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42" r:id="rId2"/>
    <p:sldId id="331" r:id="rId3"/>
    <p:sldId id="272" r:id="rId4"/>
    <p:sldId id="261" r:id="rId5"/>
    <p:sldId id="445" r:id="rId6"/>
    <p:sldId id="433" r:id="rId7"/>
    <p:sldId id="434" r:id="rId8"/>
    <p:sldId id="435" r:id="rId9"/>
    <p:sldId id="446" r:id="rId10"/>
    <p:sldId id="447" r:id="rId11"/>
    <p:sldId id="448" r:id="rId12"/>
    <p:sldId id="449" r:id="rId13"/>
    <p:sldId id="453" r:id="rId14"/>
    <p:sldId id="450" r:id="rId15"/>
    <p:sldId id="451" r:id="rId16"/>
    <p:sldId id="452" r:id="rId17"/>
    <p:sldId id="454" r:id="rId18"/>
    <p:sldId id="456" r:id="rId19"/>
    <p:sldId id="455" r:id="rId20"/>
    <p:sldId id="457" r:id="rId21"/>
    <p:sldId id="458" r:id="rId22"/>
    <p:sldId id="460" r:id="rId23"/>
    <p:sldId id="387" r:id="rId2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442"/>
            <p14:sldId id="331"/>
            <p14:sldId id="272"/>
            <p14:sldId id="261"/>
            <p14:sldId id="445"/>
            <p14:sldId id="433"/>
            <p14:sldId id="434"/>
            <p14:sldId id="435"/>
            <p14:sldId id="446"/>
            <p14:sldId id="447"/>
            <p14:sldId id="448"/>
            <p14:sldId id="449"/>
            <p14:sldId id="453"/>
            <p14:sldId id="450"/>
            <p14:sldId id="451"/>
            <p14:sldId id="452"/>
            <p14:sldId id="454"/>
            <p14:sldId id="456"/>
            <p14:sldId id="455"/>
            <p14:sldId id="457"/>
            <p14:sldId id="458"/>
            <p14:sldId id="460"/>
            <p14:sldId id="38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159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0846C-8667-4EDA-B1E1-658FC02399A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7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174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the following sentence, replacing all nouns with appropriate pronouns.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Constance Contraire gives three bananas to the Andrews Sisters.</a:t>
            </a:r>
          </a:p>
        </p:txBody>
      </p:sp>
    </p:spTree>
    <p:extLst>
      <p:ext uri="{BB962C8B-B14F-4D97-AF65-F5344CB8AC3E}">
        <p14:creationId xmlns:p14="http://schemas.microsoft.com/office/powerpoint/2010/main" val="1465005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Il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heureux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44595" y="2757487"/>
            <a:ext cx="3309680" cy="330968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Elle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heureuse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78131" y="3098199"/>
            <a:ext cx="3295916" cy="27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89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Adverbs are frequently formed by adding “</a:t>
            </a:r>
            <a:r>
              <a:rPr lang="en-US" dirty="0" err="1"/>
              <a:t>ment</a:t>
            </a:r>
            <a:r>
              <a:rPr lang="en-US" dirty="0"/>
              <a:t>” to the feminine form of an adjective.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heureuse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heuresement</a:t>
            </a: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err="1">
                <a:sym typeface="Wingdings" panose="05000000000000000000" pitchFamily="2" charset="2"/>
              </a:rPr>
              <a:t>heureusement</a:t>
            </a:r>
            <a:r>
              <a:rPr lang="en-US" dirty="0">
                <a:sym typeface="Wingdings" panose="05000000000000000000" pitchFamily="2" charset="2"/>
              </a:rPr>
              <a:t>  = happily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343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692" y="2291267"/>
            <a:ext cx="6284384" cy="370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80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La </a:t>
            </a:r>
            <a:r>
              <a:rPr lang="en-US" sz="2800" b="1" dirty="0" err="1"/>
              <a:t>classe</a:t>
            </a:r>
            <a:r>
              <a:rPr lang="en-US" sz="2800" b="1" dirty="0"/>
              <a:t> </a:t>
            </a:r>
            <a:r>
              <a:rPr lang="en-US" sz="2800" b="1" dirty="0" err="1"/>
              <a:t>apprend</a:t>
            </a:r>
            <a:r>
              <a:rPr lang="en-US" sz="2800" b="1" dirty="0"/>
              <a:t> </a:t>
            </a:r>
            <a:r>
              <a:rPr lang="en-US" sz="2800" b="1" dirty="0" err="1"/>
              <a:t>heureusement</a:t>
            </a:r>
            <a:r>
              <a:rPr lang="en-US" sz="2800" b="1" dirty="0"/>
              <a:t> le </a:t>
            </a:r>
            <a:r>
              <a:rPr lang="en-US" sz="2800" b="1" dirty="0" err="1"/>
              <a:t>francais</a:t>
            </a:r>
            <a:r>
              <a:rPr lang="en-US" sz="2800" b="1" dirty="0"/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692" y="2291267"/>
            <a:ext cx="6284384" cy="370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14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Elle </a:t>
            </a:r>
            <a:r>
              <a:rPr lang="en-US" sz="2800" b="1" dirty="0" err="1"/>
              <a:t>apprend</a:t>
            </a:r>
            <a:r>
              <a:rPr lang="en-US" sz="2800" b="1" dirty="0"/>
              <a:t> </a:t>
            </a:r>
            <a:r>
              <a:rPr lang="en-US" sz="2800" b="1" dirty="0" err="1"/>
              <a:t>heureusement</a:t>
            </a:r>
            <a:r>
              <a:rPr lang="en-US" sz="2800" b="1" dirty="0"/>
              <a:t> le </a:t>
            </a:r>
            <a:r>
              <a:rPr lang="en-US" sz="2800" b="1" dirty="0" err="1"/>
              <a:t>francais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692" y="2291267"/>
            <a:ext cx="6284384" cy="370176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4633783" y="259491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71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Il </a:t>
            </a:r>
            <a:r>
              <a:rPr lang="en-US" sz="2800" b="1" dirty="0" err="1"/>
              <a:t>apprend</a:t>
            </a:r>
            <a:r>
              <a:rPr lang="en-US" sz="2800" b="1" dirty="0"/>
              <a:t> </a:t>
            </a:r>
            <a:r>
              <a:rPr lang="en-US" sz="2800" b="1" dirty="0" err="1"/>
              <a:t>heureusement</a:t>
            </a:r>
            <a:r>
              <a:rPr lang="en-US" sz="2800" b="1" dirty="0"/>
              <a:t> le </a:t>
            </a:r>
            <a:r>
              <a:rPr lang="en-US" sz="2800" b="1" dirty="0" err="1"/>
              <a:t>francais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692" y="2291267"/>
            <a:ext cx="6284384" cy="370176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3373394" y="29409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13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Ils</a:t>
            </a:r>
            <a:r>
              <a:rPr lang="en-US" sz="2800" b="1" dirty="0"/>
              <a:t> </a:t>
            </a:r>
            <a:r>
              <a:rPr lang="en-US" sz="2800" b="1" dirty="0" err="1"/>
              <a:t>apprennent</a:t>
            </a:r>
            <a:r>
              <a:rPr lang="en-US" sz="2800" b="1" dirty="0"/>
              <a:t> </a:t>
            </a:r>
            <a:r>
              <a:rPr lang="en-US" sz="2800" b="1" dirty="0" err="1"/>
              <a:t>heureusement</a:t>
            </a:r>
            <a:r>
              <a:rPr lang="en-US" sz="2800" b="1" dirty="0"/>
              <a:t> le </a:t>
            </a:r>
            <a:r>
              <a:rPr lang="en-US" sz="2800" b="1" dirty="0" err="1"/>
              <a:t>francais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692" y="2291267"/>
            <a:ext cx="6284384" cy="370176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3373394" y="29409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330235" y="213771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387546" y="188835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37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Elles</a:t>
            </a:r>
            <a:r>
              <a:rPr lang="en-US" sz="2800" b="1" dirty="0"/>
              <a:t> </a:t>
            </a:r>
            <a:r>
              <a:rPr lang="en-US" sz="2800" b="1" dirty="0" err="1"/>
              <a:t>apprennent</a:t>
            </a:r>
            <a:r>
              <a:rPr lang="en-US" sz="2800" b="1" dirty="0"/>
              <a:t> </a:t>
            </a:r>
            <a:r>
              <a:rPr lang="en-US" sz="2800" b="1" dirty="0" err="1"/>
              <a:t>heureusement</a:t>
            </a:r>
            <a:r>
              <a:rPr lang="en-US" sz="2800" b="1" dirty="0"/>
              <a:t> le </a:t>
            </a:r>
            <a:r>
              <a:rPr lang="en-US" sz="2800" b="1" dirty="0" err="1"/>
              <a:t>francais</a:t>
            </a:r>
            <a:endParaRPr lang="en-U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692" y="2291267"/>
            <a:ext cx="6284384" cy="370176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4584357" y="271848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6291806" y="271848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8452021" y="229126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17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Lebron</a:t>
            </a:r>
            <a:r>
              <a:rPr lang="en-US" dirty="0"/>
              <a:t> James </a:t>
            </a:r>
            <a:r>
              <a:rPr lang="en-US" dirty="0" err="1"/>
              <a:t>joue</a:t>
            </a:r>
            <a:r>
              <a:rPr lang="en-US" dirty="0"/>
              <a:t> </a:t>
            </a:r>
            <a:r>
              <a:rPr lang="en-US" dirty="0" err="1"/>
              <a:t>bien</a:t>
            </a:r>
            <a:r>
              <a:rPr lang="en-US" dirty="0"/>
              <a:t> au basket. Il </a:t>
            </a:r>
            <a:r>
              <a:rPr lang="en-US" dirty="0" err="1"/>
              <a:t>est</a:t>
            </a:r>
            <a:r>
              <a:rPr lang="en-US" dirty="0"/>
              <a:t> un bon </a:t>
            </a:r>
            <a:r>
              <a:rPr lang="en-US" dirty="0" err="1"/>
              <a:t>joueur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Grayson Fraser </a:t>
            </a:r>
            <a:r>
              <a:rPr lang="en-US" dirty="0" err="1"/>
              <a:t>joue</a:t>
            </a:r>
            <a:r>
              <a:rPr lang="en-US" dirty="0"/>
              <a:t> bien au basket. Elle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bonne </a:t>
            </a:r>
            <a:r>
              <a:rPr lang="en-US" dirty="0" err="1"/>
              <a:t>joueuse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Bob </a:t>
            </a:r>
            <a:r>
              <a:rPr lang="en-US" dirty="0" err="1"/>
              <a:t>L’Éponge</a:t>
            </a:r>
            <a:r>
              <a:rPr lang="en-US" dirty="0"/>
              <a:t> </a:t>
            </a:r>
            <a:r>
              <a:rPr lang="en-US" dirty="0" err="1"/>
              <a:t>joue</a:t>
            </a:r>
            <a:r>
              <a:rPr lang="en-US" dirty="0"/>
              <a:t> mal au basket. Il </a:t>
            </a:r>
            <a:r>
              <a:rPr lang="en-US" dirty="0" err="1"/>
              <a:t>est</a:t>
            </a:r>
            <a:r>
              <a:rPr lang="en-US" dirty="0"/>
              <a:t> un </a:t>
            </a:r>
            <a:r>
              <a:rPr lang="en-US" dirty="0" err="1"/>
              <a:t>mauvais</a:t>
            </a:r>
            <a:r>
              <a:rPr lang="en-US" dirty="0"/>
              <a:t> </a:t>
            </a:r>
            <a:r>
              <a:rPr lang="en-US" dirty="0" err="1"/>
              <a:t>joueur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077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mangez</a:t>
            </a:r>
            <a:r>
              <a:rPr lang="en-US" dirty="0"/>
              <a:t> </a:t>
            </a:r>
            <a:r>
              <a:rPr lang="en-US" dirty="0" err="1"/>
              <a:t>lentement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</a:t>
            </a:r>
            <a:r>
              <a:rPr lang="en-US" dirty="0" err="1"/>
              <a:t>mangé</a:t>
            </a:r>
            <a:r>
              <a:rPr lang="en-US" dirty="0"/>
              <a:t> </a:t>
            </a:r>
            <a:r>
              <a:rPr lang="en-US" dirty="0" err="1"/>
              <a:t>lentement</a:t>
            </a:r>
            <a:r>
              <a:rPr lang="en-US" dirty="0"/>
              <a:t> </a:t>
            </a:r>
            <a:r>
              <a:rPr lang="en-US" dirty="0" err="1"/>
              <a:t>deux</a:t>
            </a:r>
            <a:r>
              <a:rPr lang="en-US" dirty="0"/>
              <a:t> </a:t>
            </a:r>
            <a:r>
              <a:rPr lang="en-US" dirty="0" err="1"/>
              <a:t>bananes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Nous </a:t>
            </a:r>
            <a:r>
              <a:rPr lang="en-US" dirty="0" err="1"/>
              <a:t>sommes</a:t>
            </a:r>
            <a:r>
              <a:rPr lang="en-US" dirty="0"/>
              <a:t> </a:t>
            </a:r>
            <a:r>
              <a:rPr lang="en-US" dirty="0" err="1"/>
              <a:t>montés</a:t>
            </a:r>
            <a:r>
              <a:rPr lang="en-US" dirty="0"/>
              <a:t> </a:t>
            </a:r>
            <a:r>
              <a:rPr lang="en-US" dirty="0" err="1"/>
              <a:t>lentement</a:t>
            </a:r>
            <a:r>
              <a:rPr lang="en-US" dirty="0"/>
              <a:t> </a:t>
            </a:r>
            <a:r>
              <a:rPr lang="en-US" dirty="0" err="1"/>
              <a:t>l’escalier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64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onze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Un moment de culture francophone</a:t>
            </a:r>
          </a:p>
          <a:p>
            <a:pPr marL="0" indent="0" algn="ctr">
              <a:buNone/>
            </a:pPr>
            <a:r>
              <a:rPr lang="fr-FR" dirty="0"/>
              <a:t>Révision:  pronoms pour le COI et COD</a:t>
            </a:r>
          </a:p>
          <a:p>
            <a:pPr marL="0" indent="0" algn="ctr">
              <a:buNone/>
            </a:pPr>
            <a:r>
              <a:rPr lang="fr-FR" dirty="0"/>
              <a:t>Adverbes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 adverb which modifies an adjective come before the adjective.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61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Ce </a:t>
            </a:r>
            <a:r>
              <a:rPr lang="en-US" sz="2800" b="1" dirty="0" err="1"/>
              <a:t>chien</a:t>
            </a:r>
            <a:r>
              <a:rPr lang="en-US" sz="2800" b="1" dirty="0"/>
              <a:t> </a:t>
            </a:r>
            <a:r>
              <a:rPr lang="en-US" sz="2800" b="1" dirty="0" err="1"/>
              <a:t>est</a:t>
            </a:r>
            <a:r>
              <a:rPr lang="en-US" sz="2800" b="1" dirty="0"/>
              <a:t> </a:t>
            </a:r>
            <a:r>
              <a:rPr lang="en-US" sz="2800" b="1" dirty="0" err="1"/>
              <a:t>vraiment</a:t>
            </a:r>
            <a:r>
              <a:rPr lang="en-US" sz="2800" b="1" dirty="0"/>
              <a:t> petit!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4040" y="2051222"/>
            <a:ext cx="4945689" cy="403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27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/>
              <a:t>Devoirs</a:t>
            </a:r>
          </a:p>
        </p:txBody>
      </p:sp>
    </p:spTree>
    <p:extLst>
      <p:ext uri="{BB962C8B-B14F-4D97-AF65-F5344CB8AC3E}">
        <p14:creationId xmlns:p14="http://schemas.microsoft.com/office/powerpoint/2010/main" val="32101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The itsy-bitsy (</a:t>
            </a:r>
            <a:r>
              <a:rPr lang="en-US" dirty="0" err="1"/>
              <a:t>toute</a:t>
            </a:r>
            <a:r>
              <a:rPr lang="en-US" dirty="0"/>
              <a:t>-petite) spider slowly climbed up the water spout (la descent).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7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233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Pourquoi </a:t>
            </a:r>
            <a:r>
              <a:rPr lang="en-US" sz="3200" b="1" dirty="0" err="1"/>
              <a:t>tombons</a:t>
            </a:r>
            <a:r>
              <a:rPr lang="en-US" sz="3200" b="1" dirty="0"/>
              <a:t>-nous?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Nous </a:t>
            </a:r>
            <a:r>
              <a:rPr lang="en-US" sz="4000" dirty="0" err="1"/>
              <a:t>tombons</a:t>
            </a:r>
            <a:r>
              <a:rPr lang="en-US" sz="4000" dirty="0"/>
              <a:t> pour </a:t>
            </a:r>
            <a:r>
              <a:rPr lang="en-US" sz="4000" dirty="0" err="1"/>
              <a:t>apprendre</a:t>
            </a:r>
            <a:r>
              <a:rPr lang="en-US" sz="4000" dirty="0"/>
              <a:t> comment se lever.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1966912"/>
            <a:ext cx="15621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8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Sommes</a:t>
            </a:r>
            <a:r>
              <a:rPr lang="en-US" dirty="0">
                <a:solidFill>
                  <a:srgbClr val="FF0000"/>
                </a:solidFill>
              </a:rPr>
              <a:t>-nous </a:t>
            </a:r>
            <a:r>
              <a:rPr lang="en-US" dirty="0" err="1">
                <a:solidFill>
                  <a:srgbClr val="FF0000"/>
                </a:solidFill>
              </a:rPr>
              <a:t>prêts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Nous </a:t>
            </a:r>
            <a:r>
              <a:rPr lang="en-US" dirty="0" err="1">
                <a:solidFill>
                  <a:srgbClr val="002060"/>
                </a:solidFill>
              </a:rPr>
              <a:t>sommes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prêts</a:t>
            </a:r>
            <a:r>
              <a:rPr lang="en-US" dirty="0">
                <a:solidFill>
                  <a:srgbClr val="002060"/>
                </a:solidFill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7831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Nicolas </a:t>
            </a:r>
            <a:r>
              <a:rPr lang="en-US" sz="2800" b="1" dirty="0" err="1"/>
              <a:t>Poussin</a:t>
            </a:r>
            <a:r>
              <a:rPr lang="en-US" sz="2800" b="1" dirty="0"/>
              <a:t> (1594 – 1665) is often considered to be the pre-eminent painter of the classical French baroque style..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418" y="2557850"/>
            <a:ext cx="3181350" cy="3066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012" y="2557850"/>
            <a:ext cx="3849041" cy="30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</a:t>
            </a:r>
          </a:p>
          <a:p>
            <a:pPr marL="0" indent="0">
              <a:buNone/>
            </a:pPr>
            <a:r>
              <a:rPr lang="en-US" dirty="0"/>
              <a:t>		la</a:t>
            </a:r>
          </a:p>
          <a:p>
            <a:pPr marL="0" indent="0">
              <a:buNone/>
            </a:pPr>
            <a:r>
              <a:rPr lang="en-US" dirty="0" err="1"/>
              <a:t>te</a:t>
            </a:r>
            <a:r>
              <a:rPr lang="en-US" dirty="0"/>
              <a:t>				</a:t>
            </a:r>
            <a:r>
              <a:rPr lang="en-US" dirty="0" err="1"/>
              <a:t>lui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le				y		</a:t>
            </a:r>
            <a:r>
              <a:rPr lang="en-US" dirty="0" err="1"/>
              <a:t>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nous				</a:t>
            </a:r>
            <a:r>
              <a:rPr lang="en-US" dirty="0" err="1"/>
              <a:t>leur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les</a:t>
            </a:r>
          </a:p>
          <a:p>
            <a:pPr marL="0" indent="0">
              <a:buNone/>
            </a:pPr>
            <a:r>
              <a:rPr lang="en-US" dirty="0" err="1"/>
              <a:t>vous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64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donne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stylo</a:t>
            </a:r>
            <a:r>
              <a:rPr lang="en-US" dirty="0"/>
              <a:t>, je </a:t>
            </a:r>
            <a:r>
              <a:rPr lang="en-US" dirty="0" err="1"/>
              <a:t>te</a:t>
            </a:r>
            <a:r>
              <a:rPr lang="en-US" dirty="0"/>
              <a:t> le </a:t>
            </a:r>
            <a:r>
              <a:rPr lang="en-US" dirty="0" err="1"/>
              <a:t>donne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Merci, et </a:t>
            </a:r>
            <a:r>
              <a:rPr lang="en-US" dirty="0" err="1"/>
              <a:t>maintenant</a:t>
            </a:r>
            <a:r>
              <a:rPr lang="en-US" dirty="0"/>
              <a:t>, je </a:t>
            </a:r>
            <a:r>
              <a:rPr lang="en-US" dirty="0" err="1"/>
              <a:t>te</a:t>
            </a:r>
            <a:r>
              <a:rPr lang="en-US" dirty="0"/>
              <a:t> le </a:t>
            </a:r>
            <a:r>
              <a:rPr lang="en-US" dirty="0" err="1"/>
              <a:t>retourne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3520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donne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stylo</a:t>
            </a:r>
            <a:r>
              <a:rPr lang="en-US" dirty="0"/>
              <a:t>, je </a:t>
            </a:r>
            <a:r>
              <a:rPr lang="en-US" dirty="0" err="1"/>
              <a:t>te</a:t>
            </a:r>
            <a:r>
              <a:rPr lang="en-US" dirty="0"/>
              <a:t> le </a:t>
            </a:r>
            <a:r>
              <a:rPr lang="en-US" dirty="0" err="1"/>
              <a:t>donne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Merci, et </a:t>
            </a:r>
            <a:r>
              <a:rPr lang="en-US" dirty="0" err="1"/>
              <a:t>maintenant</a:t>
            </a:r>
            <a:r>
              <a:rPr lang="en-US" dirty="0"/>
              <a:t>, je </a:t>
            </a:r>
            <a:r>
              <a:rPr lang="en-US" dirty="0" err="1"/>
              <a:t>te</a:t>
            </a:r>
            <a:r>
              <a:rPr lang="en-US" dirty="0"/>
              <a:t> le </a:t>
            </a:r>
            <a:r>
              <a:rPr lang="en-US" dirty="0" err="1"/>
              <a:t>retourne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ce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cette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00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 </a:t>
            </a:r>
            <a:r>
              <a:rPr lang="en-US" dirty="0" err="1"/>
              <a:t>verbe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un </a:t>
            </a:r>
            <a:r>
              <a:rPr lang="en-US" dirty="0" err="1"/>
              <a:t>adverbe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 </a:t>
            </a:r>
            <a:r>
              <a:rPr lang="en-US" dirty="0" err="1"/>
              <a:t>adjectif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Adjectives must always agree in number and gender with the noun which they modify.</a:t>
            </a:r>
          </a:p>
        </p:txBody>
      </p:sp>
    </p:spTree>
    <p:extLst>
      <p:ext uri="{BB962C8B-B14F-4D97-AF65-F5344CB8AC3E}">
        <p14:creationId xmlns:p14="http://schemas.microsoft.com/office/powerpoint/2010/main" val="378020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53969</TotalTime>
  <Words>339</Words>
  <Application>Microsoft Office PowerPoint</Application>
  <PresentationFormat>Widescreen</PresentationFormat>
  <Paragraphs>96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Travail de cloche</vt:lpstr>
      <vt:lpstr>Bonjour!</vt:lpstr>
      <vt:lpstr>Pourquoi tombons-nous?</vt:lpstr>
      <vt:lpstr>PowerPoint Presentation</vt:lpstr>
      <vt:lpstr>Nicolas Poussin (1594 – 1665) is often considered to be the pre-eminent painter of the classical French baroque style..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classe apprend heureusement le francais.</vt:lpstr>
      <vt:lpstr>Elle apprend heureusement le francais</vt:lpstr>
      <vt:lpstr>Il apprend heureusement le francais</vt:lpstr>
      <vt:lpstr>Ils apprennent heureusement le francais</vt:lpstr>
      <vt:lpstr>Elles apprennent heureusement le francais</vt:lpstr>
      <vt:lpstr>PowerPoint Presentation</vt:lpstr>
      <vt:lpstr>PowerPoint Presentation</vt:lpstr>
      <vt:lpstr>PowerPoint Presentation</vt:lpstr>
      <vt:lpstr>Ce chien est vraiment petit!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584</cp:revision>
  <cp:lastPrinted>2017-03-20T17:53:15Z</cp:lastPrinted>
  <dcterms:created xsi:type="dcterms:W3CDTF">2016-10-03T16:25:09Z</dcterms:created>
  <dcterms:modified xsi:type="dcterms:W3CDTF">2020-03-11T17:27:18Z</dcterms:modified>
</cp:coreProperties>
</file>