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7" r:id="rId2"/>
    <p:sldId id="331" r:id="rId3"/>
    <p:sldId id="411" r:id="rId4"/>
    <p:sldId id="412" r:id="rId5"/>
    <p:sldId id="407" r:id="rId6"/>
    <p:sldId id="408" r:id="rId7"/>
    <p:sldId id="387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7"/>
            <p14:sldId id="331"/>
            <p14:sldId id="411"/>
            <p14:sldId id="412"/>
            <p14:sldId id="407"/>
            <p14:sldId id="40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an emotion and the subjunctive which speaks about something you have studied in a class other </a:t>
            </a:r>
            <a:r>
              <a:rPr lang="en-US"/>
              <a:t>than French.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9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treize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musical / opera Les </a:t>
            </a:r>
            <a:r>
              <a:rPr lang="en-US" sz="2800" b="1" dirty="0" err="1"/>
              <a:t>Misérables</a:t>
            </a:r>
            <a:r>
              <a:rPr lang="en-US" sz="2800" b="1" dirty="0"/>
              <a:t>, based on the novel by Victor Hugo, is the longest-running show in the </a:t>
            </a:r>
            <a:r>
              <a:rPr lang="en-US" sz="2800" b="1" dirty="0" err="1"/>
              <a:t>the</a:t>
            </a:r>
            <a:r>
              <a:rPr lang="en-US" sz="2800" b="1" dirty="0"/>
              <a:t> history of the London theater, and the third longest running on Broadway.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8876" y="1999499"/>
            <a:ext cx="3892378" cy="400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95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revolution </a:t>
            </a:r>
            <a:r>
              <a:rPr lang="en-US" dirty="0" err="1"/>
              <a:t>française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858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demander que</a:t>
            </a:r>
          </a:p>
          <a:p>
            <a:pPr marL="0" indent="0">
              <a:buNone/>
            </a:pPr>
            <a:r>
              <a:rPr lang="en-US" dirty="0" err="1"/>
              <a:t>désirer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exiger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préférer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/>
              <a:t>proposer que</a:t>
            </a:r>
          </a:p>
          <a:p>
            <a:pPr marL="0" indent="0">
              <a:buNone/>
            </a:pPr>
            <a:r>
              <a:rPr lang="en-US" dirty="0" err="1"/>
              <a:t>recommander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souhaiter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suggérer</a:t>
            </a:r>
            <a:r>
              <a:rPr lang="en-US" dirty="0"/>
              <a:t> que</a:t>
            </a:r>
          </a:p>
          <a:p>
            <a:pPr marL="0" indent="0">
              <a:buNone/>
            </a:pPr>
            <a:r>
              <a:rPr lang="en-US" dirty="0" err="1"/>
              <a:t>vouloir</a:t>
            </a:r>
            <a:r>
              <a:rPr lang="en-US" dirty="0"/>
              <a:t> que</a:t>
            </a:r>
          </a:p>
        </p:txBody>
      </p:sp>
    </p:spTree>
    <p:extLst>
      <p:ext uri="{BB962C8B-B14F-4D97-AF65-F5344CB8AC3E}">
        <p14:creationId xmlns:p14="http://schemas.microsoft.com/office/powerpoint/2010/main" val="45602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souhaite</a:t>
            </a:r>
            <a:r>
              <a:rPr lang="en-US" dirty="0"/>
              <a:t> que tout </a:t>
            </a:r>
            <a:r>
              <a:rPr lang="en-US" dirty="0" err="1"/>
              <a:t>aille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J’espère</a:t>
            </a:r>
            <a:r>
              <a:rPr lang="en-US" dirty="0"/>
              <a:t> que tout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2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Anne and Marie wish that we have a good dinner.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48913</TotalTime>
  <Words>128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Travail de cloche </vt:lpstr>
      <vt:lpstr>Bonjour!</vt:lpstr>
      <vt:lpstr>The musical / opera Les Misérables, based on the novel by Victor Hugo, is the longest-running show in the the history of the London theater, and the third longest running on Broadway.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533</cp:revision>
  <cp:lastPrinted>2017-03-20T17:52:25Z</cp:lastPrinted>
  <dcterms:created xsi:type="dcterms:W3CDTF">2016-10-03T16:25:09Z</dcterms:created>
  <dcterms:modified xsi:type="dcterms:W3CDTF">2020-03-10T20:01:36Z</dcterms:modified>
</cp:coreProperties>
</file>