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2" r:id="rId2"/>
    <p:sldId id="331" r:id="rId3"/>
    <p:sldId id="491" r:id="rId4"/>
    <p:sldId id="492" r:id="rId5"/>
    <p:sldId id="494" r:id="rId6"/>
    <p:sldId id="493" r:id="rId7"/>
    <p:sldId id="495" r:id="rId8"/>
    <p:sldId id="496" r:id="rId9"/>
    <p:sldId id="484" r:id="rId10"/>
    <p:sldId id="497" r:id="rId11"/>
    <p:sldId id="475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02"/>
            <p14:sldId id="331"/>
            <p14:sldId id="491"/>
            <p14:sldId id="492"/>
            <p14:sldId id="494"/>
            <p14:sldId id="493"/>
            <p14:sldId id="495"/>
            <p14:sldId id="496"/>
            <p14:sldId id="484"/>
            <p14:sldId id="497"/>
            <p14:sldId id="475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1T19:02:52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24906 4999 626 0,'0'0'13'0,"0"0"3"0,0 0 1 0,0 0 2 0,0 0-19 0,0 0 0 15,0 0 0-15,0 0 0 0,0 0 44 0,0 6 4 16,-3 4 2-16,3-10 0 0,0 0-50 0,0 6 0 16,0 3-12-16,0-5 3 0,0 5 9 0,3 0 0 15,-3-9 0-15,4 13 0 0,-1-4 10 0,1-2-2 16,-4-7-8-16,7 0 12 0,0 3-12 0,-4 0 0 15,4-6 0-15,0 0 0 0,-3-1 54 0,3 1 8 16,-3 3 2-16,-4 0 0 0,7 3 0 0,0 1 0 16,0-1 0-16,-4-3 0 0,4 3-52 0,-7-3-12 0,4 6 0 0,-1 0 0 15,1 4 0-15,-1-4 0 0,-3 3 0 16,0 1 0-16,4-4 40 0,-4 4 6 0,-4-1 1 0,4-3 0 16,0-6-24-16,-3 3-5 0,-1 13-1 0,4-7 0 15,-3 4-17-15,3 0 0 0,-4-1 0 0,4 4 0 16,4 3 40-16,-4-10 4 0,0 0 0 0,3-2 1 15,-3-4-36-15,4 6-9 0,-1-3 0 0,1 4 0 16,-1 12 0-16,1-10 0 0,-4-12 0 0,0 7 0 16,4 5 0-16,-1 1 0 0,4-1 0 0,-3 1 8 15,3-7-8-15,-4 7 10 0,1-4-10 0,-1 0 10 16,-3-9 4-16,4 0 1 0,3 0 0 0,-4 7 0 16,1-1-2-16,-1 0 0 0,1-3 0 0,-4 7 0 15,3-4-1-15,-3 3-1 0,4 1 0 0,0-4 0 16,-4 4 1-16,3-1 1 0,-3-3 0 0,4 4 0 15,-1-4-13-15,1 3 11 0,-1-6-11 0,4 7 10 16,-3 5-10-16,3-5 0 0,-4-1 0 0,4 1 8 0,-3-1-8 16,3 4 0-16,0-1 0 0,-3-2 0 0,6-1 0 15,-3 7 0-15,0-7 0 0,0 4 0 0,0-1 0 16,0 1 8-16,4-4-8 0,-4 4 8 0,0-1 1 16,0 1 0-16,0-7 0 0,0 10 0 0,4-4-9 0,-4-2 0 15,4 5 0-15,-1-2 0 0,1-1 8 0,-4 1-8 16,3-4 0-16,-3 7 8 0,0-7-8 0,4 1 0 15,-4-1 0-15,0 1 0 0,4-1 0 0,-4 0 0 16,3-2 0-16,-3 2 0 0,4 1 0 0,-4-1 0 16,0 0 0-16,0 4 0 0,4-4 0 0,-4 4 0 15,0-4 0-15,0 1 0 0,0-1 0 0,0 0 0 16,-7-9 0-16,7 10 0 0,-7-10 0 0,4 6 0 0,-4-6 0 16,7 10 0-16,-7-10 28 0,7 9 3 0,0-3 1 0,0 1 0 15,0 2-32-15,0-6 8 0,4 3-8 0,-4 1 0 16,3-4 0-16,-3 3 0 0,4-3 0 0,-4 0 0 15,0-3 0-15,0 3 0 0,0-3 8 0,0 0-8 16,-3 0 0-16,3 4 8 0,0-4-8 0,0 0 0 16,3 3 10-16,-3-3-10 0,4 0 10 0,-4 0-10 15,0 6 0-15,0-12 8 0,4 6-8 0,-1 0 0 16,1 0 0-16,0 0 11 0,-1-3-11 0,1-1 10 16,-1-2 1-16,1 3 0 0,-1-6 0 0,1 2 0 15,-4-2-3-15,4 3-8 0,-1-1 12 0,1 1-4 16,-1 0-8-16,1 0 0 0,-4-1 0 0,4-2 0 15,3 9 0-15,-4-3 0 0,1-4 0 0,-1 4 0 16,1-3 0-16,-4 3 0 0,4-3 0 0,-1 3 0 16,1-4 0-16,-4 4 0 0,4-3 0 0,-4 0 0 0,0-1 0 15,0-2 0-15,0 3 0 0,3-1 12 0,-3-2-12 0,4 6 0 16,-4-3-12-16,4-1 12 0,-4 1 0 0,3 0 12 16,-3-1 0-16,0-2 0 0,0 6-12 0,0-3-17 15,-3 3 4-15,3-4 1 0,0-2 12 0,0 9 0 16,0-6 0-16,0 2 0 0,0-2 0 0,0 0 0 15,0 3 0-15,-3-4 0 0,3-2 0 0,-3 3 0 16,3 0 0-16,0-1 0 0,-4-2 0 0,4 3 0 16,-3-7 0-16,3 4 0 0,-4 6 0 0,1-7 0 15,-1 1 0-15,4-1 0 0,-3 1 0 0,0-1 0 16,-1-2 0-16,1-1 0 0,-1 4 28 0,1-4 9 0,-1-2 2 16,1 2 0-16,3-6-19 0,-4 7-3 0,1-4-1 15,3 4 0-15,-4-4-4 0,1 3 0 0,-1-2-1 0,1 2 0 16,-1 1-11-16,1-4 0 0,0 7 0 0,-1-4 0 15,1 1 0-15,3 2 0 0,-4-2 0 0,1-1 0 16,3 0 0-16,-4 1 0 0,4-1 0 0,-3 4 0 16,3-4 0-16,0-2 0 0,0 2 0 0,0-2 0 15,0 2 0-15,0-3 0 0,0 1 0 0,0 2 0 16,0-9 0-16,0 10 0 0,0-4 0 0,1-3 0 16,-5 3 0-16,4 1 0 0,-3-1 0 0,3 4 0 15,-4-1 0-15,1-3 0 0,-1 4 0 0,-3-4 0 16,0 4 0-16,4-4 0 0,-4 0 0 0,0 1 0 15,3-1 0-15,1 0 0 0,-1-3 0 0,1 4 0 16,-1-1 0-16,1-3 0 0,3 0 0 0,-3 4 0 16,3-4 0-16,-4 6 0 0,4-2 8 0,-3 2-8 0,-1 1 0 15,4 2 0-15,-3 1 0 0,3 3 0 0,-4-7 0 0,1 4 0 16,-1 2 0-16,1 1 0 0,-4 6 0 0,0 0 0 16,0 0 8-16,0-6-8 0,0 6 0 0,0 0 0 15,0 0 9-15,0-10-9 0,0 10 0 0,4-6 9 16,-4-3-9-16,0-1 0 0,0 1 8 0,0-1-8 15,0-2 0-15,0 3 0 0,0-4 0 0,0 0-16 16,0-2 2-16,0 5 0 0,0-8 25 0,0 2 5 16,0 6 0-16,0-2 1 0,0-1-27 0,0 1-6 15,0 6 0-15,0-4-1 0,0 4 28 0,3 0 5 16,-3-4 2-16,0 10 0 0,0-6-29 0,0 3-5 0,0-3-2 16,-3-1 0-16,6-2 18 0,-3 6 0 0,4-4 0 0,-4 4 0 15,3-3 8-15,1-3 6 0,-1-1 1 0,1 7 0 16,-4-3-24-16,3 0-5 0,4-1-1 0,-3-2 0 15,-4-1 15-15,3 1 0 0,-3 0 0 0,4 2 0 16,-1-5 0-16,-3 2 0 0,0 7 0 0,0-3 0 16,4 3 11-16,-4 3 5 0,0 0 0 0,0 0 1 15,0 0-17-15,0 0 0 0,0 0-8 0,0 0 8 16,0 0-36-16,0 0-2 16,0 0 0-16,0 0 0 0,0 0-51 0,-7 0-11 0,7 0-1 15,0 0-1-15,0 0-12 0,-4 3-2 0,-3 3-1 16,4-3 0-16,3 7 12 0,0 2 2 0,-4-5 1 15,4 2 0-15,-3 0 38 0,-4-2 7 0,3-1 1 16,-3 0 1-16,-4 1 12 0,4-7 3 0,-28-4 0 0,0 4 0 0</inkml:trace>
  <inkml:trace contextRef="#ctx0" brushRef="#br0" timeOffset="1673.254">25026 4974 268 0,'0'0'0'0,"0"0"16"0,0 0-16 0,0 0 0 0,0 0 0 0,0 0 0 15,-7-3 0-15,0 0 11 0,0 3-11 0,7 0 10 16,0 0 22-16,0 0 5 0,0 0 1 0,0 0 0 16,0 0 6-16,-7 0 0 0,7 0 1 0,0 0 0 0,0 0-9 0,0 0-1 15,0 0-1-15,0 0 0 0,0 0-3 0,0 0-1 16,-7-3 0-16,7 3 0 0,-7 3 78 0,0-6 16 16,3-4 4-16,-3 1 0 0,0 3-52 0,4-3-9 15,-5 2-3-15,5-8 0 0,-4 2 0 0,3 1 0 16,1 0 0-16,-1 6 0 0,1-7-51 0,-1 4-13 15,1-7 0-15,-1 4 0 0,1 3 26 0,3-4 2 16,-4-2 1-16,1 2 0 16,3 4-46-16,-4 0-10 0,4-1-1 0,-3-2-1 0,-1 6 46 0,4-3 10 15,0-4 1-15,-4 1 1 0,4-1-29 0,0 1 0 16,0-3 0-16,0-4 0 0,0 6 9 0,0 1-9 16,-3 0 8-16,3 2-8 0,0-11 20 0,-4 8-2 15,4-6 0-15,0 4 0 0,0-4 3 0,0-3 1 0,0 4 0 16,0-1 0-16,4-3-5 0,-4 0-1 0,0 1 0 15,3 2 0-15,1 0-7 0,-4-6-1 0,0 7-8 16,4-4 12-16,-1 0-12 0,1 6 0 0,-1-5 0 0,-3 2 0 16,0-3 0-16,4 7 0 0,-1-1 0 0,-3 1 0 15,4-4 0-15,-1 0 0 0,-3 7 0 0,4-1 0 16,-4 1 0-16,3 3 0 0,-3-1 0 0,0 7 0 16,4-6 0-16,-4 0 0 0,3-4 0 0,-3 1 0 15,0 3 0-15,-3-7 0 0,3-2 9 0,-4 2-9 16,4-3 0-16,0 7 0 0,-3-7 0 0,-1 1 0 15,1-1 8-15,-1 0-8 0,1-3 8 0,3 4-8 16,-4-4 0-16,4 6 0 0,-3 1 0 0,3-4 0 16,0 7 0-16,0-7-11 0,3 10 11 0,-3-10-12 15,4 7-3-15,-1-1-1 0,1 1 0 0,-1 0 0 16,1 5 0-16,-1-2 0 0,4 3 0 0,-3-3 0 16,3 6 0-16,-4-3 0 0,5-1 0 0,-1 4 0 0,-7 0 6 15,3 0 1-15,8-6 0 0,-4 3 0 0,0 0 9 0,0 3 0 16,0-3 0-16,-7 3 0 0,0 0 0 0,0 0 0 15,7-3 0-15,-4-1-8 0,8 1 8 0,-7 0 0 16,-4 3 0-16,7-3 0 0,0 0 0 0,0 0 0 16,-4 0 0-16,4 3 0 0,4-3 0 15,-4 3 0-15,0 0 0 0,0 0 0 0,4 0 0 0,-1 0 0 16,-3 0 0-16,4 0-8 0,-1 0 8 0,1 0 0 16,0 0 0-16,-1 0 0 0,1 0 0 0,-1 0 0 0,1-7 0 15,0 4 0-15,-1 0 0 0,1 0 0 16,-4 3 0-16,3-3 0 0,1 3 0 0,-4-3 0 0,0 6 0 15,0-6 0-15,4 3 12 0,-4-4-3 0,3-2 0 16,-3 0 0-16,4-4 3 0,-4 7 1 0,4-3 0 16,-1 6 0-16,-3-3-3 0,4-3-1 0,-1 6 0 0,1-3 0 15,0-4 6-15,3 7 1 0,-4-3 0 0,1-3 0 16,-1 3-26-16,-2-7-5 0,2 7-1 0,-3 3 0 16,4 0 16-16,-1 0 0 15,-3 3 0-15,4 0-9 0,0 4 9 0,-1-7-8 0,-3 3 8 0,4 3-8 16,-4-6 8-16,3 0 0 0,1 0 0 0,-4 3 0 15,4-3 0-15,-1 7 0 0,-3-7 0 0,4 0 0 16,-1 0 0-16,1 0 0 0,0 3 0 0,3-6 0 16,0-4 8-16,-4 4-8 0,5 3 10 0,-1-9-10 15,0 9 16-15,-4-10-4 0,4 7 0 0,-3-3 0 16,0 3-4-16,-1-3 0 0,4 6-8 0,-3-4 12 16,-1 4-12-16,1 0 0 0,0 4 0 0,-1-1 0 15,-3 0 0-15,4-3 0 0,3 3 0 0,-3-3 0 0,3 3-16 0,-4 0-5 16,1 0-2-16,-4-3 0 0,7 3 23 15,-3-3 0-15,-1 7 0 0,-3-7 0 0,4 0 14 0,-1 0 7 16,1 3 2-16,-4-3 0 0,4 6-23 16,-4-6 8-16,3 0-8 0,-3 0 0 0,0 3 0 0,0-3 0 15,0 0 0-15,1 0 0 0,-5 7 0 0,4-4 0 16,0 6 0-16,-3-3 0 0,-1 7 0 0,1-4 0 16,-1 1 0-16,1 2 0 0,-1-2 0 0,1-1 0 15,3 0 0-15,0 1 0 0,-4 2 0 0,1-5 0 16,3-1 0-16,0 3-8 0,0-9 8 0,-3 4 0 0,3 5 0 15,0 0 0-15,0-2 0 0,0 2 0 16,0-3 0-16,0 1 0 0,0 2 0 0,0-3 0 0,-3-3 0 16,3 4 0-16,0-1 0 0,-4 0 0 0,4 10-9 0,-3-10 9 15,-1 4 0-15,4 5 0 0,-3-2 0 0,0-4 0 16,3 1 0-16,-4-7 0 0,4 3 0 0,0 0 0 16,0 1 0-16,-3-7 0 0,3 3 0 0,3 0 0 15,-2 0-16-15,-1 0-3 0,0 0 0 0,3 0 0 16,-3-3 19-16,4 0 0 0,3 3 0 0,-7-3 0 15,0 4 21-15,-3 5 8 0,3-9 2 0,0 3 0 16,0 0-31-16,-4 4 0 0,4 2 0 0,-3-3 0 16,3-3 8-16,-4 4-8 0,1 2 0 0,0 0 0 15,-4-5 10-15,3 5-10 0,1 4 10 0,-1 2-10 16,1 1 9-16,-1 3-9 0,1-7 8 0,-1 1-8 16,4 6 8-16,0 3-8 0,-3-1 0 0,6-2 8 0,-3-3-8 15,1 0 8-15,-1-4-8 0,3 7 8 0,-3 0-8 16,4 0 0-16,-1-4 0 0,-3 7 0 0,4-6 0 0,0 0 0 15,-4 2 0-15,0 1 0 16,-4-3-20-16,1-7-7 0,-1 1-1 16,1-4 0-16,-4-6-4 0,0 0-2 0,0 0 0 0,0 0 0 15,0 0-14-15,0 0-2 0,-7-3-1 0,0-7 0 16,0-2-30-16,-4-4-7 0,1-3 0 0,-1 1-1 16,0-1-3-16,1 6-1 0,-11-24 0 0,-1 5 0 0</inkml:trace>
  <inkml:trace contextRef="#ctx0" brushRef="#br0" timeOffset="3279.986">24991 3983 682 0,'-7'-9'19'0,"3"-1"5"0,-3 7-24 0,0-3 0 0,0-4 0 0,0 7 0 15,-4 0 38-15,1 0 2 0,-1 0 1 0,1 3 0 16,-4 0-33-16,-1 0-8 0,5 3 0 0,-4 3 0 16,3-3 39-16,-3 4 5 0,3-4 2 0,1 6 0 15,3-6-11-15,-4 7-3 0,4-4 0 0,0 0 0 16,4-2 15-16,3-4 2 0,0 0 1 0,0 0 0 16,0 0-40-16,0 0-10 0,0 0 0 0,0 0 0 15,-7-4 53-15,-1-2 9 0,5 3 2 0,-4-3 0 0,3-4 0 0,1 1 0 16,-4 3 0-16,3-7 0 0,-3 1-18 0,0 2-3 15,0 4-1-15,-3 0 0 0,2-1-24 0,-2-2-5 16,-4 9-1-16,3-9 0 0,-3 5-4 0,0-2 0 16,0 3-8-16,0-3 12 0,0 6 5 0,-1-7 1 15,5 1 0-15,-4 0 0 0,3 0 0 0,-3-4 0 16,0 4 0-16,0-3 0 0,0-4-8 0,3 4-2 16,1-7 0-16,-1 6 0 0,0 1-8 0,1 0 0 15,-1-4 0-15,1 4 8 0,-1-7-8 0,-3 4 0 16,0 5 0-16,0-12 0 0,0 7 0 0,-4 2 0 15,0-2 0-15,4 3 0 0,-3-1 0 0,-1 4 8 16,0-4-8-16,1-2 8 0,-4 3-8 0,3-1 0 16,0 1 0-16,4-1-11 0,4-2 11 0,-5 2 0 0,8 4 8 15,-3-3-8-15,6-10 0 0,-3 9 0 0,7-2 0 0,0-7-12 16,4 0 12-16,-1-3-13 0,4 10 5 0,-3-10 8 16,3 3-10-16,0 6 10 0,-3-5 0 0,-1 5-9 15,8-6 9-15,-4 10 0 0,-7 9 0 0,7-6-8 16,-4-4 8-16,-3 10 0 0,0 0 0 0,0 0 0 15,0 0 0-15,0 0 0 0,0 0 0 0,0 0 8 16,0-3-8-16,0-13 8 0,-3 13-8 0,-1-6 8 16,4 9-8-16,0-6 0 0,-3-4 0 0,-1 1 0 15,4-4 0-15,0 1 0 0,0-4 0 0,0 0 0 16,4-2 0-16,-1 2 0 0,1 0 0 0,3-3 0 16,0 10 0-16,0-4 0 0,0-2 0 0,0 2 0 15,0 4 0-15,0 3-10 0,-3-4 10 0,3 10 0 16,0-9-12-16,0 6 12 0,-4-1-12 0,-3 4 12 15,7 0-30-15,0 4 1 0,-7-4 0 16,8 3 0-16,-8-3 12 0,10 9 2 0,-6-9 1 0,3 10 0 0,0-10 14 16,-4 6-12-16,-3-6 12 0,4 6-12 0,-4-6 12 0,7 3 0 15,-7-3 0-15,3 6 10 0,1 1-10 0,-4-7 0 16,7 6 0-16,-4-3 8 0,1 3-8 0,0-2 0 16,-1 2 0-16,1-3 8 0,-4-3-8 0,3 9 0 15,-3 1 9-15,4-4-9 0,-4-6 0 0,0 9 0 16,0-5 0-16,0-4 0 0,0 0 0 0,3 9 8 15,-3 0-8-15,4 1 0 0,-1-7 0 0,1 0 0 16,-4-3 0-16,3 9 0 0,1-2 0 0,-1-4 0 16,1 6 0-16,-1 1 0 0,1-7 0 0,-4-3 0 0,0 0 0 0,7 6 0 15,0 0 0-15,0 4 0 0,0-1 0 0,-3 1 8 16,3-10-8-16,-4 9 11 0,4-3-11 0,-3-3 12 16,6-3-12-16,-2 0 0 0,-1 0-12 0,-4 7 12 15,4-4-8-15,0 3 8 0,0 3 0 0,0-5 0 16,0 2 0-16,0 0 0 0,0 0 0 0,1 1 0 15,2-1 0-15,-3 3 0 0,0-2-9 0,0 2 9 16,4 4 0-16,-1-4 0 0,1 0 0 0,0 7 0 16,-1 0 0-16,1-4-8 0,3-2 8 0,-4 2 0 15,1 1-8-15,0-1 8 0,-4 1 0 0,0-4 0 16,3 4-8-16,-3-4 8 0,0 1 0 0,1 5 0 16,-1-5 0-16,-4-4 0 0,4 7 0 0,-3-4 0 15,3-3 0-15,-4 4 0 0,4-1 0 0,-3 0 0 16,-1 1 0-16,4-4 0 0,-3-3 0 0,3 7 0 0,4-1 0 15,-4-3 0-15,3 1 0 0,1-1 0 0,-1 3 0 16,4 1 0-16,-3 2 0 0,3-9 0 0,0 7-10 16,0-4 10-16,4 0-8 0,0 4 8 0,-4-10 0 0,3 3 0 15,-2 3 0-15,-5-3 8 0,4-6-8 0,-3 3 0 16,-1 0 0-16,1 3 0 0,0 4 0 0,-1 5 0 16,-3-3 0-16,0 1 8 0,0-4-8 0,0 4 0 15,0 12 0-15,0-10 0 0,-3 4 0 0,3-1 0 16,-3-2 0-16,3 0 8 0,-4-4-8 0,4 7 0 15,0-1 0-15,0-2 8 0,0-7-8 0,0 3 0 16,1 1-8-16,2 2 8 0,-3-2 0 0,4-4 0 0,-4 10 0 16,0-4 0-16,3-5-8 0,1-4 8 0,-4 9-8 15,4-5 8 1,-4-1-142-16,3 3-23 0,-3-2-5 0,0-4-1 0</inkml:trace>
  <inkml:trace contextRef="#ctx0" brushRef="#br0" timeOffset="4068.989">26353 3855 376 0,'0'0'10'0,"0"0"4"0,0 0-14 0,0 0 0 16,0 0 0-16,3-4 0 0,-3 4 77 0,0 0 13 15,0-6 2-15,0 6 1 0,0 0-1 0,0 0-1 0,-3-6 0 0,-1 3 0 16,4 3-22-16,-7-3-4 0,3 3-1 0,-3-4 0 16,7 4-33-16,-7-3-7 0,4 0-2 0,3 3 0 15,-7 0-33-15,7 0-6 0,0 0-2 0,0 0 0 16,-7 0 19-16,0 0 0 0,7 0-8 0,0 0 8 31,-7 3-73-31,7-3-11 0,0 0-3 0,-8 0 0 16,8 0-13-16,-7 3-2 0</inkml:trace>
  <inkml:trace contextRef="#ctx0" brushRef="#br0" timeOffset="6002.994">26180 3657 1040 0,'-7'-3'23'0,"0"-3"5"0,-4 2 0 0,0 1 1 0,-3-3-29 0,4-3 0 0,-4 9 0 0,3 0 0 16,0 0 20-16,1 0-3 0,-1 6 0 0,1 3 0 16,-1-6-17-16,0 7-12 0,4 2 1 0,0 7 1 15,0-6 2-15,4 2 0 0,3 4 0 0,-4-3 0 16,4 3-45-16,-3-7-9 0,3 1-2 0,3-4 0 15,-3 1 103-15,4-7 20 0,-4-3 4 0,3 3 1 0,-3-3 0 16,0 0 0-16,11 0 0 0,-4 0 0 0,4-3 27 0,-8 0 5 16,4-7 2-16,0 4 0 0,0 6-53 0,0-6-10 15,0-4-3-15,0 7 0 0,0-3-32 0,1-4 0 16,-5 1 0-16,4 6 0 0,0 6 0 0,-7-3 0 16,0 0 0-16,0 0 0 0,0 0 0 0,0 0 0 15,4 6 0-15,-4-6 0 0,0 0 0 0,0 0-12 16,0 0 3-16,0 0 1 0,3-6 8 0,-3 6 0 15,0 0 0-15,4 9-8 0,-1 1 8 0,-3-10 0 16,0 0 0-16,0 0-8 0,4-10 8 0,-1 10 0 16,1 0 0-16,-1 10 0 0,1-1 0 0,-1-6 0 15,1 1 0-15,-4-4 0 0,7 3 25 0,0-3 1 16,0-3 0-16,0-1 0 0,-3-8 2 0,3 9 1 16,3-7 0-16,-3 1 0 0,0 3-7 0,4-4-2 0,-4 10 0 0,4-3 0 15,-4 3 5-15,3 0 1 16,1 3 0-16,-1-3 0 0,1 0-1 0,-4 0 0 0,4 10 0 0,-4-4 0 15,0-12-4-15,3 12-1 0,-3-3 0 0,4-3 0 16,-4-9-2-16,0 9-1 0,4 0 0 0,-1 0 0 16,1 0-3-16,-4-3-1 0,4-4 0 0,-4 7 0 15,0-3 11-15,0-3 1 0,3-4 1 0,-3 4 0 16,4 0-26-16,0 3 0 0,-4-7 0 0,3 7 0 16,1 3 10-16,-1 0-10 0,1-6 12 0,3 3-12 15,-3 0 0-15,-1 3 0 0,1 0 0 0,-1 0 0 16,4 0 0-16,-3 0 0 0,0-3 0 0,3-1 0 15,-4-2 0-15,4 3 0 0,1-6 0 0,-1 2 0 16,0-8 16-16,3 5-3 0,-2 1-1 0,2-10 0 0,1 7 5 16,-1-7 1-16,1 3 0 0,3 0 0 0,-3-9 8 15,0 13 2-15,-1-7 0 0,1 6 0 0,-4 1-28 0,0 2 0 16,-3-8 0-16,-1 5 0 0,4 1 0 16,-3 2-17-16,-4-6 2 0,4 7 1 0,-4 6 14 0,0-3 0 15,-4 2 0-15,4 4 0 0,-3-6 0 0,-1 3 0 16,1-6 0-16,3 6 0 0,-4-1 0 0,1-2 0 15,-1 3 8-15,1-3-8 0,-1-1 0 0,1-2 0 16,0 3 0-16,-1-1 0 0,4-2 11 0,-3 0-11 16,3-1 10-16,-4 4-10 0,4 6 9 0,0 0-9 15,0 0 8-15,0-3-8 0,1-3 8 0,-5 6-8 16,4-10 0-16,-3 10 8 0,3-9-8 0,0 9 0 0,-4-10 0 16,4 7 0-16,-3 0 0 0,-1 0 0 15,1-3 0-15,-1-1 0 0,1 4 0 0,3 3 0 0,0-9 0 16,0 6 0-16,-3-4 0 0,-1 1 0 0,1 0 0 0,-1-3 0 15,1-4 8-15,-1 0-8 0,4 4 0 0,0-7 8 16,-3 7-8-16,3 3 12 0,-3-7-12 0,3 4 12 16,0-4-12-16,-4 1 0 0,4 2 0 0,-3 1-11 15,-1 3 11-15,4-4 0 0,-3 7 8 0,-4-3-8 16,0 6 0-16,3-3 0 0,1-4 0 0,-4 7 0 16,0 0 0-16,0 0 0 0,0 0-11 0,0 0 11 15,0 0-13-15,0 0 3 0,0 0 1 0,0 0 0 16,0 0 9-16,0 0-13 0,0 0 5 0,3-3 8 15,-3 3 0-15,0 0 0 0,0 0 0 0,0 0 12 16,0 0-12-16,0 0 0 0,0 0 0 0,0 0 0 16,0 0 0-16,0 0 0 0,0 0 0 0,0 0 0 15,0 0 0-15,0 0 0 0,0 0 8 0,-7 0-8 0,7 0 0 16,0 0 0-16,-3-9 0 0,-1 3 0 0,-3 2 0 16,4 1 0-16,-1 0 12 0,4 3-4 0,0 0 1 0,0 0 0 15,0 0 0-15,-3-6 0 0,3 3-9 0,3-4 0 16,-3 1-12-16,4 3 12 0,-1 0-9 0,-3 3 9 15,0 0 0-15,0 0 0 0,4-3 0 0,-4 3 0 16,0 0 0-16,0 0 0 0,0 0-9 0,0 0-2 16,0 0 0-16,0 0 0 0,7 3 2 0,-4 3 0 15,-3-6 0-15,0 0 0 0,7 6 9 0,-7-6 0 16,0 0 0-16,0 0 0 0,4 7 0 0,-4-7 0 16,0 0 8-16,0 0-8 0,0 0 0 0,0 0 0 0,0 0 0 15,0 0 0-15,0 0 0 0,0 0 0 0,0 0 0 0,0 0 0 16,0 0 0-16,0 0 0 0,0 0 0 0,3 0 0 15,-3 0 10-15,0 0-2 0,4 9-8 0,0-6 12 16,-1 4-12-16,-3-7 0 0,4 6 0 0,-4 3 0 16,3-6 0-16,1 4 0 0,-4-7 0 0,0 3 0 15,3 6 0-15,-3 1 0 0,0-4 0 0,0 0 0 16,0-6 0-16,4 10 0 0,-4-7 0 0,0 6 0 16,0 0 0-16,3 4 0 0,-3-10 0 0,0 7 0 15,4-1 0-15,-4 0 0 0,0 7 0 0,3-3 0 16,1 5 0-16,-4-8 0 0,3 2 0 0,1 1 0 15,-1-1 0-15,-3 1 0 0,4-7 0 0,-4 4 0 16,0-7 10-16,3 6-10 0,-3 1 10 0,0-4-10 16,4-3 13-16,-4 6-3 0,0-9-1 0,-4 10 0 15,1-1-9-15,-1 1 0 0,4-1 0 0,-3 0 0 16,-1 4 0-16,1-10 0 0,-1 7 0 0,-3-4 8 0,7-6-8 16,-3 6 10-16,-1 3-10 0,-3 1 10 0,4-7-10 15,-1 6 0-15,4-9 0 0,-3 10 8 0,-1 2-8 16,0-8 0-16,1 5 0 0,-1-3 0 0,1 4-8 0,-1-1 8 15,4 0-10-15,-3 1 10 0,-1-1 0 0,-3 1 0 16,4-4 0-16,-4 3 0 0,3 1 0 0,1-1 0 16,-1 4 0-16,-3-4 0 0,4-3 0 0,-5 4 0 15,5-4 0-15,-4 7 10 0,0-4-10 0,3-6 0 16,-3 0 0-16,0 4 0 0,4-4 0 0,-4 3 0 16,7-6 0-16,-7 6 8 0,3 0-8 0,4-6 0 15,-7 0 0-15,0 10 0 0,0-10 0 0,0 9 0 0,0-2 0 16,0 2 0-16,0 0 0 0,0-2 0 0,0 2 0 0,-1 4 0 15,5-4 0-15,-8 0 0 0,4-5 0 16,0 5 8-16,0-3-8 0,-3 7 0 0,3-4 0 0,-4-6-11 16,4 7-7-16,-4-4-2 0,1 6 0 0,3-2 0 15,-4-1 20-15,4 1 0 0,0 2 0 0,0-5 0 16,0-1 15-16,0 0 6 0,0 3 2 0,0-2 0 16,3-1-23-16,-3 3 0 0,4-9 0 0,-4 7 0 15,3 2-14-15,-3 1-7 0,3-1-2 0,-3-9 0 16,7 0 36-16,-7 9 7 0,0-9 2 0,0 13 0 15,4-10-22-15,-4 3 0 0,3 1 0 0,4-7 0 16,0 0-13-16,-7 6-7 0,0-6-2 0,0 3 0 16,0-3 36-16,0 6 7 0,-4 0 2 0,1 1 0 15,3-4-23-15,-4 3 0 0,0 0 0 0,-3 1 0 16,4-1 0-16,-1-3 0 0,1 13 0 0,-1-4 0 16,0-5 0-16,4 2 0 0,-3 0 0 0,-1 1 0 0,4-4 0 15,-3 4 0-15,-1-4 0 0,0 0 0 0,4 0 0 16,-3 1 0-16,3 2 0 0,0-3 0 0,-4-3 0 0,4 1 0 15,-4 5 0-15,4 0 0 0,0-2 0 0,4-4 0 16,-4 3 0-16,3-3 8 0,-3 7-8 0,4-10 0 16,3 0 0-16,-7 6 0 0,3-3 0 0,-3 3 0 15,0 1 0-15,0-1 0 0,3-6-13 0,-3 0 2 16,7 0 1-16,-7 6 0 0,0-3 10 0,4 0-10 16,3-3 10-16,-7 0-10 0,0-6 10 0,7 6-13 15,0 0 5-15,0 0 8 0,-11-6-21 0,4 0 3 16,0 2 1-16,0 1 0 15,0-3-81-15,0-7-16 0,0-2-3 0,0-4-1 16,-1 10-74-16,1-4-14 0,0 0-3 0,0-2-1 0</inkml:trace>
  <inkml:trace contextRef="#ctx0" brushRef="#br0" timeOffset="8154.094">24934 3795 1036 0,'0'0'23'0,"0"-6"5"0,4 3 0 0,-1-1 1 0,-3 4-29 0,7-3 0 0,-3 0 0 0,3-3 0 16,-3 3 57-16,-4 3 6 0,0 0 1 0,0 3 0 16,0-3-52-16,0 16-12 0,0-4 0 0,-4 1 0 15,-3-4 0-15,0 4 12 0,3 9-3 0,-6-4-1 16,-1 4 0-16,4-9 0 0,-3 3 0 0,3-7 0 0,-1 0 33 16,1-2 7-16,0-4 0 0,0 0 1 0,7-3-3 0,-7 0-1 15,0 0 0-15,0 0 0 0,4-6 6 0,-4 2 1 16,7 4 0-16,0 0 0 0,0 0-17 0,-4-6-3 15,0 3-1-15,1-3 0 0,-1 0-31 0,4 6-21 16,0 0 3-16,0 0 1 0,-3-4 17 0,3 4 0 16,0 0-8-16,-7 4 8 0,7-4 0 0,-7 0 0 15,0 0 0-15,7 0 0 0,-7 6 0 0,0-3 0 16,0 3 0-16,-4-3 0 0,11-3 16 0,-7 0 1 16,0 3 0-16,0-3 0 0,0 0-17 0,0 4 0 15,0 2 0-15,7-6 0 0,-7-3 49 0,0 0 7 16,3-1 0-16,-3 1 1 0,0-3-40 0,0 0-8 15,0 6-1-15,3-6-8 0,1 2 16 0,-1 1-4 0,-3 0-1 0,7 3 0 16,-3-6-11-16,-1 6-16 0,-3 0 4 0,0 0 1 16,7 0 1-16,-7 0 0 0,3 3 0 0,-3 3 0 15,-3-6 10-15,-1 0 0 0,1 0 0 0,-1 3-8 16,0 1 8-16,4 2 0 0,0-3 0 0,0 0 0 16,0-3 0-16,0-3 0 0,-3 0 0 0,3 3 8 15,-1 0 0-15,1-6 0 0,0 2 0 0,0 1 0 16,4-6-8-16,-1 3 0 0,1-1 0 0,-1-2 0 15,1 9 0-15,-1-9 0 0,1-1 0 0,-1 7 0 16,1-3 0-16,3 6 0 0,0 0 0 0,0 0 0 16,-7 0 0-16,-1-3 0 0,5-1 0 0,-4 4 0 15,0 0 0-15,3 0 0 0,-3 4 0 0,0-1 0 16,0-3 0-16,0 0 0 0,-4 0 0 0,4 0 0 0,4 0 0 16,-4-3 0-16,0-1 0 0,3-8 0 0,-3 2 0 15,4 1 0-15,-1 0 0 0,1-1 0 16,-1-2 0-16,1-1 0 0,-1 4 0 0,0-7 0 0,4 13 0 0,-3-3 0 15,3 6 0-15,0-10 0 0,-4 7 26 0,1-3 1 16,3 6 0-16,-4-3 0 0,1-10-27 0,-1 7 0 16,1 3 0-16,-1-3 0 0,1-1 0 0,-1 1 0 15,1 3 0-15,-4 0 0 0,3 0 8 0,-6-4-8 16,2 1 12-16,1-3-4 0,0-4 9 0,0 4 2 16,-3-1 0-16,-1 1 0 0,4-1-9 0,0-5-2 15,0-1 0-15,0 4 0 0,3-1-8 0,1 0 0 16,-4 4 0-16,3 0 0 0,-3-10 0 0,4 16 0 0,-1-7 0 0,1 1 0 15,-4 3-12-15,3-1 1 0,-3 1 1 0,3 0 0 16,4 6 18-16,-7-3 4 0,4-4 1 0,-4 4 0 16,7 3-13-16,-4-6 0 0,-3 0 0 0,7 6 0 15,-7-7 0-15,4 1 0 0,-4 0 0 0,3 3 0 16,-3-7 0-16,0-2 11 0,0 2-11 16,3 1 10-16,1 6 2 0,-1-13 0 0,1 4 0 0,-4 2 0 15,3 4 0-15,1-7 1 0,-4 4 0 0,0 3 0 16,7 6-13-16,-7-3 0 0,-1-1 0 0,1-5-10 15,4 3 10-15,-4-4 0 0,3 7 8 0,1-3-8 16,-1 3 0-16,-3-3-10 0,4-4 1 0,-1 10 0 16,4-9 9-16,-3 3 0 0,3-1 10 0,-4-2-10 15,4-1 0-15,-3-2 0 0,-1 2-13 0,1-5 4 16,3 5 9-16,0-8 0 0,0 5 8 0,-4-3-8 16,4 7 0-16,-4-4 0 0,1 4 0 0,-1 0-8 15,4-1 8-15,0 4 14 0,-3-3-3 0,-1 2-1 16,1 4-10-16,-1-3-11 0,1 3 3 0,-1 0 0 0,1-7 8 15,-1 10 11-15,1-9-3 0,-1 9 0 0,1-3-8 0,-1-4 0 16,1 4 0-16,-1-6 8 0,0 3-8 0,4 2-17 16,-3-2 4-16,-1 0 1 0,4 3 12 15,0-10 0-15,-3 4-10 0,3-1 10 0,0 1 0 0,0 0-11 16,0-4 11-16,0 4-8 0,0 2 8 0,0-2 12 16,0 0-2-16,0 5-1 0,0-2-9 0,0 6-17 15,0 0 4-15,0 0 1 0,0 0 12 0,0-3 0 16,0 3 0-16,0 0-9 0,0 0 9 0,-4-3 0 15,4 3 0-15,0 0 0 0,0 0 0 0,-3-6 0 16,3 6 0-16,-4-4 0 0,1-5 0 0,-1 3-8 0,4 6 8 16,0 0 0-16,0 0 0 0,0-7-10 0,0 1 10 15,0 0 0-15,0-3 0 0,4 2-8 0,-4 4 8 0,0 3 0 16,0 0 0-16,0 0 0 0,0 0-8 0,0 0 8 16,0 0-11-16,0 0 2 0,0 0 0 0,0 0 0 15,0 0-1-15,0 0 0 0,3 3 0 0,-3-3 0 16,0 0 10-16,4 10-8 0,3-4 8 0,-7-6-8 15,3 0 8-15,-3 0 0 0,0 0-9 0,7 0 9 16,-3 3 0-16,3-3 0 0,0 3-9 0,0 3 9 16,-3-2 0-16,3 5 0 0,0-9-8 0,0 9 8 15,0-9 0-15,0 10 0 0,4-4 0 0,-4 4 0 16,3-1 0-16,-3 0 0 0,4-2 0 0,-1-4 0 16,5 9 0-16,-8 1 0 0,3-4-8 0,-3-2 8 15,4 2 0-15,-1 0 0 0,1 1 0 0,0-1 0 0,-1-3 0 16,1 4-8-16,-1-1 8 0,1 1 0 0,-1-1 0 15,1 0 0-15,0 1 0 0,-1-1 0 0,4 1 0 0,-3-1 0 16,0-3 0-16,-1 4 0 0,1-4 0 0,-1 3 0 16,4-5 0-16,-3 2 0 0,3-3 0 0,0-3 0 15,0 9 0-15,-3 1 0 0,3-4 0 0,-3-3 0 16,3 3 0-16,-4-2 0 0,4-4 0 0,-3 6 0 16,3-3 0-16,-3 6 0 0,3-5 0 0,-4 2 0 15,4 0 0-15,-3 0 9 0,0 1-9 0,-1-1 0 16,4 3 0-16,-3 4-11 0,-1-1 11 0,-2-2 0 15,2 9 0-15,1-13-8 0,-1 3 8 0,1-6 0 16,-4 13 0-16,0-7 0 0,4-2 0 0,-4 2 0 16,3 4 0-16,-3-1 0 0,4-2 0 0,-1-1 0 0,-3 0 0 0,4 1 0 15,0-1 0 1,3 1 0-16,-4-1 0 0,1 1 0 0,3-1 0 0,-3 0 0 0,-1-6 0 0,4 4 0 16,-3-1 0-16,-1 0 0 0,1-3 0 0,0 4 0 15,-4-4 0-15,3 6 0 0,-3-3 0 0,0-2 8 16,0 5-8-16,0 0 0 0,1 1 0 0,-1-1 0 15,0 1 0-15,-4 5 0 0,4-5 0 0,-3-1 0 16,3 4-19-16,-4-4-5 0,4 1 0 0,-3-1-1 16,-1 3 41-16,5-2 9 0,-5-4 2 0,4 4 0 15,0-7-43-15,-3 12-9 16,3-12-2-16,0 7 0 0,0-7 27 0,0 3 0 0,4 1 0 0,-4 2 0 16,0-3 0-16,0 4 0 0,0-4 0 0,0 3 0 15,0 1 17-15,0-7 9 0,0 3 2 0,4-3 0 16,-8 7-28-16,4-4 0 0,0 6 0 0,-3-2 0 15,3-1 0-15,0 4 8 0,0 3-8 0,-4-10 0 0,4 3 0 0,0 1 0 16,1 2 0-16,-5-6 0 0,4-2 0 16,0-1 0-16,-3 16 0 0,3-10 0 15,-4 0-52-15,4 4-5 0,0-4-2 0,4-2 0 16,-4-1-163-16,4-3-33 0</inkml:trace>
  <inkml:trace contextRef="#ctx0" brushRef="#br0" timeOffset="9507.237">25555 4563 1357 0,'0'0'29'0,"0"0"7"0,0 0 0 0,-7-3 4 0,0 3-32 0,0-3-8 0,7 3 0 0,-7 0 0 15,-4 0 84-15,4-3 15 0,7 3 3 0,-7 0 1 16,0-3-48-16,7 3-10 0,0 0-1 0,0 0-1 16,-7-3-19-16,7 3-3 0,0 0-1 0,-7 0 0 15,0 0-9-15,4 3-3 0,-4-3 0 0,-1 0 0 16,8 0 5-16,-3 3 1 0,-4 0 0 0,0 0 0 0,3-3 14 15,-3 3 4-15,7-3 0 0,-7 10 0 0,0-4-12 0,4 0-1 16,3-6-1-16,0 0 0 16,-7 6-18-16,-1 1 0 0,8-7-13 0,-3 6 5 0,-4 6 8 0,3-5 16 15,4-1-4-15,0-6-1 0,0 0-11 0,0 0 0 16,0 0 0-16,0 0 0 0,0 0 0 0,-7 9 0 16,4 1 0-16,3-4 0 0,0-6 0 0,0 0 8 15,0 0-8-15,0 0 8 0,-7-6-8 0,7 6 0 16,-4 9-12-16,4-9 12 0,0 0 0 0,0 0 0 15,-3 10 0-15,-1-4 0 0,4-6 0 0,0 0 0 16,-3 12 0-16,-1-2 0 0,1-4 0 0,3-6 0 16,0 0 12-16,0 0-4 0,-4-6 0 0,4 6 0 15,-4 19 0-15,1-7 0 0,3-12-8 0,0 0 0 0,0 10 0 0,0 2 0 16,0 4 0-16,0-7 0 0,0-9 0 0,0 0 0 16,0-9-10-16,0 9 10 0,3 9 0 0,-3-9-9 15,4-9 9-15,-4 9 0 0,4 9 0 0,-4-9 0 16,7-3 0-16,-4-3 0 0,-3 6 0 0,0 0 0 15,7-10 0-15,0 10 8 0,-7 0-8 0,0 0 8 16,11 10-8-16,-1-4 0 0,-10-6 0 0,0 0 0 16,11 13 0-16,-11-13 9 0,11-10-9 0,-4 7 0 15,-7 3 0-15,10 0 0 0,1 0 0 0,-4 0 0 16,3-6 8-16,-2 6-8 0,6 9 0 0,-4-9 0 16,1 0 0-16,-1 0 0 0,4 10 0 0,1-4 0 15,-5-3-22-15,4-3-5 0,0 0-1 0,0 0 0 16,1 9 39-16,-1-9 7 0,0 7 2 0,-4-1 0 0,5-3-20 15,-1 0 0-15,-4 0 0 0,1 1 0 16,-1-1 0-16,1-3 0 0,-4 3 8 0,0-3-8 0,0 0 0 0,-3-6 8 16,3-4-8-16,-4 7 0 0,-3 3 11 0,0 0-11 15,0 0 10-15,4-6-10 0,-1-1 10 0,1-2-10 16,-4 0 10-16,3 6-10 0,-3-4 0 0,0-2 8 16,0 6-8-16,-3-4 0 0,3 1 0 0,0 0 0 15,-4 3 0-15,4 3 0 0,-3-6-11 0,3 6 11 16,0 0-10-16,0 0 10 0,0 0-11 0,0 0 11 15,-4-4-12-15,-3 1 12 0,7 3-8 0,-7 0 8 16,0 3 0-16,0-3 0 0,4 0 0 0,-8 0 0 16,4 4 10-16,0-4-2 0,0-4 6 0,0 1 2 0,0 0 0 15,-4 0 0-15,4-3-1 0,-4-1 0 0,4-2 0 0,0 3 0 16,-3-4-15-16,3 1 11 0,0 0-11 0,0 2 10 16,-4-2-10-16,4-1-9 0,0 10 9 0,0-12-13 15,0 9-9-15,3 0-2 0,1 3 0 0,-4-4 0 31,3 1-6-31,1 0-2 0,-1-6 0 0,1 3 0 16,-1 2 3-16,4 4 0 0,0 0 0 0,0 0 0 16,0 0-15-16,0 0-2 0,0 0-1 0,0 0 0 0,0 0-106 15,0 0-22-15,0 0-4 0,0 0-1 0</inkml:trace>
  <inkml:trace contextRef="#ctx0" brushRef="#br0" timeOffset="10118.582">26250 4695 1141 0,'0'0'24'0,"-7"0"6"0,0 3 1 0,0 0 2 0,7-3-33 0,-7 6 0 0,3-2 0 0,-3 2 0 15,0-3 72-15,4 0 8 0,3-3 2 0,-4 6 0 16,4-6-13-16,-7 4-2 0,7-4-1 0,-7 6 0 16,7-6-41-16,-3 3-8 0,-1 3-1 0,1-3-1 15,-1 0-15-15,-3 7 0 0,3 6 0 0,-3-13 0 16,0-3 42-16,0 0 6 0,0 0 0 0,0 0 1 15,0 9-27-15,0-9-6 0,0 0 0 0,-4 0-1 16,4 0 34-16,0 0 7 0,0 0 2 0,-3-9 0 0,6-1-37 16,-3 7-7-16,7 3-2 0,0 0 0 0,-3-6-12 0,3 6 0 15,0 0 8-15,0 0-8 0,0 0 0 0,-4 0 0 16,4 0 0-16,0 0-10 0,0 0 2 0,0 0 0 16,0 0 0-16,7 0 0 0,0 0-6 0,0 0-1 15,0 0 0-15,0 0 0 0,0 0 4 0,0 0 1 16,1 6 0-16,-1-3 0 0,0-3 10 0,0-3-13 15,0-3 5-15,0 6 8 16,0 9-31-16,-4-9 2 0,4 10 0 0,-7-10 0 16,7-10-130-16,-3 1-25 0,0-1-6 0</inkml:trace>
  <inkml:trace contextRef="#ctx0" brushRef="#br0" timeOffset="10556.955">25862 4673 788 0,'0'0'17'0,"0"0"4"0,-3 16 1 0,-4 2 0 16,3-2-22-16,0 0 0 0,1-1 0 0,-4 4 0 0,3 0 86 0,-3 0 13 16,4 0 2-16,-4 3 1 0,3-4-24 0,-3 1-5 15,4 0-1-15,-1-3 0 0,4-1-15 0,-3 1-3 16,-1 0-1-16,4-4 0 0,-3-2-15 0,3-1-3 16,0 10-1-16,0-6 0 0,0-4-1 0,0 0 0 15,0-9 0-15,0 16 0 0,-4 0-11 0,4 2-2 16,-4 1-1-16,4-6 0 0,-3-7-5 0,-1 4-1 15,1-1 0-15,3 7 0 0,-4-4-13 0,1 4 11 16,-1-4-11-16,1 1 10 0,-1-4 2 0,1 4 0 16,-1-4 0-16,1 1 0 0,-1-4 0 0,4-6 0 0,0 0 0 15,0 0 0-15,0 0-2 0,0 0 0 0,0 0 0 0,0 0 0 16,0 0-24-16,0 0-5 0,0 0-1 0,0 0 0 31,0 0-178-31,0 0-36 0,0 0-7 0,0 0-2 0</inkml:trace>
  <inkml:trace contextRef="#ctx0" brushRef="#br0" timeOffset="11755.713">25495 5598 612 0,'0'0'17'0,"0"0"4"0,0 0-21 0,0 0 0 16,0 0 0-16,0 0 0 0,0 0 55 0,0 0 6 16,0 0 2-16,0 0 0 0,0 0-2 0,0 0 0 15,0 0 0-15,0 0 0 0,0 0-1 0,0 0-1 16,0 0 0-16,0 0 0 0,0 0-1 0,0 0 0 0,0 0 0 16,0 0 0-16,0 0 2 0,0 0 0 0,7 0 0 0,-7 0 0 15,4 0-36-15,-4 0-8 0,0 0 0 0,3 0-1 16,1 6-15-16,-1-6 0 0,-3 0 0 0,4 3 0 15,-1 0 0-15,5 1 0 0,-5-4 0 0,4 3 0 16,-3 0 39-16,3 0 5 0,-7-3 0 0,3-6 1 16,1 3-23-16,-4 3-5 0,7 3-1 0,-4 9 0 15,4 4 14-15,-3-4 2 16,3-8 1-16,-4-8 0 0,5-8-9 0,-1-1-1 0,0 1-1 0,0-1 0 16,0 4-7-16,0-1-2 0,0 4 0 0,3-3 0 15,-2-1-2-15,2 1-1 0,-3-4 0 0,0 1 0 16,0 6-10-16,0-1 0 0,0 1 0 0,4 3 0 15,-4 0-12-15,0 3 3 0,-7 0 0 0,11 3 0 16,-1 3 9-16,1-3 0 0,-4 4 0 0,0-1 0 16,0 0 0-16,0-6 0 0,0 10 0 0,-3-4 0 15,-4-6 0-15,7 3 0 0,-7-3 0 0,0 0 0 0,10 6 0 0,-10-6 0 16,0 0 0-16,7 0 0 0,-7 0 0 0,14 3 0 16,-3-3 0-16,0 0 0 0,-11 0 0 0,10 0 0 15,1 0 0-15,-1 0 0 0,1 0 0 0,0 7 0 16,-4-4 0-16,-7-3 0 0,10 0 0 0,1 6 0 15,-1-3 0-15,-3 3 0 0,0 1-9 0,-3-1 9 16,-4-6-10-16,7 6 10 0,0 1-8 0,0-1 8 16,0 0 0-16,-7-6-9 0,4 6 9 0,-1-2 0 15,-3-4 0-15,0 0 0 0,0 0 0 0,7 6 0 16,-7-6 0-16,0 0 0 0,0 0 0 0,0 0 9 16,0 0-9-16,0 0 0 0,0 0 0 0,0 0 0 0,7 6 0 15,-7-6 0-15,7 3 0 0,-7-3 0 0,0 0 0 0,0 0 0 16,11 3 0-16,-11-3 0 0,0 0 0 0,11 3 0 15,-11-3-13-15,0 0 0 0,7 0 0 0,-7 0 0 32,0 0-136-32,0 0-27 0,10 4-6 0,-10-4-335 0,0 0-67 0</inkml:trace>
  <inkml:trace contextRef="#ctx0" brushRef="#br0" timeOffset="12687.492">24388 6488 1087 0,'0'0'24'0,"-4"-9"4"0,0 9 2 0,1-9 1 0,-1 5-31 0,1-2 0 15,-4 3 0-15,7 3 0 0,0 0 82 0,-4 0 10 0,4 0 3 0,-7-6 0 16,7 6-57-16,-7 0-11 0,0 0-3 0,7 0 0 15,-7 0-24-15,7 0 8 0,0 0-8 0,-7 0 0 16,7 0 19-16,0 0-2 0,0 0 0 0,0 0 0 16,0 0-4-16,-7 6-1 0,3-3 0 0,1 7 0 15,3-1-12-15,-4 0 0 0,8-2 0 0,-4 5 0 16,3 1 0-16,-3-1 8 0,4 7-8 0,-4-3 0 16,3 3 18-16,1 6-2 0,3-3-1 0,-3 6 0 15,-1 0-6-15,1 3-1 0,3 4 0 0,-4 12 0 16,1-6-8-16,-1 3 0 0,1-1 0 0,-1-2 8 15,-3 0-8-15,0 0 0 0,0 0 0 0,-3-4 0 16,-1-2 34-16,1-1 5 0,-1-3 1 0,1 4 0 16,-1-7-13-16,1-3-3 0,-1-6 0 0,1 6 0 15,-1-12-24-15,1 6 0 0,-1-10 0 0,0 0 0 16,4-9-97-16,0 0-25 0,0 0-5 0,-7-3-1 16,0 0 52-16,4-3 9 0,-1-4 3 0,-3 1-342 15,7-7-68-15</inkml:trace>
  <inkml:trace contextRef="#ctx0" brushRef="#br0" timeOffset="13137.647">24031 6918 1267 0,'0'0'28'0,"0"-9"5"0,0-1 2 0,0-2 1 0,4 2-36 0,-4-2 0 0,0 2 0 0,3 7 0 16,-3-6 58-16,4 2 5 0,-4 7 1 0,0 0 0 15,0-3-52-15,0 3-12 0,0 0 0 0,0 0 0 16,0 0 0-16,0 0 0 0,0 0 0 0,0 0 0 15,0 0 54-15,3 3 8 0,1 13 2 0,-1-6 0 16,1-7-64-16,3 3-21 0,0 0 0 0,4 0 0 16,-1-2 21-16,1 2 0 0,3-3 10 0,0 3-10 15,0-3 21-15,4 1-2 0,-1-4-1 0,1 3 0 16,0-3 12-16,3 0 2 0,-4-3 1 0,5 3 0 16,-1-4-4-16,-4 1-1 0,5 3 0 0,-1 0 0 15,-4-3-17-15,5 3-11 0,-5 0 12 0,1 3-12 16,0 0 0-16,-1 1-12 0,-3-1 0 0,0 3 0 15,-3 3-37-15,3-2-7 0,0-1-2 0,-3 3 0 16,3-6-5-16,-4 7-1 0,-3-1 0 0,4 1 0 16,0-4 0-16,-4-3 0 0,3 3 0 0,-3-6 0 0</inkml:trace>
  <inkml:trace contextRef="#ctx0" brushRef="#br0" timeOffset="13905.717">22832 6824 806 0,'0'31'17'0,"0"-12"4"0,3-28 1 0,-3 9 2 0,0 22-24 0,4-16 0 0,-4-22 0 15,3 4 0-15,-3 12 56 0,0 0 6 0,0 0 2 0,4 12 0 16,-1 10 0-16,1-9 0 0,-4-13 0 0,3 6 0 16,-3 16-14-16,4-10-2 0,-4-12-1 0,0 0 0 15,0 19-25-15,0-9-5 0,0 5-1 0,4-12 0 16,-1-3-16-16,-3 0 0 0,0 0 0 0,0 10 0 16,4 2 0-16,-4 1 0 0,3 3 0 0,1-1 0 15,-1-5 58-15,1-1 5 0,-1 4 1 0,4-4 0 16,0 0-52-16,-3 7-12 0,3-6 0 0,0 2 0 15,0 1 0-15,0-1 0 0,4-2 0 0,-4-1 0 16,3-3 0-16,-3 4 0 0,4-4 0 0,-4-3 0 16,4 6 0-16,-4-9 0 0,7 7 0 0,-7-4 0 15,3-3 0-15,-3 0 0 0,0 0 0 0,1-3 0 16,-5-4 0-16,4 7 0 0,0-9 0 0,0 0 0 16,-3-1 0-16,-1 1 0 0,1-4 0 0,-1-2 0 15,4-1 54-15,-3-3 8 0,-4 0 2 0,0-6 0 16,3 6-52-16,1 4-12 0,0 5 0 0,-1 1 0 15,-3 0 0-15,0-1 0 0,4 4 0 0,-4-4 0 0,3 1 0 0,-3-3 0 16,0-4 0-16,4 6 0 16,-4 10-47-16,0 0-12 0,0 0-2 0,3-12-1 15,-3-7-7-15,7 7-2 0,-7 12 0 0,0 0 0 16,7 0-35-16,0 3-7 0</inkml:trace>
  <inkml:trace contextRef="#ctx0" brushRef="#br0" timeOffset="14487.035">23297 7025 1004 0,'0'0'22'0,"0"0"5"0,-7 6 1 0,4 0 0 15,-1 0-28-15,4 4 0 0,0 2 0 0,0-2 0 16,0-1 49-16,0 4 5 0,4-4 1 0,-4 7 0 0,0-1-18 0,3 1-3 15,-3-3-1-15,4 2 0 0,-1 1-12 0,-3 0-2 16,0-7-1-16,0 10 0 0,0-10-18 0,0 4 10 16,0-13-10-16,0 0 8 0,4 6 28 0,-4-6 4 15,0 0 2-15,0 0 0 0,-4-3 24 0,1-3 5 16,-1-4 1-16,4 1 0 0,0-1-32 0,0-8-7 16,0 5-1-16,0-6 0 0,0 1-32 0,4-1 0 15,-1 0 0-15,-3 0-12 0,4 0 12 0,-1 10 0 16,1-4 0-16,0 1-9 15,3 2-31-15,-4 1-5 0,4 0-2 0,0 2 0 0,0 1 38 0,0 3 9 16,0 3 0-16,0-3 0 0,1 0 0 0,-1-1 0 16,-4 8 0-16,4-1 0 0,0-3 0 0,0 0 0 0,-3 3 0 15,3-3 0-15,0-6 0 0,0 9 0 0,0 3 0 0,-3 3 0 16,3-5-8-16,0 5 8 0,-4 3-8 0,4 4 8 16,0 0 0-16,-3 0 0 0,3 2 0 0,0 1 8 15,-4 3-8-15,1 0 0 0,3 0-8 0,0 0 8 16,4 0 0-16,-4-3 0 0,0 0 0 0,0 2 8 15,3-2-8-15,1-3-12 0,-4-3 4 0,0 2-499 16,4-2-99-16</inkml:trace>
  <inkml:trace contextRef="#ctx0" brushRef="#br0" timeOffset="15310.762">24878 7122 1393 0,'-4'-7'30'0,"-3"4"6"0,4-3 2 0,-4 3 2 0,3-6-32 0,-3-1-8 0,4 1 0 0,-4-1 0 16,3 4 89-16,-3 0 16 0,0 3 3 0,3-4 1 15,4 7-49-15,-3-3-9 0,3 3-3 0,-7-6 0 16,7 6-10-16,-7 0-2 0,7 0-1 0,-7 0 0 15,0 0-56-15,3 0-11 0,4 0-3 0,-7 6 0 0,0 0 79 0,0 1 16 16,3-1 4-16,-3 3 0 16,0 1-72-16,0 6-15 0,4-4-2 0,-4-3-1 15,3 10-10-15,-3-6-1 0,4-1-1 0,-1 1 0 0,1 3 61 0,-1-7 12 16,0-3 2-16,4 4 1 0,0-1-15 0,0 0-3 16,0-9-1-16,0 7 0 0,4-4-10 0,-4 6-1 15,4-9-8-15,-1 10 12 0,4-7-12 0,0 3 0 16,-3-3 0-16,6 0 0 0,-3 1 28 0,4 2 4 15,-1-3 0-15,1-3 0 0,0 3-24 0,-4 0-8 16,3-3 0-16,-3-3 9 0,4 0-9 0,-4 0 0 16,0 0 0-16,0-4 0 0,-3 1 8 0,-1-3-8 0,1-1 0 15,-1-2 8-15,-3-4 14 0,0 4 2 16,4-1 1-16,-8-3 0 0,4-2-25 0,0 2 0 0,-3 3 0 16,-1 1 0-16,4-4 0 0,-3 7 0 0,-1-1 0 0,1 1 0 15,-1 3 0-15,4-1 0 0,0 4 0 0,0 3 0 31,0 0-46-31,0 0-14 0,0 0-4 0,0 0 0 0,0 0 52 0,0 0 12 0,4 6 0 0,-1 1 0 16,1 2 0-16,-1 1 0 0,4 2 0 0,0 4 0 16,-3-4 0-16,3 4 0 0,3 0 0 0,-3-1 0 15,1 4 0-15,-1-6 0 0,3 5 0 0,-3 1 0 16,0-3-15-16,0 3 0 0,0-7 0 0,0 4 0 16,1-3-27-1,-1-1-6-15,0-2 0 0,0-1-556 0,3 0-110 0</inkml:trace>
  <inkml:trace contextRef="#ctx0" brushRef="#br0" timeOffset="15753.827">25075 7122 1162 0,'0'0'25'0,"0"0"6"0,4 3 1 0,-4 6 1 0,0-2-33 0,3 2 0 0,-3 0 0 0,4 1 0 16,-4 2 79-16,4-2 9 0,-1-1 1 0,-3 1 1 15,4-1-34-15,-1 0-6 0,1 1-2 0,-1-1 0 16,1 1-16-16,-1-1-3 0,1 0-1 0,-1 4 0 15,1-4-28-15,-1 1-8 0,1-1-1 0,3 1 0 16,-4-4 37-16,5 0 8 0,-1 4 2 0,0-1 0 16,0 0-10-16,3-2-1 0,-3-4-1 0,0-3 0 15,4 6-26-15,-4-6 0 0,4 0 0 0,-4 0 0 16,0 0 52-16,3 0 4 0,-3-6 2 0,4 3 0 16,-4-4-42-16,4 4-8 0,-4-3-8 0,3-3 12 15,-3-1-12-15,0 4 0 0,0-4 0 0,-3 1 0 16,-1 0 0-16,1-4 0 0,-4 1 0 0,0-4 0 15,0 3 0-15,0-6 0 0,0 7 0 0,0-7 0 16,-4 3-13-16,1-2-5 0,3 2-1 0,-4-3 0 16,1 3-119-16,-1-2-24 0,1 5-5 0,-1 4-607 15</inkml:trace>
  <inkml:trace contextRef="#ctx0" brushRef="#br0" timeOffset="16256.626">25485 7087 1267 0,'0'0'28'0,"0"0"5"0,0 0 2 0,0 10 1 0,0-4-36 0,0-3 0 0,0 6 0 0,0-2 0 16,3-4 109-16,-3 9 15 0,4-5 4 0,-1 5 0 15,-3-2-46-15,4-1-9 0,-4 4-1 0,3-1-1 16,1 1-41-16,-1 2-8 0,1-2-2 0,-1 6 0 16,4-4-8-16,1-2-1 0,-5 3-1 0,1-4 0 15,-1 1-2-15,1-4 0 0,-4-3 0 0,0 4 0 16,3-7 14-16,-3-3 2 0,-3 9 1 0,3-9 0 15,0 0 27-15,0 0 4 0,-4 0 2 0,4 0 0 16,-7 0-46-16,0 0-12 0,-4-3 0 0,4-3 0 0,4-3 53 0,-1-1 9 16,-3-2 2-16,4-4 0 15,-1 3-52-15,1-2-12 0,3-1 0 0,-4 0 0 0,4-3 0 16,0 7 0-16,4-4 0 0,-4 1 0 16,3-1 0-16,1 0 0 0,-4 4 0 0,3-1 0 0,1-3 0 0,-1 7 0 15,1 0 0-15,-1-1 0 16,4 1-48-16,-3 3-13 0,7-4-3 0,-4 1 0 0,0 2 48 0,3 1 16 15,-3 0-9-15,4 0 9 0,-1-1-23 0,-3 4 1 16,1 0 0-16,2 3 0 16,-3-3-51-16,4 3-11 0,-1 0-1 0,1 0-1 15,3 3-98-15,-3 0-19 0,-1 0-4 0</inkml:trace>
  <inkml:trace contextRef="#ctx0" brushRef="#br0" timeOffset="16875.784">25732 7159 1306 0,'0'0'28'0,"0"0"7"16,-4 7 1-16,4-7 1 0,-3 6-29 0,3 0-8 0,0 0 0 0,3 1 0 16,-3 2 76-16,4-6 15 0,-4 7 2 0,3-4 1 0,4 3-57 0,-3-6-11 15,-1 7-2-15,4-1-1 0,0-2 22 0,-3-1 5 16,3 3 1-16,0-2 0 0,4-1-31 0,-4-3-5 16,3 3-2-16,-3-3 0 0,4-3 21 0,-4 0 4 15,3 0 1-15,1-3 0 0,0 0-11 0,-1-3-3 16,1 3 0-16,3-4 0 0,-3 1-25 0,-1 0 0 15,-3 0 0-15,4-1 0 0,-4-2 0 0,-4 6 0 16,4-4 0-16,-3-2 0 0,-1 9 0 0,1-9 0 16,0 9 0-16,-4-10 0 0,0 7 0 0,0-3 0 15,0 0 0-15,0-1 0 0,-4-2 0 0,4 0 0 16,-4-1 0-16,1-2 0 0,-4 2 0 0,3-6-9 0,1 7 0 16,-4 0 0-1,3-1-37-15,-3 1-7 0,0 3-2 0,4-1 0 0,-4 1 44 0,-1 0 11 0,5-1 0 0,-4 4 0 16,0 0 0-16,7 3 0 0,-4 0 0 0,-3 0 0 15,7 0 11-15,-7 0 4 0,7 0 1 0,-7 10 0 16,0-4 4-16,4 3 0 0,-5 4 1 0,5 3 0 16,-1-4-2-16,1 4-1 0,3-1 0 0,-4 1 0 15,1 0-7-15,3-1-2 0,0-2 0 0,0 0 0 16,0-1 19-16,0-3 3 0,3 1 1 0,-3-1 0 16,7 7-17-16,-3-7-3 0,3 1-1 0,0-1 0 15,0 1-11-15,4-1 0 0,-4-3 0 0,3 1 0 16,4-1 0-16,-6 0 0 0,2 0 0 0,1-2 0 15,-1 5 0-15,1-9 0 0,-1 9 0 0,1-9-11 16,0 7-22-16,-1-7-5 0,4 0-1 16,0 0 0-16,1 3-95 0,-5-3-19 0,4 0-4 0</inkml:trace>
  <inkml:trace contextRef="#ctx0" brushRef="#br0" timeOffset="17453.953">26353 7115 1033 0,'0'0'22'0,"0"0"5"0,0 0 1 0,0 0 2 0,0 0-30 0,0 0 0 0,0 0 0 0,0 0 0 15,0 0 89-15,0 0 12 0,0 0 3 0,-8 0 0 16,1 0-31-16,0 7-5 0,0-7-2 0,-3 3 0 15,3-3 22-15,-4 0 4 0,0 0 0 0,1 6 1 16,-4-6-8-16,3 3-1 0,4-3-1 0,-3 3 0 16,3 1-24-16,-4-4-5 0,4 3-1 0,0 0 0 15,3 3-33-15,-3 0-8 0,4 1 0 0,-4-1-1 16,3 3-29-16,4-2-6 0,-3 5 0 0,6-2-1 16,-3-1 33-16,4 3 8 0,-4-2 0 0,3-1 1 15,4 4-17-15,-3-1 0 0,-1 1-8 0,4-4 8 16,-3 1-16-16,3-1 4 0,0-3 0 0,0 1 0 15,0 2 12-15,0-9 0 0,4 0 0 0,-4 6 0 16,0-6 8-16,-4 0 5 0,4 0 1 0,0-6 0 16,-3 6-22-16,0-6-5 0,-1 0-1 0,1-4 0 15,-4-2 62-15,3-1 13 0,-3-3 3 0,0-2 0 0,4 2-52 16,-4-3-12-16,0 0 0 0,0 7 0 0,3-7 0 16,-3 3 0-16,0 1 0 0,4 5 0 15,-4-6-27-15,0 7-8 0,3 0-1 0,-3 6-1 16,0-4 8-16,0 7 1 0,0 0 1 0,0 0 0 0,0 0 19 15,4 10 8-15,-4 5-8 0,0-2 8 0,3 9-13 0,-3-3 2 16,4-1 1-16,-4 1 0 0,0 6 10 0,0-3 0 16,0 0 0-16,3 0 0 0,-3-6 8 0,0-4 4 15,4 1 1-15,-1-4 0 0,1-5-13 0,-4-4 0 16,3 9 0-16,1-9 0 0,3 0 0 0,0 0 0 16,0-9 0-16,4 9 0 0,-1-10-10 0,1 1-8 0,-1-1-2 15,1 1 0 1,0-1-224-16,-1 4-44 0,18-6-10 0,-10 2-2 0</inkml:trace>
  <inkml:trace contextRef="#ctx0" brushRef="#br0" timeOffset="17772.022">26518 7097 1267 0,'0'0'28'0,"0"9"5"0,4 0 2 0,-4 1 1 0,0 6-36 0,3-4 0 0,-3 4 0 0,4-1 0 16,-4 1 109-16,0-3 15 0,0 5 4 0,3-2 0 16,-3-3-41-16,4 2-8 0,-1-2-2 0,1 3 0 15,0-4-29-15,3-2-5 0,-4 2-2 0,4-2 0 16,0-1-25-16,0 0-4 0,0 1-2 0,4-1 0 0,0-3 1 0,-1 1 0 16,-3-1 0-16,4-3 0 0,-1 0 6 0,4 0 2 15,-3 0 0-15,-4-3 0 0,4-3 5 0,-1 0 2 16,-3 0 0-16,4 0 0 0,-4-3 2 0,0-4 1 15,0 4 0-15,-3-3 0 0,3-7 4 0,-4 7 1 16,4-1 0-16,-3-6 0 0,-4 1-14 0,3 2-4 16,1-2 0-16,-4 5 0 0,3-2-16 0,1 5-11 15,-4-2 2-15,3 6-779 16,-3 3-155-16</inkml:trace>
  <inkml:trace contextRef="#ctx0" brushRef="#br0" timeOffset="21439.261">29281 4187 1227 0,'0'0'27'0,"-7"0"5"15,-1 3 2-15,-2-3 1 0,3 0-35 0,-4 0 0 0,4 0 0 0,-3 0 0 0,-1 0 87 0,0 0 10 16,1 0 3-16,-1 0 0 0,1 0-63 0,-1-3-12 15,1 3-2-15,-1 0-1 0,4-3-2 0,-4 3 0 16,1-6 0-16,3 2 0 0,0 1 16 0,-4 0 4 16,4-3 0-16,0 0 0 0,0 6-1 0,0 0 0 15,0-4 0-15,0 4 0 0,-4 0-31 0,1 0-8 16,-1-6 0-16,0 12 0 0,-3-6 0 0,4 4 0 16,-4-4 0-16,-1 6 0 0,1-3 0 0,0 0 0 15,0-3 0-15,0 3 0 0,3-3 0 0,-3 0 0 16,4 0 0-16,-1-3 0 0,1 3 0 0,2-3 0 15,-2 3 0-15,-1-3-8 0,4-3 8 0,4 6 0 0,-4 0 8 16,0 0-8-16,0 0 0 0,7 0-20 0,-7 0 4 16,3 6 1-1,-3-3-10-15,0 0-3 0,3 0 0 0,-3 4 0 0,0-1 5 0,0 0 1 0,0 0 0 0,0 1 0 16,-4-1 22-16,4 0 0 0,-3 7 0 0,3-7 0 16,0 3 0-16,-7 10 0 0,7-13 0 0,-4 4 0 15,4 2 0-15,0 4-14 0,3-10 5 0,-3 4 1 16,4-4 8-16,-1 3 0 0,1 4 0 0,-1-7 0 15,1 7 0-15,3-4 0 0,-4 1 0 0,4-1 0 16,0 0 0-16,0 1 0 0,0-1 0 0,0 1 0 16,4-1 0-16,-4 4 0 0,0 2 0 0,0-8 0 15,3 8-8-15,-3-5 0 0,4 8 0 0,-4-2 0 16,3-3 8-16,1 2 0 0,-4 4 0 0,3 0 0 16,-3 3 0-16,4 0 17 0,-4-3-2 0,3 3-1 15,1 0-14-15,-4 0 0 0,0-4 0 0,0 4 0 16,3-3 0-16,-3 6 0 0,4-3 8 0,-1-3-8 0,-3 0-10 15,4 0-5-15,0-7-1 0,-1 7 0 0,-3 0 16 0,4-4 0 16,3 1 0-16,0 0 0 0,-4-1 0 0,1 1 0 16,3 0 0-16,-4 3 0 0,4-7 0 0,-3 4 0 15,-1-1 0-15,1 1 0 0,3 6 0 0,-3-6 0 16,-1-4 0-16,1 4 0 0,-1 0 13 0,-3 3 3 16,4-4 0-16,-1 4 0 0,-3 0-26 0,4 3-5 15,-4-3-1-15,0 6 0 0,0-3 16 0,3-4 0 16,-3 1 0-16,4 0 0 0,-4 0 0 0,0 3 0 15,3-3 0-15,1-1 0 0,-1 1 15 0,4 0-1 16,0-6 0-16,1 5 0 0,2 1-14 0,-3-6 0 0,4-1 0 16,-4 1 0-16,0-1 9 0,0-2-1 0,0-1 0 0,-4-3 0 15,5 4-8-15,-5 2 0 0,1-2 0 0,-4-1 0 16,7 4 15-16,-4-1 7 0,1 1 2 0,-1-4 0 16,1 7 4-16,-1-4 2 0,-3 1 0 0,4-4 0 15,-1 1-14-15,1 6-2 0,-1-7-1 0,1 3 0 16,-1-2-13-16,5-1 9 0,-5-2-9 0,1 2 8 15,3-3-8-15,0 0 10 0,-4 1-10 0,4-1 10 16,0 0-10-16,4 1 0 0,-4-1 0 0,4 0 0 16,3-3 0-16,-4-3 0 0,1 7 0 0,-1-4 0 15,1 3 8-15,0-3-8 0,3-3 8 0,-4 9-8 16,1-2 8-16,-1-4-8 0,1 6 0 0,0-2 8 16,-4 2 0-16,3 0 0 0,1-2 0 0,-4-1 0 15,0 3 16-15,-4-6 2 0,8 4 1 0,-4-1 0 16,0-3-19-16,0 0-8 0,-3 4 0 0,3-4 8 0,0 3 1 15,0-3 0-15,0 3 0 0,4-3 0 0,-4 7-9 0,3-4 0 16,1 0 9-16,-1-2-9 0,1 2 0 0,0-3 0 16,-1 0 0-16,1 0 0 0,-1 0 0 0,-3 1 0 15,4 2 0-15,-1 0 8 0,1 0-8 0,0 1 0 16,-1-4 0-16,1-3 0 0,-1 3 0 0,1 0 0 16,0 3 0-16,-1 1 0 0,1-4 0 0,-1 6 0 15,1 1 0-15,-4-4 0 0,4-3 0 0,-4 6 0 16,0-2 0-16,-4-4 0 0,4-3 11 0,-3 0-3 15,-1 0 0-15,4 0 0 0,-7 0 27 0,4-3 5 16,3-4 0-16,-4 7 1 0,1 0-33 0,-4 0-8 0,7 0 0 16,0-3 0-16,-3 3 8 0,3 0-8 0,0-6 12 15,0 6-4-15,0 6-8 0,0-3-12 0,0-3 2 0,0 0 1 16,4 0 9-16,-4 10 0 0,0-10 0 0,0 9 8 16,3-6-8-16,-3 0-12 0,0 1 4 0,-3-1 0 15,3-6 8-15,-7 3 0 0,7 0 0 0,-7 0 0 16,0 0 13-16,7 0 2 0,-7 0 0 0,4 0 0 15,-4 0-15-15,7 0 0 0,0 0 0 0,-7 0 0 16,7-4 0-16,-4 1 0 0,4 0 0 0,0 0 0 16,-3 3 0-16,3-6 0 0,4 6 0 0,-4-3 0 15,0-4-10-15,3 4 2 0,1-3 0 0,0 6 0 16,-1-9-1-16,-3 9 0 0,0 0 0 0,0-10 0 16,0 10 9-16,4-3 0 0,-4-3 0 0,4 6 0 15,-4-3 0-15,0-7 16 0,0 4-4 0,0-7-1 16,0 1-11-16,0-1 0 0,-4 1 0 0,1-7 0 15,-1 9 13-15,5-8-2 0,-5 8-1 0,4-2 0 0,0-4-10 16,-3 4 0-16,-1-1 9 0,4 0-9 0,-3 1 0 0,-1-1 0 16,4-2-10-16,0 5 10 0,0 1-9 0,-3-1 9 15,3-2 0-15,0 2-9 0,4-2 9 0,-4-1-8 16,0 1 8-16,0 2-8 0,3 1 8 0,-2-3-10 16,2 2 10-16,-3-6-10 0,4 7 10 0,-4-4 0 15,0-2 0-15,3 2 0 0,-3 1 0 0,1-1 0 16,-1 4 0-16,0-4 0 0,0 4 8 0,-4-4-8 15,4 4 10-15,0-4-10 0,-3 4 11 0,3-4-11 16,-4 1 12-16,1-1-12 0,3 4 0 0,-3-7 0 16,-1 7 0-16,4-4 0 0,-3 7 0 0,3-3 0 0,-4-1 0 15,1 1 0-15,-1 3 0 0,4-4 0 0,-3 4 0 16,-4-4 0-16,3 1 0 0,1-4 0 0,-1 1 0 0,5-1 0 16,-5 4 0-16,4-10 0 0,-3 10 0 0,-1-7 0 15,1 0 0-15,-1-2 0 0,1-1 0 0,-4 3 0 16,3 0 0-16,1 1 10 0,-4-4-10 0,3 3 8 15,-6 4-8-15,3-1 0 0,3 1 0 0,-3-4 0 16,0-3 0-16,0 10 0 0,0-10 0 0,0 10 0 16,0-7 0-16,0-3-17 0,0 3 4 0,0 1 1 15,0-1-4-15,0-3 0 0,4 0 0 0,-4 4 0 16,0-4 2-16,3 0 0 0,-3 0 0 0,4 4 0 16,-4-4 14-16,3 0 0 0,1 0 0 0,-4 0 0 15,7 1 0-15,-7-1 0 0,4 3 0 0,-4-6-9 16,3 13 9-16,-3-10 0 0,4 9 0 0,-4-2 0 0,0-1 0 15,3-2 0-15,-3-4 8 0,0 6-8 16,4-5 0-16,-1-1 0 0,1 3 0 0,-1-3 8 0,1 0-8 16,-1 1 0-16,1-1 0 0,-1-3 0 0,1 3 0 15,-4 0 0-15,3 4 0 0,-3-4-8 0,0 0 8 0,0 0 0 16,-3 3 0-16,3-2 8 0,-4-1-8 0,1 3 0 16,3 0 0-16,-4 4 0 0,4-1 0 0,-3 7 0 15,3-10 0-15,0 7 0 0,-4 0 0 0,1 5 0 16,3-2-9-16,0-3 9 0,0 9-12 0,0 0 3 15,0 0 0-15,0 0 0 0,-4-10 17 0,1 4 3 16,3-3 1-16,-4 2 0 0,4-2-12 0,0 0 0 16,0-1-12-16,0 4 12 0,-3-3-9 0,3-1 9 15,-4-2 0-15,1 2 0 0,-1 7 0 0,-3-6 0 0,0-1 0 16,0 1 0-16,0-1-10 0,-4 1 10 0,4 0-8 0,-3 2 8 16,3-2-8-16,-4 3 8 0,0 3-8 0,-3-4 8 15,4 7 0-15,-1-3 0 0,1 0 0 0,-1 0-8 16,4 0 8-16,-4 3 0 0,4 0 0 0,0-3-8 15,0 3 8-15,0 0 0 0,0 0 0 0,0-4 0 16,0 4 0-16,3-3 0 0,4 3 0 0,-7 0 0 16,7 0 0-16,-7 0 0 0,4 0 0 0,-8-3 0 15,4 3 0-15,0-3 0 0,0-3 0 0,7 6 0 16,-7 0 0-16,0 0 0 0,0-3 0 0,-4 3 0 16,4-7 0-16,-3 4 0 0,-1-3 0 0,-3 6 0 15,7-3 0-15,-4 3 0 0,1-6 0 0,-4 6 0 16,3 0 0-16,0 0 0 0,-3 6 0 0,4-6 0 15,-1 3 0-15,1 3 0 0,-1 4 0 0,4-7 0 0,-4-3 0 16,1 9-13-16,-1 1 3 0,4-4 1 16,-3 0 9-16,-1 4 0 0,7-7 0 0,-3 3 0 0,0-3 0 0,0 0 0 15,7-3 0-15,-7 0 0 0,0 3 0 0,0-3 0 16,0-3 0-16,0 3 0 0,3 0 0 0,-3 0 8 16,0 0-8-16,0 0 0 0,-3 3 0 0,3-3 0 15,-4 0 0-15,0 3 0 0,4 1 0 0,-3 5-10 16,-1-9 10-16,1 3-10 0,-1-3 10 0,0 0 0 15,1 3-9-15,-1-3 9 0,1 0 0 0,-1 0 0 16,1 0 0-16,-1 0 0 0,0-3 0 0,1 3 0 16,-1 0 0-16,1-3 0 0,3 3 0 0,0 0 8 15,-4 0-8-15,0 0 0 0,1-6 0 0,3 3 0 16,-4 3 0-16,1 0 0 0,-1 3-18 0,0 3-2 0,1-6-1 0,-1 3 0 16,1 0 21-16,-1 0 0 0,0 1 12 0,4 5-4 31,-3 0-78-31,-1-9-16 0,4 10-3 0,0-10-1 0,-3 6 74 0,3-6 16 0,-1 0 0 15,-2-6 0-15,3 6 19 0,-4-3 2 0,4-4 1 0,-3 4 0 16,-1-3 3-16,0 3 1 0,4-3 0 0,0-4 0 16,0 7-26-16,-3-10 0 0,-1 4 0 0,4 0 0 15,-4 6 0-15,4-10-19 0,-3 7 3 0,3-1 1 32,-4 1-42-32,4 3-9 0,4-3-2 0,3 6 0 0,-7 0-39 15,-1 0-8-15,8 0-1 0,-3 6-343 0,-4-3-68 0</inkml:trace>
  <inkml:trace contextRef="#ctx0" brushRef="#br0" timeOffset="22204.797">29178 5024 993 0,'0'0'21'0,"0"-9"5"0,0 9 1 0,0-7 2 0,0 1-29 0,0 6 0 0,0 0 0 0,0 0 0 0,0 0 34 0,0 0 1 16,0 0 0-16,0 0 0 0,0 0 17 0,0 0 3 16,0 0 1-16,0 0 0 0,-7 0 10 0,0 0 2 15,-3-3 1-15,10 3 0 0,-7 0-18 0,-1 0-4 16,1 0-1-16,0 0 0 0,0 0-28 0,0 3-6 15,7-3 0-15,0 0-1 0,-7 0-11 0,0 3-11 16,0 7 3-16,0-10 0 0,7 0 8 0,-7 6 0 16,3 3-9-16,-3-5 9 0,4 2 0 0,-1-3 0 15,1 6 0-15,3-9 0 0,-4 10 0 0,4-10 0 0,-7 3 8 16,4 3-8-16,3-6 34 0,0 0 2 0,-7 3 0 16,0-3 0-16,7 0 0 0,-7 0 0 0,-1 0 0 0,1-3 0 15,4 3-23-15,3 0-4 0,-7-6-1 0,7 6 0 16,-7 0-8-16,3-3 0 0,-3-7-10 0,0 7 10 15,7 3-24-15,0 0 0 0,-7-6 1 0,7 6 0 32,0 0-5-32,0 0 0 0,0 0-1 0,0 0 0 15,0 0-19-15,0 0-4 0,0 0-1 0,0 0 0 0,0 0 37 0,0 0 7 0,0 0 9 0,0 0-13 16,0 0 4-16,7 6 1 0,-3-6 0 0,3 3 0 31,0-3-35-31,0 7-6 0,0-1-2 0,3-3 0 0,1 0-24 0,0 0-5 0,-1 0 0 0,4 1-465 16</inkml:trace>
  <inkml:trace contextRef="#ctx0" brushRef="#br0" timeOffset="22805.453">29725 5150 1090 0,'0'0'24'0,"0"0"4"0,0 0 2 0,0 0 2 0,-3 9-32 0,6 0 0 0,-3-9 0 0,0 10 0 16,0-10 60-16,7 6 7 0,-3-3 1 0,3-3 0 16,-7 0-7-16,7 6-1 0,0-2 0 0,0-4 0 0,0 0-30 0,0 0-6 15,0 0-2-15,-7 0 0 0,0 0-11 0,7 0-3 16,0 0 0-16,0 0 0 0,0 3-8 0,-3 0 0 16,3-6 0-16,0 3 0 0,0 0 0 0,0 0 0 15,-3-3 0-15,3 3 0 0,-4 3 0 0,-3-3 12 16,7-3-12-16,-3-1 12 0,-1-2 16 0,1-3 3 15,3-1 1-15,-4 7 0 0,1-3-32 0,-1-3-10 16,-3-1 0-16,4 10 0 0,-4 0 10 0,0 0-8 16,0-6 8-16,0 6-8 0,0 0-12 0,0 0-1 15,0 0-1-15,3-3 0 16,1 0-16-16,-4 3-3 0,4 0-1 0,3 0 0 16,0-4 11-16,-7 4 3 0,0 0 0 0,0 0-404 15,0 0-81-15</inkml:trace>
  <inkml:trace contextRef="#ctx0" brushRef="#br0" timeOffset="23143.472">29517 5015 966 0,'0'0'27'0,"0"0"7"0,0 0-34 0,-7 6 0 0,3-3 0 0,1 7 0 0,-1-4 78 0,1 3 9 16,-1-6 1-16,4 10 1 0,0-4-37 0,0 1-7 15,0 2-1-15,-3 1-1 0,3-1-31 0,0 1-12 16,0-1 8-16,3 1-8 0,-3-4 10 0,7 1-10 16,-3-1 12-16,-1 4-12 0,1-7 0 0,3 3-9 15,0-2-1-15,0 2-622 0</inkml:trace>
  <inkml:trace contextRef="#ctx0" brushRef="#br0" timeOffset="24988.618">29210 5805 402 0,'0'0'11'0,"0"0"4"0,0 0-15 0,0 0 0 0,0 0 0 0,0 0 0 16,0 0 46-16,0 0 6 0,0-3 2 0,0 3 0 0,0 0-3 0,0-7-1 16,0-2 0-16,0 9 0 0,0 0-22 0,0 0-4 15,0 0 0-15,0 0-1 0,4 0-3 0,-4 0 0 16,0 0 0-16,0 0 0 0,0 0-9 0,0 0-3 15,0 0 0-15,0 0 0 0,0 0 12 0,0 0 1 16,0 0 1-16,0 0 0 0,0 0 26 0,3 0 4 16,-3 0 2-16,4 9 0 0,3-2-8 0,-4-4-2 15,1 6 0-15,3 1 0 0,-4-1 5 0,1-3 1 16,-1 1 0-16,1-1 0 0,-1 0-38 0,1 4-12 16,-1-7 8-16,1 3-8 0,-4-6 27 0,4 3 1 15,3 0 1-15,-4 0 0 0,4 0-1 0,-3 1 0 0,3-1 0 16,0-3 0-16,0 3-6 0,3 0-2 15,-3-3 0-15,1 3 0 0,2-3-20 0,-3 6 0 16,4-2 0-16,-4-1 8 0,3 0-8 0,-3-3 0 0,4 6 0 16,0-3 0-16,-1 4 0 0,1-4 0 0,-1-3 0 0,-3 6 0 15,4-3 0-15,0-3 9 0,-1 9-9 0,1-2 0 16,-1-1 11-16,1 0-11 0,3-3 10 0,4 1-10 16,-8 5 16-16,4-3-2 0,0 1-1 0,1-1 0 15,2 0 11-15,-3-3 1 0,0 3 1 0,-3-2 0 16,7-1-14-16,-8 0-4 0,4 0 0 0,-3-3 0 15,3-3-8-15,-3 3 10 0,-1-3-10 0,-3 3 10 16,4-3 11-16,-4-1 3 0,0 1 0 0,4 0 0 16,-4 0 3-16,-4 0 1 0,-3 3 0 0,4-3 0 15,3 0-28-15,-4 0 0 0,1-4 0 0,-1 1 0 16,1 0 12-16,-1-1-4 0,4-2 0 0,0-4 0 16,-3 4-8-16,3 0 0 0,0-1-10 0,0 1 10 0,-3-4 0 0,3 4 0 15,0-4 0-15,-4 1 0 0,4-1-10 0,-3 1 10 16,-1-4-10-16,1 7 10 0,0-1-10 0,3 7 10 15,-4-6-10-15,1-1 10 0,3 4-12 0,-4 3 3 16,-3-3 1-16,4-1 0 0,-4 7-3 0,3-3 0 16,-3-3 0-16,4 3 0 0,-4 3 11 0,0 0 0 15,3-6 0-15,-3 6 0 0,0 0 0 0,0 0 0 16,0 0 0-16,0 0-8 0,0 0 8 0,0 0-12 16,0 0 12-16,0 0-12 0,0 0 12 0,0 0-10 15,0 0 10-15,0 0-10 0,0 0 10 0,0 0-8 0,0 0 8 0,0 0-8 16,0 0 8-16,0 0 0 0,-7 6 0 0,4 0-8 15,3-6 8-15,-4 6 0 0,4-6-9 0,-3 7 9 16,3-7 0-16,0 6-9 0,0 3 9 0,0-6 0 16,0 7-14-16,-4-1 4 0,4-9 1 0,0 7 0 15,-3 2 9-15,-1-6 0 0,4-3-9 0,0 9 9 16,-3 1 0-16,-1-4 0 0,4-6 0 0,-7 3 0 16,3 4 0-16,-3-1 0 0,0 0 0 0,0 0 0 15,0 1 0-15,0-1 0 0,-3 0 0 0,3 0 0 16,-1-2 0-16,1-1 0 0,7-3 0 0,-10 3 0 15,-1-3 15-15,1 6-3 0,-1-3 0 0,1-3 0 16,-1 0-12-16,4-3 9 0,-4 3-9 0,1 0 8 16,3 0-8-16,-4-6 0 0,0 6 0 0,4 0-11 15,-3 0-5-15,3 0 0 0,0 0-1 0,0 0 0 16,7 0-5-16,-7 0-1 0,0 0 0 0,0 0 0 16,-1-3 13-16,-2 6 10 0,3-3-13 0,-4 0 5 15,1 6 8-15,-1-3 0 0,-3-3 0 0,3 7 0 16,1-4-23-16,-4-3 1 0,3 0 0 0,-3 0 0 15,7-3-7-15,-4-4-2 0,4 7 0 0,-3-3 0 16,6-3-153-16,-3 0-32 0</inkml:trace>
  <inkml:trace contextRef="#ctx0" brushRef="#br0" timeOffset="25843.528">28444 7122 784 0,'0'0'22'0,"0"0"5"0,0 0-27 0,0 0 0 0,0 0 0 0,0 0 0 16,0 0 57-16,0 0 7 0,-7 3 0 0,7-3 1 16,0 0 41-16,-3 6 8 0,3-6 2 0,-7 0 0 15,7 0-52-15,-4 6-9 0,4-6-3 0,-7 10 0 16,0-1-25-16,4 4-6 0,-1 2-1 0,-3 1 0 15,4 3-7-15,-4 3-1 0,-1 0-1 0,5 0 0 16,-1 0 17-16,1 0 4 0,-4-3 1 0,3 9 0 16,1-6-1-16,3 0-1 0,-4 0 0 0,1 0 0 15,3-4-6-15,0 1-1 0,3 3 0 0,-3-3 0 16,4-3-24-16,-1-4 0 0,8 1 8 0,-4-7-8 16,0-3 8-16,4 3 0 0,6 1 0 0,-3-4 0 15,0 3-8-15,1-3 0 0,6-3 0 0,-4 0 0 16,1 6 0-16,-4-6 0 0,4-6 0 0,-1 6 0 0,-6 0 0 0,3-3 0 15,-3-3 0-15,-1-4 0 0,1 4 0 0,-4-6-11 16,0-1 3-16,-4-3 0 0,5 1 8 0,-5-4 0 16,-3-6 0-16,0 6 0 15,0-6-54-15,0 3-9 0,-3 3-1 16,3-3-1-16,-4 3-4 0,0 1-1 0,1-1 0 0,3 0 0 16,-4 3 10-16,1 4 3 0,-1-1 0 0,4 1 0 15,-3-4-9-15,-1 6-2 0,4 10 0 0,0 0-287 16,0 0-57-16</inkml:trace>
  <inkml:trace contextRef="#ctx0" brushRef="#br0" timeOffset="26308.729">28825 7442 1134 0,'0'0'24'0,"0"9"6"0,0 0 1 0,0 4 1 0,-3 3-32 0,3 2 0 0,-4-2 0 0,4 0 0 0,-3 3 51 0,-1-4 3 16,4-5 1-16,-3-1 0 0,3-9 5 0,0 0 2 15,0 0 0-15,0 0 0 0,-4 6 18 0,4-6 3 16,0 0 1-16,0-3 0 16,-3-6-27-16,3-4-5 0,0 1 0 0,0-4-1 0,3-3-30 0,-3 0-5 15,4-6-2-15,-1 3 0 0,1 4-14 0,3-4 0 16,-4 0-9-16,5 0 9 0,-5 3-17 0,1 6 2 16,3-2 1-16,0 2 0 0,0 1 46 0,0 2 8 15,0 4 3-15,0 0 0 16,4 3-111-16,-4 3-23 0,3 3-4 0,-3 3-1 15,0 0 40-15,0 4 8 0,4-1 2 0,-4 4 0 0,0-1 29 16,-3 7 5-16,3-3 2 0,-4-4 0 0,1 7 10 0,-1-3 0 16,1-1 8-16,-4 4-8 0,3 0 28 0,-3-3 2 0,0 2 0 0,0 1 0 15,0-3-11-15,4 3-3 0,-4-4 0 0,-4-5 0 16,4-10-16-16,0 9 0 0,0 1 0 0,4-1 0 16,-4-6 0-16,3 7 0 0,-3-10 0 0,0 9-540 15,0-9-100-15</inkml:trace>
  <inkml:trace contextRef="#ctx0" brushRef="#br0" timeOffset="26789.9">29108 7395 1479 0,'0'0'32'0,"0"0"8"0,0 0 0 0,0 0 2 0,0 0-34 0,0 0-8 15,0 0 0-15,3 6 0 0,-3-6 79 0,4 6 13 16,-4-6 4-16,7 3 0 0,0-3-48 0,0 0-10 16,0 0-2-16,0 0 0 0,0-3-12 0,4 0-4 15,-1 0 0-15,1-3 0 0,-1 2-20 0,1-2 0 16,0-3 0-16,-4 6 0 0,0-7 0 0,0 1 0 15,-4-1 0-15,1-2 0 0,-1 2-12 0,-3 1-6 16,0 0-2-16,0 2 0 16,-3-2-9-16,3 0-3 0,-4-1 0 0,1 4 0 0,-1-7 16 0,1 13 4 0,-4-9 0 15,0 9 0-15,0-3 12 0,-1-4 8 0,1 7 0 0,0 0-8 16,0 0 15-16,-3 10-4 0,3-10-1 16,-4 9 0-16,1-9-1 0,-1 10 0 0,4-1 0 0,0-3 0 15,-4 7 7-15,8-4 2 0,-4 4 0 0,3-1 0 16,4 4-18-16,-3 0 10 0,3 3-10 0,3-1 8 15,1-2-8-15,-1 3 0 0,1 0 0 0,3 0 0 16,0-1 0-16,0 1 0 0,0-3 0 0,4-1 0 16,-1 1 0-16,1 0 0 0,3-7-9 0,-4 4 9 15,8-4-13-15,-4 4 1 0,0-4 0 0,4 7 0 16,0-4-101 0,-1 4-20-16,-3-3-4 0,-3-4-1 0</inkml:trace>
  <inkml:trace contextRef="#ctx0" brushRef="#br0" timeOffset="27662.581">29750 7313 1026 0,'0'0'28'0,"0"0"8"0,0 0-28 0,0 0-8 16,0 0 0-16,0 0 0 0,0 0 23 0,-7 6 3 15,3 4 1-15,4-10 0 0,-3 9 7 0,-1-3 2 16,4-6 0-16,0 0 0 0,0 4 47 0,0-4 9 16,-3 15 3-16,3-12 0 0,0 7-40 0,0-1-8 15,0-9-2-15,3 10 0 0,-3-1-2 0,4 3-1 0,-1-2 0 16,1 2 0-16,3 1-12 0,-4 0-2 0,4 5-1 0,-3-2 0 16,-1 3-2-16,4 0 0 0,-3-4 0 0,0 4 0 15,3-6 15-15,-4 2 2 0,1 1 1 0,-4-3 0 16,0 5-9-16,3-2-2 15,-3-3 0-15,4-4 0 0,-4 4-12 0,3-4-2 0,-3-3-1 0,0-6 0 16,0 0-8-16,0 0-1 0,0 0-8 0,0 0 12 16,0 0 7-16,0 0 1 0,0-9 0 0,4-1 0 15,-1-2-20-15,1-4 0 0,-1 4 0 0,4-4 0 16,0 7 0-16,0-4 0 0,4-3 0 0,-4 4 0 16,0-1 10-16,0-2-2 0,0-1 0 0,0 0 0 15,0 1-8-15,0 2-9 0,1-3 9 0,-5 7-13 16,4 0 13-16,-3 2 0 0,-1-2 0 0,-3-1 0 15,0 1-74-15,0 0-9 16,0-1-1-16,-3-2-1 0,3-1-42 0,0 4-8 0,-4-4-1 16,4-2-1-16,-3 2 31 0,3 0 6 0,-4 1 2 15,4-1 0-15,4 7 2 0,-1 0 0 16,1-10 0-16,-4 16 0 0</inkml:trace>
  <inkml:trace contextRef="#ctx0" brushRef="#br0" timeOffset="29523.594">30117 7423 457 0,'0'0'9'0,"0"0"3"0,0 0 0 0,0 0 2 0,0 0-14 0,0 0 0 0,0 0 0 0,0 0 0 16,0 0 64-16,0 0 9 0,0 0 3 0,0 0 0 16,0 0 50-16,0 0 10 0,0 0 3 0,0 0 0 15,0 0-47-15,0 0-8 0,0 0-3 0,0 0 0 16,0 0-20-16,3-3-4 0,4-1-1 0,-7 4 0 15,4-3 22-15,-4 3 4 0,0 0 1 0,0 0 0 16,0 0-43-16,0 0-9 0,0 0-2 0,0 0 0 16,0 0-17-16,0 0-3 0,0 0-1 0,0 0 0 15,0 0-8-15,-7 3 0 0,7-3 0 0,-7 10 0 0,0-7 0 16,-4 3-11-16,4 1 3 0,0 2 0 16,-4-3 8-16,4 1 11 0,-3-1-3 0,3 3 0 0,-4-6-8 0,0 4 0 15,1 2 0-15,3-6-11 0,-4 7 11 0,1-4 0 16,6 0 0-16,-3 3 0 0,4 1 0 0,-5-1 0 15,5 1 0-15,-1 2 0 0,1-2 0 0,3-1 0 16,-4-3 0-16,4 4 0 0,0 9 0 0,0-10 0 16,0 0-10-16,0 1 10 0,4-1-15 0,-4 1 4 15,0-1 1-15,3-3 0 0,-3 1 10 0,0-7 0 16,0 0 0-16,4 3 0 0,3 0 0 0,0 0 0 16,-3-3 0-16,3-3-8 0,0 0 8 0,0 0 12 15,-4-4-2-15,4 1-1 0,0-3 2 0,0 2 0 16,4-2 0-16,-4 3 0 0,0-10-11 0,0 13 0 0,4-3 0 0,-4 2 8 15,-4-2-8-15,4-3-14 0,0 6 3 0,-3-4 1 16,0 1-6-16,-1 0 0 0,4 3-1 0,-3-4 0 16,-1 4 5-16,-3 3 0 0,0 0 1 0,0 0 0 15,0-6 11-15,0 3 0 0,0-3 0 0,0-1 0 16,0 7 0-16,0 0 0 0,0 0 0 0,0 0 0 16,0 0 0-16,0 0 0 0,0 0 0 0,0 0 0 15,0 0 0-15,0 0 0 0,0 0 0 0,0 10 0 16,-3-1 0-16,3-3 0 0,0 4 0 0,3-4 0 15,1 0 0-15,-1 4 0 0,1-1 0 0,-1 1 0 16,4-1 0-16,-3-3 0 0,-1 1 0 0,1-4 0 16,-1 3-26-16,5-3 0 0,-5 0 0 0,-3-3 0 15,0 0-111-15,7 0-23 0,-3-3-4 0,-1 3 0 0</inkml:trace>
  <inkml:trace contextRef="#ctx0" brushRef="#br0" timeOffset="30010.472">30494 7464 1630 0,'0'0'36'0,"0"0"7"0,0 0 1 0,0 0 3 0,4 6-38 0,-4-6-9 0,0 0 0 0,0 0 0 15,0 0 63-15,0 0 10 0,7-6 3 0,-7 6 0 16,0 0-46-16,0 0-9 0,0 0-1 0,0 0-1 16,0-7-19-16,-4 1 10 0,4 6-10 0,-3-6 8 15,-1 3-8-15,1-4 0 0,3 7-12 0,-7-6 12 16,-1 3-17-16,5 0 4 0,-4 0 1 0,0-1 0 15,0 1 12-15,0 0 0 0,0 3-10 0,0 0 10 16,0 0 0-16,0 3 0 0,-1 0 8 0,5 1-8 16,-4 2 9-16,0 0-9 0,0 4 10 0,3 2-10 15,-3-2 23-15,4-1-2 0,-4 7 0 0,3-4 0 16,-3 4-21-16,3 3 0 0,4-4 0 0,-3 1 8 16,3-7 0-16,0 4 0 0,0-4 0 0,0 10 0 0,3-9-8 15,-3-1 8-15,4 7-8 0,3-4 8 0,-3-2-8 16,3 2 0-16,-4-2 0 0,4-1 0 0,0-3 0 0,0 0 0 15,4-2 0-15,0-1 0 0,-1 6 0 0,1-3 0 16,-1-6 0-16,1 4 0 16,3-4-31-16,-3 0-4 0,-1-4-1 0,4-2 0 15,-3 3-129-15,-1-3-27 0,5-4-4 0</inkml:trace>
  <inkml:trace contextRef="#ctx0" brushRef="#br0" timeOffset="30774.985">30685 6996 1720 0,'0'0'38'0,"0"0"8"0,0 0 2 0,0 0 0 0,0 0-39 0,0 0-9 0,0 0 0 0,0 0 0 16,0 0 37-16,0 0 6 0,-7 3 1 0,7-3 0 16,0 0-32-16,-4 7-12 0,1 2 11 0,-1 4-11 15,0 2 9-15,1 1-9 0,3 0 8 0,-4-4-8 16,4 7 37-16,0 0 3 0,0-3 0 0,0 6 0 16,0-1 0-16,4 5 0 0,-4-5 0 0,3 8 0 15,1-7-28-15,0 0-12 0,-4 0 10 0,3 0-10 16,1-4 0-16,-1 4 8 0,4-3-8 0,-3 0 0 0,-1-3 0 15,4-1 9-15,-3-2-9 0,3-1 8 0,0 7-8 0,-4-3 12 16,4-1-12-16,-3 4 12 0,0-3-12 0,3-3 12 16,-4-1-12-16,4-6 12 0,-3 13-12 0,-1-3 0 15,1 0 0-15,-1-1 8 0,1 1-8 0,-1 0-14 16,1-1 3-16,-1-2 1 0,-3 6 10 0,4-10 14 16,-4 10-3-16,3-7-1 0,-3 1-10 0,4-1 0 15,-4 1 9-15,0 0-9 0,-4-4 8 0,4-3-8 16,0 4 10-16,0-10-10 0,0 0 16 0,0 0-4 15,0 0 0-15,0 0 0 0,0 0 34 0,0 0 6 16,-3-10 2-16,-1 1 0 0,1-4-15 0,-1 4-3 0,4-4-1 16,-3-2 0-16,3-1-35 0,0 0 0 0,0 1 0 15,0 5 0-15,0-6 0 0,0 7-12 0,0-3 0 16,-4-1 0-16,4 4 1 0,0-1 1 0,0 1 0 0,0-1 0 16,0 1 10-16,0 9-13 0,0 0 5 0,0 0 8 15,4-9-14-15,-4-1 5 0,0 7 1 0,0-3 0 16,0-4-5-16,3 1-1 0,-3 3 0 0,0-4 0 15,4 4 14-15,-4 0 0 0,3-1 0 0,1 1-9 16,-4 6 9-16,3-3 0 0,1 0 0 0,-4 3 0 16,4-3-17-16,-4 3-2 0,0 0 0 0,7 3 0 15,3-3 9-15,-6 3 2 0,3 3 0 0,-4 1 0 16,4-1-4-16,-3 3 0 0,3 1 0 0,0-1 0 16,0-3 12-16,0 4-10 0,0-1 10 0,0 10-10 15,0-6 10-15,0-1 0 0,0 1 0 0,-3-4 0 0,3 4 0 16,0-4 0-16,-3 0 0 0,-1 1 0 15,1-1 0-15,-1-3 0 0,-3-6 0 0,0 0 0 0,0 0-16 0,0 4 0 16,0-4-1-16,0 0 0 16,0 0-29-16,0 0-6 0,0 0 0 0,0 0-1 15,0 0-49-15,0 0-10 0,0 0-1 0,7 0-434 16,0 0-86-16</inkml:trace>
  <inkml:trace contextRef="#ctx0" brushRef="#br0" timeOffset="31423.687">31041 7608 1094 0,'0'0'24'0,"0"0"4"0,0 0 2 0,0 0 2 0,0 0-32 0,0 0 0 0,0 0 0 0,0 0 0 16,0 0 53-16,0 0 5 0,0 0 1 0,0 0 0 16,0 0-1-16,0 0 0 0,0 0 0 0,0 0 0 15,0 0 1-15,0 0 0 0,0 0 0 0,0 0 0 16,0 0-13-16,0 0-2 0,3 6-1 0,5-3 0 16,-5-3-17-16,-3 0-3 0,7 10-1 0,-3-10 0 15,3 0-6-15,0 0-2 0,-4 0 0 0,1-4 0 0,3-2 2 0,0 3 0 16,0-3 0-16,0 6 0 0,0-10-2 0,-3 4 0 15,3-3 0-15,0-1 0 0,-4 1-6 0,1-4-8 16,3 4 11-16,-4 3-11 0,1-1 0 0,-4-2 0 16,3 0 0-16,-3 9-12 0,0-4-9 0,0 4-2 15,0 0 0-15,0 0 0 16,0 0-3-16,0 0-1 0,-7 0 0 0,7 0 0 0,-7-6 27 0,0 6-8 16,0-3 8-16,7 3 0 0,-7 0 0 0,0-6 0 15,0 6 0-15,0 0 0 0,0-3 0 0,0-4 0 16,-4 7 0-16,4-3 8 0,0-3-8 0,0 3 11 15,0-3-11-15,0 6 12 0,7 0-12 0,0 0 0 0,0 0 0 0,-4-4 8 16,4 4-8-16,0 0 0 0,-7 4 0 0,0 2-11 16,4 3 11-16,3 1-8 0,-4-1 8 0,4 4-8 15,0-1 8-15,4 4 0 0,-4-1 0 0,3 1-8 16,1-3 8-16,-4-1 14 0,3 1-3 0,-3 6-1 16,4-4 9-16,-1 1 1 0,1 0 1 0,0-1 0 15,-1-2-21-15,4-1 9 0,-3-2-9 0,3 5 0 16,0-5 15-16,0-1-4 0,0 4-1 0,3-1 0 15,-3-2-10-15,4 2 0 0,0-2 0 0,-4 2 0 16,3-2 0-16,-3 2-17 0,4-2 4 0,3 5 1 16,-3-5-20-1,-1 2-3-15,1-2-1 0,-4 2 0 0,3-2-16 0,1 2-3 16,0-2-1-16,3-1 0 0,-7-3-9 0,3 0-3 0,1-2 0 0,-4-1-630 16</inkml:trace>
  <inkml:trace contextRef="#ctx0" brushRef="#br0" timeOffset="40843.652">25428 8360 1335 0,'0'0'29'0,"0"0"7"0,0 0 0 0,0 0 2 0,0 0-30 0,0 0-8 15,0 0 0-15,0 0 0 0,0 0 52 0,0 0 10 0,0 0 2 0,0 0 0 16,0 0 0-16,0 0 0 0,-7-3 0 0,7 3 0 15,-3-3-32-15,3 3-7 0,-7-3-1 0,0 0 0 16,3 0 5-16,-7-1 1 0,4-2 0 0,0 6 0 16,-3 0-13-16,3 0-2 0,-4 3-1 0,0 4 0 15,1-4-14-15,-1 3 0 0,1 0 0 0,-1 4 0 16,4-1 0-16,-3 7 0 0,2-4 0 0,1 7 0 16,0 0 0-16,4 0 8 0,-4 0-8 0,0 2 9 15,3-2 23-15,1 10 4 0,-1-4 0 0,1 0 1 16,-1 0-29-16,4-3-8 0,0 6 0 0,0 0 0 15,0-6 0-15,0 3 0 0,4-3 0 0,-1 3 0 16,4-3 0-16,0 0 0 0,0-3 0 0,4 0 0 16,-1 0 0-16,1-1 0 0,0 1 0 0,-1-6 0 15,4-1 0-15,-3-2 0 0,3-7 0 0,-3 0 0 16,-1-6 0-16,1-3 0 0,3-4 0 0,-4-2 0 16,5-10 0-16,-1-3 0 0,3 3 0 0,-3-7 0 15,1 1 0-15,-1 0 0 0,0-3 0 0,0 2 0 16,0 1 0-16,-3 0 0 0,3 0 0 0,-4 3 0 15,-3 3 26-15,4 0 4 0,-4 0 1 0,-4 3 0 16,5 0-31-16,-5 0 0 0,1-3 0 0,-4 7 0 16,0-1 0-16,0 0 0 0,-4 1 0 0,1 2 0 15,-1-3-13-15,-3 7 4 0,0 0 1 0,0-4 0 16,-4 4-20-16,-3-4-3 0,0 1-1 0,0-1 0 16,-4 1 32-16,1-4 0 0,-4 3 0 0,-1-2 0 15,1 5 0-15,-4-2 0 0,-3 2 0 0,4 1 0 16,-1 3-32-16,4 2 0 0,0 1 0 0,3 3 0 15,0 3-163-15,8 7-33 0,-1-1-6 0</inkml:trace>
  <inkml:trace contextRef="#ctx0" brushRef="#br0" timeOffset="41782.638">25700 8511 1778 0,'0'0'39'0,"0"0"8"0,0 0 1 0,0 0 3 0,0 0-41 0,0 0-10 16,0 0 0-16,-7 0 0 0,7 0 62 0,0 0 10 16,-4-7 3-16,4 7 0 0,-3 0-24 0,-1-9-5 15,1 6-1-15,3-6 0 0,3 2-18 0,-3 1-4 16,0-3-1-16,0 9 0 0,4-4-14 0,-1-2-8 16,1 3 10-16,-1 0-10 0,4 0 0 0,-3 3 0 15,3-3 0-15,0 0-10 0,0-1 10 0,4 1 0 16,-4 0 0-16,0 0 0 0,3-3 0 0,1-4 0 15,0 7 0-15,3-13 0 0,0 7 12 0,3 0-3 0,-3-1 0 16,4-2 0-16,3-1-9 0,0-2 10 0,1 2-10 16,-1 0 10-16,0 1-10 0,-3-1 0 0,3-2 9 15,0-4-9-15,0 9 0 0,-3 1 8 0,-1 0-8 16,1 2 0-16,0-2 0 0,-1 0 0 0,-3 2 0 0,1 1 8 16,-5 0-8-16,1-1 0 0,-1 4 0 0,-3 3 8 15,0-6-8-15,0 6 0 0,-7 0 0 0,4-3 0 16,0-3 0-16,-4 6 9 0,3-3-9 0,1-4 0 15,-1 4 10-15,1-3-10 0,-1 3 8 0,1-4-8 16,-1 1 0-16,1 3 0 0,-1-3 0 0,-3 6 0 16,0 0 0-16,4 0 0 0,3-3 0 0,0-4 0 15,-4 7 0-15,-3 0 0 0,0 0 0 0,0 0 0 16,0 0 0-16,0 0 0 0,0 0 0 0,0 0 0 16,0 0-12-16,0 0 12 0,0 0-10 0,0 0 10 15,0 0 0-15,0 0 0 0,0 0 0 0,0 0 0 16,0 0 0-16,-7 0 8 0,0 3 1 0,-3-3 0 0,3 0 8 15,0-3 2-15,-4 0 0 0,0-3 0 0,1 0 11 0,3-4 2 16,-4 1 1-16,-3-1 0 16,4 1-21-16,-1 0-4 0,-3-1 0 0,3 1-8 15,1-1 0-15,3 1 0 0,0 6 0 0,0-3 0 16,-1-1 0-16,1 4 0 0,4 0 0 0,-4 0 0 16,7 3 0-16,0 0 0 0,0 0-12 0,0 0 12 15,0 0-17-15,0 0 2 0,0 0 1 0,0 0 0 16,0 0 4-16,0 0 1 0,0 0 0 0,0 0 0 15,0 0 9-15,0 0-8 0,0 0 8 0,3 6-8 16,-3-6 8-16,0 6 0 0,0-6 0 0,7 7 0 16,-7-7 0-16,0 0 0 0,0 0 0 0,0 0 0 15,7 3 0-15,4-3 0 0,0 0 0 0,-1-3 0 0,4 3 0 16,-3-3-8-16,3-1 8 0,0 4 0 0,-3 0 0 0,-1-3 0 16,1 3 0-16,-1 0 0 0,1 3 0 0,-11-3-10 0,11 7 10 0,-4-4-10 15,0 0 10-15,-4 6 0 0,1 1 0 0,-1-1 0 16,1 7 10-16,-4-4 1 0,0 1 0 0,-4 0 0 15,1-4-3-15,-1 0 0 0,-3 7 0 0,0-7 0 16,4 10 0-16,-8-3-8 0,4-4 12 0,0 1-4 16,0-4-8-16,0 1 0 0,3-1 0 0,-3 1 8 15,4-4-33 1,-1 0-7-16,4 0-2 0,-3 1 0 0,3-7-187 0,0 0-38 16</inkml:trace>
  <inkml:trace contextRef="#ctx0" brushRef="#br0" timeOffset="43127.891">29700 8197 1185 0,'-10'0'50'16,"-1"3"-40"-16,1-3 46 0,-1 3 8 15,-3-3 3-15,3 4 0 16,1-1-10-16,-1 0-1 0,1-3-1 0,3 3 0 0,-4 3-9 0,4-6-2 0,0 3 0 0,0-3 0 16,7 0-10-16,-7 7-2 0,0-4-1 15,7-3 0-15,0 0-8 0,-7 6-2 0,0-3 0 0,0 4 0 16,7-7-2-16,-4 3-1 0,4-3 0 0,-7 9 0 16,7-9-18-16,-4 6 0 0,-3 4 0 0,4-1 0 15,-4 1 0-15,0 2 0 0,3-2 0 0,-3 2 0 16,0-3 0-16,0 4 0 0,0 0 0 0,0-1 0 15,3-3 21-15,-3 7 1 0,4-3 0 0,-1 2 0 16,1 1-10-16,3-3-3 0,-4 2 0 0,4 1 0 16,4-4-9-16,-1 4 10 0,4-3-10 0,0-4 10 15,4 1-10-15,3-4 0 0,0 0 0 0,0 0 0 16,0-6 16-16,1 3-3 0,2-6 0 0,1 3 0 16,3 3 11-16,-3-6 3 0,3-3 0 0,0 0 0 15,4-4-15-15,-4 1-2 0,0 0-1 0,0-1 0 16,0-6-1-16,-3 7-8 0,7 0 12 0,-8-1-4 15,1 1 2-15,0-4 0 0,-4 1 0 0,3-1 0 0,-3 1-10 16,-3-1 12-16,0-3-12 0,-1-2 12 16,-3 8-4-16,0-5-8 0,-3-1 12 0,-1 0-4 15,-6-3 2-15,-1 4 0 0,-3-4 0 0,-3 0 0 16,-1 0-10-16,-3 0 12 0,-4 4-12 0,4-1 12 0,0 0-1 0,-4 4 0 16,1 3 0-16,-4-1 0 15,-1 4-11-15,1-4 0 0,0 4 0 0,3 3 0 16,1 0-33-16,3 3 1 0,0 3 0 0,0 3 0 15,-1 4 20-15,5-1 4 0,-1 1 8 0,4-1-13 16,-3 3-11-16,3 4-3 0,-4 0 0 0,4-7 0 16,0 4-189-16,3-1-37 0</inkml:trace>
  <inkml:trace contextRef="#ctx0" brushRef="#br0" timeOffset="43766.546">29644 8564 482 0,'0'0'10'0,"0"0"2"0,0 0 1 0,0 0 2 16,0 0-15-16,0 0 0 0,0 0 0 0,-4 9 0 0,4-9 27 0,0 0 2 15,0 0 1-15,0 0 0 16,0 0 14-16,0 0 4 0,0 0 0 0,0 0 0 16,0 7 18-16,0-1 4 0,0-6 1 0,0 0 0 0,0 6 29 0,0-6 7 0,0 0 1 15,0 0 0-15,0 0-4 0,0 0 0 0,0 0 0 0,0 0 0 32,0 0-61-32,0 10-13 0,0-10-2 0,0 6-1 0,0-6-18 0,0 6-9 0,0 1 10 0,0 2-10 15,0-3 11-15,0 4-11 0,0-1 12 0,0 4-12 16,0-4 26-16,0 3-2 0,0 4 0 0,0 0 0 15,0 0 7-15,-3-1 1 0,3-2 0 0,0 12 0 16,0-3-5-16,0 0-1 0,0 3 0 0,-4 3 0 16,4-6-18-16,-3 9-8 0,-1-2 0 0,4 2 8 15,-3-6-8-15,-1 3 10 0,4 4-10 0,-3-1 10 16,3-6 6-16,0 9 0 0,0-5 1 0,0-1 0 16,0 3 3-16,3-9 1 0,-3 6 0 0,4 1 0 15,-1-7-21-15,-3 0 9 0,4 0-9 0,-1-4 0 16,-3 1 0-16,4-6 0 0,-1 2 0 0,1-2 0 15,-4-4 0-15,3-2 0 0,1-1 0 0,-4-6 0 0,0 0 0 0,0 0 0 16,0 0 0-16,0 0 0 16,4 0-26-16,-4 0 1 0,3-3 0 0,4 0 0 15,-7-4-93-15,4 1-18 0,-4-3-4 0</inkml:trace>
  <inkml:trace contextRef="#ctx0" brushRef="#br0" timeOffset="44262.536">29358 8947 1112 0,'0'0'24'0,"0"0"6"0,0 0 1 0,0 0 0 0,0 0-31 15,0 0 0-15,0 0 0 0,0 0 0 0,0 0 140 0,0 0 21 0,0 0 5 0,0 0 1 16,7 3-51-16,0 0-11 0,-3 0-1 0,6-3-1 0,-3 0-35 0,4 0-8 16,3 0 0-16,-3 3-1 15,3 3-36-15,0-2-7 0,4 2-2 0,-1 0 0 16,4 3-14-16,-3 1 0 0,7 2 0 0,-8-2 0 16,5-1 0-16,-1-6 0 0,0 7 0 0,-3-10 0 0,3 6-14 0,0-3 4 15,-4-3 1-15,5 6 0 16,-5-6-11-16,1-6-3 0,0 6 0 0,-4 0 0 15,3 0 6-15,4 0 1 0,-3 0 0 0,0 0 0 16,-4 0 4-16,4-9 2 0,-1 9 0 0,-3-10 0 16,-3 10-144-16,-1 0-29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1T19:04:13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14975 11834 1094 0,'-3'-6'46'16,"-1"-3"-37"-1,1 2 61-15,-1 1 12 0,1 0 2 0,-1 0 1 16,4-1-33-16,0-2-8 0,0 3 0 0,0-4-1 16,0 7 17-16,0 3 3 0,0 0 1 0,0 0 0 15,0 0-11-15,0 0-1 0,0 0-1 0,0 0 0 16,0 0-31-16,0 0-5 0,0 0-2 0,-7 10 0 15,4-4-13-15,3 0 0 0,-4 0 8 0,4 1-8 16,0 2 0-16,0-3 0 0,0-6 0 0,0 10 0 16,4-1 0-16,-4 7 0 0,3-4 0 0,-3 1 0 0,4 6 0 15,-1-4 0-15,1 4 0 0,-1-6 0 0,1 2 12 0,-1-2 7 16,4-1 1-16,-3-2 0 0,-1 6 19 0,5-4 4 16,-5 4 1-16,4-1 0 0,0 1-36 0,0-3-8 0,4-1 0 15,-4 1 0-15,0-4 12 0,4 1 0 0,-4-1 0 16,3 0 0-16,1 1-12 0,-1-7 0 0,1 6 0 0,-1-6 0 15,1-3 0-15,0 0 0 0,-1-6 0 0,1 0 0 16,-1 3-10-16,1 3-1 0,0 0 0 0,-1 0 0 16,1-6 34-16,-1-4 6 0,4 1 2 0,-3-1 0 15,0 1-19-15,3-7-4 0,-4 1-8 0,1-1 12 16,-1 0 12-16,1-9 1 0,-4 6 1 0,0-3 0 16,0 0-26-16,-3-3-16 0,-1-3 3 0,1 6 0 15,-4-3 21-15,0 3 4 0,0 0 0 0,-4 0 1 16,4 0-13-16,0 3 0 0,-3 1 0 0,3-1 0 15,0 3 0-15,-4 0 8 0,4 1-8 0,-3 2 0 16,3 4 0-16,-4-1 0 0,4 1 0 0,0 9 0 16,0 0-20-16,0 0-8 0,0 0 0 0,0 0-1 15,4 9-160-15,-1-2-32 0,4 2-7 0</inkml:trace>
  <inkml:trace contextRef="#ctx0" brushRef="#br0" timeOffset="583.697">15579 11706 1094 0,'0'0'46'0,"0"0"-37"15,-4 6 18-15,4 0 3 0,0 1 1 0,0 2 0 16,0 0-22-16,0 7-9 0,4-3 8 0,-1 2-8 16,1 1 30-16,3 0 1 0,0 3 0 0,0-7 0 15,-4 7-2-15,4 0 0 0,1 0 0 0,-1-1 0 16,-4 1 1-16,4 3 0 0,-3-3 0 0,-1 0 0 15,1 0 21-15,-4-7 4 0,3-3 1 0,-3-2 0 16,0-7 8-16,0 0 3 0,0 0 0 0,0 0 0 16,-7-3-6-16,0-7-1 0,0 1 0 0,0-1 0 15,0-5-20-15,0-4-5 0,0 6-1 0,3-5 0 16,1-1-16-16,-1 0-3 0,4-3-1 0,4-3 0 16,-4 6-14-16,3-3 0 0,4-3 0 0,0 6 0 15,-3-3 0-15,3 10 0 0,0-4 0 0,0 7 0 16,0-4 0-16,0-3 0 0,4 4 0 0,-1 2 0 15,-2 1-9-15,2 3 9 0,1 0 0 0,-1 2-9 16,1 4 9-16,-1 4 0 0,1 5-9 0,0-3 9 16,-1 0 0-16,-3 1 0 0,4-4-9 0,-1 6 9 0,1 1-24 0,-4 2 0 15,0-2-1-15,4 8 0 0,-4 1 25 0,0 3 0 16,3 0 0-16,-3 0 0 0,4 0 8 0,-4 6 8 16,0 7 0-16,0-7 1 0,0 3-27 0,0-2-6 0,0 2 0 15,-3-3-1-15,3-3 17 0,-4-3 0 16,1 0 0-16,0-3 0 15,3-3-55-15,-4-4-7 0,4-6-2 0,-3 1 0 16,-1-1-102-16,-3-6-21 0</inkml:trace>
  <inkml:trace contextRef="#ctx0" brushRef="#br0" timeOffset="1651.151">17216 11762 1168 0,'0'0'33'0,"0"0"7"0,-4 13-32 0,0-7-8 0,1 3 0 0,-1-2 0 16,4 2 84-16,-3-3 16 0,3 4 2 0,-4-1 1 15,4-2-31-15,0 2-7 0,0 0-1 0,0 4 0 16,4-4-4-16,-4 10-2 0,3-3 0 0,1-1 0 0,3 1-42 0,-3 0-8 16,-1 3-8-16,-3-13 12 15,4 10 18-15,-1-4 4 0,-3 4 1 0,4-1 0 0,-4 1-20 0,0 0-4 16,0-4-1-16,-4 1 0 0,4-4-10 0,-3 1 8 16,-1 5-8-16,1-11 8 0,3-4 6 0,0 0 1 15,-8-4 0-15,1-5 0 0,0-7 32 0,0 7 6 16,4-7 2-16,-4 4 0 0,3-4-25 0,1 0-5 15,3-12-1-15,-4 6 0 0,4 0-24 0,0 0 8 16,4 0-8-16,-4 4 0 0,3-11 0 0,1 10 0 16,3 7 0-16,-4-4 0 0,4 1 0 0,-3-1 0 0,3 0 0 15,0 1 0-15,4-1-13 0,-4 3-2 0,0-2 0 16,3 5 0-16,1 1 15 0,-4-1 0 0,4 4 0 0,-4 3 0 16,3 0 0-16,-3 3 0 0,4 3 0 0,-1 0 0 15,-3 3 0-15,4 4 0 0,0-1-10 0,-4 1 10 16,3 8 0-16,-3-2 0 0,0 3 0 0,0 0 0 15,0-4 0-15,-3 4 0 0,3 0-14 0,-3 6 5 16,-1-3 9-16,-3 3 0 0,4-9 0 0,-1 0 0 16,1-1 0-16,-4 1 0 0,3-7 0 0,-3 1 0 15,4-4 0-15,-1 3 0 0,-3 4 0 0,4-4 0 16,-4-9 0-16,0 0 0 0,0 0 0 0,0 0 0 16,0 0 0-16,3-6 8 0,1 0-8 0,-1-4 0 15,-3-5 0-15,4 5-13 0,-1-5 1 0,-3-1 1 16,4 3-2-16,-1 1-1 0,5-4 0 0,-5 1 0 15,1-4 6-15,3 9 8 0,-4-2-13 0,4-4 5 16,0 4 8-16,0-4 0 0,0 6 0 0,0 1 0 0,-3 0 0 16,3-1 0-16,4 4 0 0,-4-3 0 0,-4 2 0 0,4-2 9 15,0 6-1-15,0-4-8 0,0 4 16 0,1 3-4 16,2-6-1-16,-3 6 0 0,4 0-11 0,3 6 0 16,-4-3 9-16,1 4-9 0,0 2 0 0,-4 1 0 15,3 5 0-15,-3 4 0 0,4 0 0 16,-4 0 0-16,0-1 0 0,0 8 0 0,0 2 16 0,-3 0 0 15,-1 0-1-15,1-3 0 0,-1 0-23 0,-3-3-5 16,0 3-1-16,0 1 0 0,4-1 14 0,-1-7 0 16,-3 1 0-16,4-3 0 0,-1-7 13 0,-3 1-1 15,4-1 0-15,-4-9 0 0,0 0-12 0,7 0 0 0,-4 0 0 16,4 0 0 0,1-6-117-16,-5 0-27 0,4-1-4 0</inkml:trace>
  <inkml:trace contextRef="#ctx0" brushRef="#br0" timeOffset="2350.467">18147 11888 1112 0,'0'0'32'0,"0"0"6"0,0 0-30 0,0 0-8 0,0 0 0 16,0 0 0-16,0 0 87 0,0 0 16 0,0 0 3 0,0 0 1 16,0 0-22-16,0 0-4 0,0 0-1 0,0 0 0 15,0 0-19-15,0 0-4 0,0 0-1 0,-4 6 0 16,1-3-24-16,3 7-4 0,0-10-2 0,0 0 0 15,0 0-9-15,0 0-1 0,-4 9-1 0,1 0 0 16,3 7-5-16,0-7-1 0,0 4 0 0,0-4 0 16,0-2-9-1,0-1 10-15,0-6-10 0,3 9 10 0,1-2-2 0,-1 2 0 0,1 0 0 0,3-5 0 16,-4 8 4-16,5-3 0 0,2-2 0 0,-3 5 0 16,0-2 3-16,0 2 1 0,4 1 0 0,-4-1 0 15,0-2-7-15,0-4-1 0,0-3 0 0,0 7 0 16,0-4 3-16,0 3 0 0,0 1 0 0,-3-4 0 15,-4-6 8-15,0 0 1 0,10 6 1 0,-10-6 0 16,0 0 35-16,7-3 6 0,1 3 2 0,2-3 0 16,-10 3-52-16,7 0-12 0,0-3 0 0,0 0 0 15,0-4 0-15,0-2 0 0,-3 0 0 0,-1-4 0 16,1 4 0-16,0-1 0 0,-1 1 0 0,-3-1 0 16,0-2 0-16,4-4 0 0,-4 0 0 0,0-5 0 15,0 2 0-15,0 0 0 0,-4-3 0 0,1 0 0 16,-1 0 0-16,0 0 0 0,-3 0 0 0,0-3 0 15,0 6-100-15,-3-3-22 0,-1-3-5 0,1 3-1 16,-1 3-66-16,4 7-14 0</inkml:trace>
  <inkml:trace contextRef="#ctx0" brushRef="#br0" timeOffset="3183.926">18863 11734 1056 0,'0'-3'30'0,"0"-3"6"15,0-1-28-15,0 1-8 0,0 0 0 0,0 0 0 16,-3-4 83-16,-1 4 15 0,4-4 3 0,-4 4 1 16,1 0 22-16,-1 0 4 0,1 3 0 0,-4-1 1 0,7 4-29 0,-7 0-5 15,0-3-2-15,0 6 0 0,0 4-73 0,-4-1-20 16,0 0 0-16,-3 4 0 0,4-7 35 0,-8 3 1 0,4-3 0 15,0 3 0-15,0 1-36 0,3-4 0 0,1 6 0 0,-1-2 0 16,7 2 9-16,-3 3-9 0,0-2 0 16,4-1 9-16,3 7-9 0,0-4-9 15,0-2 9-15,3 2-13 0,1 1 13 0,-1 3 0 0,-3-7 0 16,4 7-9 0,-1-4-17-16,1 4-3 0,0 0-1 0,-4-4 0 0,0 4 48 0,3-4 10 15,-3-2 1-15,0-1 1 0,0 1-19 0,4-4-11 16,-4 0 12-16,0-6-12 0,0 0 0 0,0 0 0 0,0 3 0 0,0-3 0 15,3 7 13-15,-3-7-4 0,0 0-1 0,0 0 0 16,0 0-8-16,7 0 0 0,0 0 9 0,4-7-9 16,-4 7 0-16,3 0 0 0,1 7 0 0,-4-4 0 15,7 3 0-15,-3-3 0 0,-1 3 0 0,1-2 0 16,0 2 0-16,-1 0 0 0,1 3 0 0,3-2-8 16,-4-1 8-16,1 3 0 0,0 1 0 0,-4-4 0 0,0 4 0 15,0-4 0-15,-4 6 0 0,1-2 0 0,-1-1 0 0,-3 1 0 16,0-4 0-16,-3 3 8 0,-1 1-8 0,1-4 0 15,-1 3 8-15,-3-2-8 0,-3 2 0 0,3 0 9 16,-1 4-9-16,-2-1 0 16,-1-5 0-16,1 8 0 0,3-5 0 0,-4-7 0 15,0 6 0-15,4 1 0 0,-3-4 0 0,-1 0-9 16,4-3 9-16,-3 4 0 0,3-4 0 0,-4-3-8 16,4 3-30-16,0-3-6 0,0 0 0 0,0-3-1 15,7 3 12-15,0 0 2 0,-7-3 1 0,3 0 0 16,1-4-157-16,-1 1-31 0</inkml:trace>
  <inkml:trace contextRef="#ctx0" brushRef="#br0" timeOffset="3578.9">19131 11816 998 0,'0'0'20'0,"-3"-7"7"0,3 7-27 0,-7-3 0 15,3-3 0-15,1 3 0 0,-1-4 75 0,4 7 9 16,-4-6 3-16,4 6 0 0,0 0-21 0,0 0-4 16,0 0-1-16,0 0 0 0,0 0-15 0,-3 10-3 15,-1-1-1-15,-3 4 0 0,4 2-1 0,-1 1 0 16,1-4 0-16,3 14 0 0,-4-4-17 0,4 3-3 16,0-3-1-16,-3 3 0 0,3 0-5 0,0-6-2 15,0 2 0-15,0-5 0 0,0 0-4 0,3-4-1 16,-3-2 0-16,0-1 0 0,0-6-8 0,0-3 8 15,0 0-8-15,0 0 8 16,0 0-120-16,0 0-24 0,0 0-4 0</inkml:trace>
  <inkml:trace contextRef="#ctx0" brushRef="#br0" timeOffset="4252.442">19611 11809 742 0,'0'0'20'0,"0"0"7"0,0 0-27 0,0 0 0 15,0 0 0-15,0 0 0 0,0 0 128 0,0 0 20 16,0 0 4-16,0 0 0 0,0 0-19 0,0 0-4 0,7 7-1 0,-3-1 0 15,3 3-66-15,-4-2-14 16,1 2-2-16,-1 0-1 0,1 4 13 0,-1-4 2 0,1-2 1 0,-4-4 0 16,0-3-22-16,3 9-5 0,1 1-1 0,-4-10 0 15,0 0-11-15,0 0-2 0,0 0-1 0,0 0 0 16,0 0-8-16,0 0-2 0,0-10 0 0,0 1 0 16,0-1-1-16,-4 7-8 0,1-3 12 0,-1-4-4 15,1 7-8-15,-4-3 0 0,3 0 0 0,-6 0 0 16,2 2 0-16,-2-2 0 0,-1 0-10 0,4 3 10 15,-3-4-10-15,-1 7 10 0,4 0-10 0,-4 0 10 16,4 0-8-16,0 0 8 0,0 7 0 0,0-4-9 16,0 3 9-16,4-3 0 0,-4 4-9 0,-1-1 9 15,8-6 0-15,-7 3 0 0,4 0-9 0,-1 6 9 16,1 1 0-16,-1-1 0 0,1-2 0 0,-1-4 0 16,4 6 0-16,0 4 0 0,-3-1 0 0,3 1 0 15,3 2 0-15,-3 1 0 0,4-3 0 0,-1 2 0 16,1 4 0-16,-1 6 0 0,1-6 0 0,-1 3 0 0,4-3 0 15,-3 0 0-15,3-7 0 0,0 7 0 0,0-3 0 16,0-4 0-16,0-2 0 0,0-1 0 0,4-3 0 16,-4-3 0-16,4-3 0 0,-1 4 0 0,1-4-15 0,-1-4 4 15,4-2 1-15,1 3-662 16,-1-6-132-16</inkml:trace>
  <inkml:trace contextRef="#ctx0" brushRef="#br0" timeOffset="4536.135">19995 11800 802 0,'-3'16'22'0,"-1"-7"6"0,4 4-28 0,0-4 0 0,4 3 0 0,-4-2 0 15,0 6 116-15,0-4 16 0,0 7 4 0,0 0 1 16,3-4-17-16,-3 1-4 0,0-3-1 0,0 2 0 16,0-5-30-16,4-1-5 0,-4 7-2 0,0-1 0 15,3-2-31-15,-3-4-7 0,0 4 0 0,0-4-1 16,4-2-24-16,-4-1-5 0,0 3-1 0,0-2 0 16,0-7-30-16,0 0-7 0,-4 3 0 0,1 6-588 15,3-3-116-15</inkml:trace>
  <inkml:trace contextRef="#ctx0" brushRef="#br0" timeOffset="4755.908">19935 11458 1337 0,'-10'13'28'0,"6"-10"6"16,1 6-34-16,-1 1 0 0,1-1 0 0,-1-3 0 0,4 1 58 0,0-7 5 0,0 0 1 0,0 0 0 31,0 0-148-31,0 0-28 0</inkml:trace>
  <inkml:trace contextRef="#ctx0" brushRef="#br0" timeOffset="5496.238">20274 11994 1314 0,'0'0'37'0,"0"0"8"0,0 0-36 0,0 0-9 0,-3-9 0 0,3 9 0 16,-7 0 53-16,7 0 9 0,0 0 2 0,0 0 0 16,0 0 0-16,0 0 0 0,0 0 0 0,0 0 0 15,0 0-16-15,0 0-2 0,0 0-1 0,0 0 0 16,0 0-21-16,3 6-4 0,1-3 0 0,-1 7-1 15,4-1-3-15,0 1-1 0,0-4 0 0,4 3 0 16,-1 1-24-16,5 2-5 0,-1 1-1 0,0-4 0 16,3 1 24-16,1-4 5 0,-4-3 1 0,4 3 0 15,-4-6-6-15,-3 3-1 0,3-6 0 0,-4 0 0 16,-3-3 38-16,0 0 7 0,-3-4 2 0,-1 1 0 16,1-7 10-16,-4 0 3 0,3 4 0 0,-3-4 0 15,-3-3-39-15,3 0-7 0,-7 1-2 0,3 2 0 16,-3 0-20-16,0 4 9 0,0-4-9 0,0 7 0 15,0-1 0-15,-4 1 0 0,4-1 0 0,-3 1 0 16,-1 9-19-16,1-3-1 0,3 0 0 0,0 3 0 16,0 3-3-16,-1 0-1 0,1 6 0 0,4 1 0 15,-1 6 10-15,1-4 2 0,3 13 0 0,-4-3 0 16,4 0 12-16,-3 3-11 0,3 3 11 0,-4-3-10 0,4 4 10 0,0-4 0 16,0-3 0-16,0 3 0 0,0-6 0 0,4-1 0 15,-1 4 0-15,1-6 0 0,-1 0 0 0,1 3 0 16,-1-10 0-16,4 7 0 0,4-7 0 0,-4 0 0 15,4 1 0-15,3-1 8 0,0-2-8 0,0-1 0 16,0-3 0-16,0-3 8 0,0-3-18 0,0 0-3 16,1-4-1-16,-1-2 0 15,3 3-167-15,1-4-34 0,-4-2-6 0,4-1-580 0</inkml:trace>
  <inkml:trace contextRef="#ctx0" brushRef="#br0" timeOffset="6036.724">20842 11828 1630 0,'0'0'36'0,"0"0"7"0,0 0 1 0,-3 6 3 0,-1 1-38 0,4 2-9 0,-3 0 0 0,3 10 0 0,0-3 75 0,-4 0 13 15,4-1 2-15,0 4 1 0,0 3-27 0,0-3-4 16,0 0-2-16,0 0 0 0,0-4-42 0,0 1-8 16,0 3-8-16,0-4 12 0,0-5 16 0,0 2 4 15,0-2 1-15,4-1 0 16,-4-9-25-16,0 0-8 0,0 0 0 0,0 0 0 0,0 0 0 0,3 0 0 16,-3 0 0-16,7 0 0 0,-7 0 0 0,4-3 0 15,-1-3 0-15,1-4 0 0,-1 4-11 0,-3 0 1 16,4-4 0-16,-4 1 0 0,3-4-1 0,-3 4 0 15,4-4 0-15,-4 1 0 0,3-7 11 0,-3 7 0 16,4-4 0-16,-1 3 0 0,1-5 17 0,-1 2 3 16,-3-3 0-16,4 7 0 0,0-7 0 0,-1 9 0 0,1 1 0 15,-1 6 0-15,4-7 0 0,-3 4 0 0,-1 0 0 16,1-4 0-16,3 7 0 0,-7 3 0 0,0 0 0 0,7-3 0 16,3 3-7-16,-10 0-1 0,11 0 0 0,0 3 0 15,-1 0-12-15,4 1 0 0,-3 5 0 0,-1 0 0 16,1 1 0-16,0-1 0 0,-1 4 0 0,1 2 0 15,-1-2 0-15,1-1 0 0,0 4 0 0,-4-3 0 16,3-4 8-16,1 7-8 0,-4 3 0 0,3-1 0 16,-3-5 0-16,4 3 0 0,-4-1 0 0,0 7 0 15,0-3 23-15,-3-3-2 0,3 3 0 0,0-1 0 16,-4 1-119-16,4-3-24 0,0 0-5 16,-3-4-1-16,0-3-102 0,-1-2-21 0,8 12-4 15,-11-19-461-15</inkml:trace>
  <inkml:trace contextRef="#ctx0" brushRef="#br0" timeOffset="7052.113">15208 13054 1330 0,'4'-19'28'0,"-4"16"5"0,0-3-33 0,0-4 0 0,-4 4 0 0,4 3 0 16,0-6 59-16,-3 2 5 0,3 1 0 0,-4 0 1 15,4 6-41-15,0-6-9 0,-3-1-2 0,3 7 0 16,0 0 4-16,0 0 1 0,0 0 0 0,0 0 0 16,0 0-18-16,0 0 0 0,0 0 0 0,0 0 0 15,0 0 0-15,-4 7 0 0,4 2 0 0,0-3 0 16,0 4 0-16,0 2 0 0,0-6 0 0,0 10 0 15,0-3 8-15,0-4 2 0,4 4 0 0,-4-1 0 16,3 1 22-16,-3 2 5 0,4 1 1 0,-1-3 0 0,1-1-6 16,-1 1-2-16,-3 2 0 0,4-2 0 0,3 3-10 0,0-1-1 15,-4 1-1-15,5 3 0 0,-1 3-8 0,0-3-2 16,0-10 0-16,3 10 0 16,-3-10-8-16,4 7 0 0,3-4-10 0,-3-2 10 0,3-4 0 0,-4-6 18 15,8-3-2-15,-4-3-1 16,0-1 21-16,4-2 5 0,-4 3 1 0,4-4 0 0,-1 1-8 0,1-7-2 15,-4 1 0-15,0-4 0 0,4 3-17 0,-8-3-4 16,1 0-1-16,-4-3 0 0,0 1-10 0,0 2 12 16,-3-6-12-16,-4 3 12 0,3-3-3 0,-6 3 0 15,3 0 0-15,-7-7 0 0,3 11 1 0,-3-1 0 0,0 3 0 0,0 0 0 32,0 4-19-32,-4-4-4 0,4 7-1 0,-3-4 0 15,-1 4-35-15,4 3-7 0,0-1-2 0,7 7 0 16,0 0-70-16,0 0-13 0,0 0-3 0</inkml:trace>
  <inkml:trace contextRef="#ctx0" brushRef="#br0" timeOffset="7561.786">15836 13026 851 0,'-3'9'36'16,"-4"7"-36"-1,3-3 109-15,1-1 15 0,-1 4 4 0,-3-1 0 16,3 1-52-16,4-3-9 0,-3-1-3 0,3 1 0 15,-4 2 0-15,4 7 0 0,0 0 0 0,0 0 0 16,4 0 0-16,-4-3 0 0,3-6 0 0,-3 5 0 16,0-8-51-16,4-4-13 0,-4-6 0 0,0 0 0 15,0 0 54-15,0-6 8 0,4-7 2 0,-1-2 0 16,1 2 0-16,-4-6 0 0,0 0 0 0,3-3 0 0,1 0-52 0,-1 1-12 16,1-1 0-16,-1 0 0 15,1 0 0-15,3 0 0 0,0-3 0 0,-4 3 0 0,4 3 0 0,-3 3 0 0,3 1 0 16,0-1 0-1,0 3 0-15,0 4 0 0,0 3 0 0,0-1 0 0,0 4-16 0,4 3-4 0,-4 0 0 0,4 6 0 32,-1 1-5-32,1 2-2 0,-1 1 0 0,1 2 0 0,3 7 11 0,-3 0 3 0,-1 0 0 0,1 3 0 15,-1-1 5-15,1 1 8 0,0 0-13 0,-4 0 5 16,0 3 8-16,0 0 0 0,-4 1 0 0,4 2 0 16,-3-6 0-16,-1 6 0 0,4-3 0 0,-3 0 0 15,3 0 0-15,-4-3 0 0,1-3 0 0,0 6 0 16,-1-9-104-1,1 3-21-15,-1-7-5 0</inkml:trace>
  <inkml:trace contextRef="#ctx0" brushRef="#br0" timeOffset="8617.93">17388 13016 1148 0,'0'0'25'0,"0"0"6"0,0 0 1 0,0 0 0 0,0 10-32 16,0-1 0-16,0 1 0 0,4-4 0 0,-4-6 73 0,0 3 9 15,3 10 2-15,1-1 0 16,0 1-32-16,-1 2-7 0,1 1-1 0,-1 9 0 16,1-3-60-16,-4 0-12 0,3 0-2 0,-3 0-1 15,0-6 76-15,4-1 15 0,-4 1 4 0,0-3 0 16,0-7 0-16,-4-3 0 0,4-3 0 0,0 0 0 0,0 0 0 0,0 0 0 0,-3 0 0 16,3 0 0-16,0 0-8 15,-4 0-2-15,4-3 0 0,-3-3 0 16,-1 2-42-16,4-5-12 0,-3 3 0 0,3-4 0 0,-4 4 0 0,4-3 0 0,0-4 0 0,0 4 0 15,0-4 0-15,0 4 0 0,0-4 0 16,0-2 0-16,0 5 12 16,0-2-3-16,0-4 0 0,0-3 0 0,4 0-9 0,-4 0-12 15,3-2 2-15,4-1 1 0,-3-4 9 0,-1 11 0 0,4-7 0 16,-3 0 0-16,3 6 0 0,0 1 0 0,0-1 0 16,0 3 0-16,4 4 0 0,-4 0 0 0,0 2 0 0,-7 7 0 15,10-6 0-15,-10 6-10 0,11 3 10 0,-1 0-10 16,1 0 10-16,0 4-12 0,-1-1 12 0,-3 6-12 15,0-2 12-15,0 9 0 0,0-1 0 0,0 1 0 16,1 3 0-16,-5 0-8 0,4-6 8 0,-3 3 0 16,-1 0 0-16,4-4 0 0,-3-2 0 0,-1-1 0 15,1-2 0-15,-1-4 0 0,-3-6 0 0,4 9 0 0,-4 1 18 0,0-10 2 16,0 0 1-16,0 0 0 16,0 0-40-16,0 0-8 0,0 0-1 0,0 0-1 15,7-7 15-15,-4 1 3 0,1-3 1 0,-1-4 0 16,1 4-2-16,3-7-1 0,-3 4 0 0,-1-4 0 15,4 0 0-15,0-3 0 0,0 7 0 0,0-7 0 16,0 3 13-16,0 1 0 0,4-1 0 0,-4 4-9 0,0 5 9 0,-3-2 0 16,3 6 0-16,0 3 0 0,-7 0 0 0,7 0 0 15,-7 0 0-15,7 0 0 0,-7 0 0 0,7 3 0 16,0 6 0-16,0 1 8 0,-3-1-8 0,3 4 0 16,0 2 0-16,-4 1 0 0,4 0 0 0,0 2 0 0,-3 1 0 15,3 0 0-15,0 6 0 0,0-6 0 0,0-3 0 16,0-1 0-16,-3-2 16 0,3-4 3 0,0 7 0 15,-4-7 0 1,4 1-19-16,0-1 0 0,0 1 0 0,1-1 0 0,-1-3-15 0,0 4-6 0,0-1-2 16,0 0 0-1,0 1-173-15,0-1-34 0</inkml:trace>
  <inkml:trace contextRef="#ctx0" brushRef="#br0" timeOffset="9118.004">18214 12963 884 0,'0'0'24'0,"0"0"8"0,0 0-32 0,0 0 0 16,0-6 0-16,-4 0 0 0,1-1 95 0,3 7 13 16,0 0 2-16,0 0 1 0,0 0-55 0,0 0-10 15,0 0-2-15,0 0-1 0,0 0-12 0,0 0-3 16,0 0 0-16,0 10 0 0,0-1 12 0,3 1 1 16,-3-4 1-16,4 3 0 0,-4 1 5 0,0-1 1 0,3 0 0 0,-3 1 0 15,4-1-10-15,-4 1-2 0,3 5 0 0,1-2 0 16,3-1-36-16,-3 1 0 0,-1 0 0 15,4-1 0-15,0 1 48 0,0-1 6 16,0 1 1-16,4-4 0 0,-4 7-33 0,4-7-6 16,-1 1-2-16,-3-4 0 0,4 3-14 0,-4-2 0 0,3-1-9 15,-2-3 9-15,2 0 0 0,-3 0 0 0,4 0 0 16,-11-3 0-16,7-3 22 0,0 0 10 16,0 0 3-16,-4-3 0 0,1-4 0 0,-1 4 0 0,1 0 0 0,-4-7 0 15,0-2 13-15,0 2 4 0,0-6 0 0,-4 0 0 16,1-3-37-16,3 0-7 0,-4-3-8 0,1 0 11 15,-1 3-11-15,1-3 0 0,-4 0 0 0,3 0 0 16,1 3 0-16,-1-3-9 0,-3 6 9 0,4 0-13 16,-1 1-58-16,1 2-11 0,3 3-2 15,0 1-1-15,3 2-166 0,1 1-33 0</inkml:trace>
  <inkml:trace contextRef="#ctx0" brushRef="#br0" timeOffset="9741.204">18979 12838 1314 0,'0'0'37'0,"0"0"8"0,0 0-36 0,0 0-9 0,-7 3 0 0,0 0 0 15,-3 0 122-15,3 0 22 0,0 4 5 0,-4-1 1 16,4 0-86-16,-4-3-18 0,-3 4-3 0,4-4-1 15,-4 6-34-15,-4 7-8 0,0-7 0 0,4 1 0 16,0-1 33-16,0 3 5 0,3-2 1 0,1-1 0 16,3 7-31-16,0-3-8 0,3-1 0 0,1-3 0 15,-1 1 0-15,1 6 0 0,6-13 0 0,-3-3 0 16,4 9 0-16,-4-9 0 0,0 0 0 0,3 6 0 16,1-2 21-16,-1-1 3 0,4 0 1 0,0-3 0 0,0-6-25 0,0 2 0 15,1-2 0-15,-1 6 0 0,0 0 0 0,0 0 0 16,0 0 0-16,0 6 0 15,0-6 0-15,0 0 0 0,0 4 0 0,0-4 0 0,0 3 33 0,4 0 2 16,-4 3 0-16,0 0 0 16,0 1-35-16,0-1 0 0,0-3 0 0,0 3 0 15,0 1 0-15,0-1 0 0,4 0 0 0,-4 3 0 0,0 1 0 0,0-1 0 16,-4 7 0-16,1-7 0 16,-1 1 9-16,1 2-9 0,-1 1 0 0,-3-4 9 0,4 7-9 0,-4-7 0 15,0 1 9-15,-4 2-9 0,1-2 0 0,-1 9 8 16,-3-10-8-16,4 7 0 0,-4-10 0 0,0 3 0 15,0-2 0-15,-4-1 0 0,1-3 0 0,-1-3 0 16,0 3 0-16,1-3 0 16,-1-6-35-16,-3-4-5 0,0-8 0 0,-4-1-1 15,4 0-39-15,4 3-7 0,-4 4-1 0</inkml:trace>
  <inkml:trace contextRef="#ctx0" brushRef="#br0" timeOffset="10656.798">19466 12938 979 0,'0'0'21'0,"0"0"5"0,0 0 1 0,0 0 1 0,0 0-28 16,0 0 0-16,0 0 0 0,0 0 0 0,-3 3 64 0,-1 3 8 0,4-6 2 0,-3 10 0 15,-1-4-10-15,1 4-3 0,-1-1 0 0,1 4 0 16,-1-1 20-16,1-3 4 0,-1 1 1 0,0 9 0 15,4-4-6-15,-3 1-2 0,-1-3 0 0,4-1 0 16,-3 4-34-16,3 3-6 0,0-4-2 0,0 4 0 16,0 0-25-16,0 0-11 0,0 0 8 0,0-1-8 15,0 1 0-15,0-6 0 0,-4 6-12 0,8-4 12 16,-4-2-56-16,0-7-3 16,0-6-1-16,0 0 0 0,0 0-54 0,-4-6-11 0,4-4-3 15</inkml:trace>
  <inkml:trace contextRef="#ctx0" brushRef="#br0" timeOffset="10822.037">19530 12709 1874 0,'0'0'53'0,"-7"0"11"0,7 0-51 15,-7 3-13-15,0 4 0 0,-4-4 0 0,4 3 55 0,0 0 8 16,0 1 1-16,3 2 1 0,-3-3-56 0,4 4-9 15,-1-1 0-15,1-3-607 16,3 4-115-16</inkml:trace>
  <inkml:trace contextRef="#ctx0" brushRef="#br0" timeOffset="11272.309">20098 13010 1267 0,'0'0'28'0,"-7"3"5"0,3 0 2 0,-3 4 1 16,4-4-36-16,-4-3 0 0,-4 9 0 0,0-2 0 15,4-4 131-15,-3 6 19 0,-1-9 4 0,1 10 1 0,-1-4-65 0,0 0-13 16,1-3-2-16,-1 3-1 0,1-2-31 0,-1-1-7 16,0 0 0-16,1 0-1 15,3 0-35-15,0 0 0 0,3 0 0 0,-3 4 0 16,4-4 0-16,-1 3 0 0,4 0-12 0,-3 4 3 16,3-1 9-16,0 1-8 0,0-1 8 0,0 0-8 15,0 4 8-15,3-4 0 0,-3 1 0 0,4 2-8 16,-1 1 8-16,1 2 0 0,-1 1 0 0,1-3 0 15,-1 6 0-15,1-4 0 0,3-2 0 0,-4-1 0 16,1 4 0-16,3-3 0 0,0 2 0 0,0 1 0 16,0-10 0-16,0 4 0 0,4-1 0 0,-4-3 0 15,3-3 0-15,5 4 0 0,-5-4 0 0,1-3 0 0,3 0-16 16,3-3-2-16,-2-4 0 0,2-2 0 16,1-4-121-16,-4 1-24 0</inkml:trace>
  <inkml:trace contextRef="#ctx0" brushRef="#br0" timeOffset="11572.361">20412 13010 1267 0,'0'0'28'0,"0"0"5"0,0 6 2 0,0 4 1 0,-4-4-36 15,4 4 0-15,0-1 0 0,0 0 0 0,0 4 58 0,0-1 5 16,0 4 1-16,0 0 0 0,0 3 0 0,0-4 0 16,0 4 0-16,0-3 0 0,0 3-52 0,0-4-12 15,0 1 0-15,0-4 0 0,0 1 0 0,-3 0 0 16,3-4 0-16,0 0 0 15,0-5 0-15,-4 5 0 0,4 0 0 0</inkml:trace>
  <inkml:trace contextRef="#ctx0" brushRef="#br0" timeOffset="11782.667">20384 12621 1580 0,'-8'19'67'0,"1"-3"-54"16,0-4 31-16,0 7 7 0,0-3 1 0,0 3 0 16,4-4-84-16,-4 1-16 0,3-3-3 0</inkml:trace>
  <inkml:trace contextRef="#ctx0" brushRef="#br0" timeOffset="12585.787">20757 13158 1579 0,'-7'-10'32'0,"0"4"10"16,4 3-34-16,-1-4-8 0,1 1 0 0,3 6 0 16,0 0 53-16,0 0 9 0,0 0 2 0,0 0 0 15,0 0-52-15,0 0-12 0,0 0 0 0,0 0 0 16,0 0 0-16,0 6 0 0,0 4 0 0,0-1 0 16,3-2 49-16,-3 2 7 0,4 0 2 0,3 1 0 0,-4-1-42 0,4 1-8 15,0-4-8-15,4 3 12 16,-4-6 36-16,4 1 7 0,-1-1 1 0,4-3 1 15,-3 3-27-15,0-3-6 0,-1 3 0 0,1-6-1 16,3 0 13-16,-4 0 2 0,5-4 1 0,-5 1 0 0,1-3-10 0,-4-4-1 16,0 1-1-16,0-1 0 0,0-3-15 0,0 4-2 15,-3-4-1-15,-4 0 0 0,3 4-9 0,-3-4 0 0,0 1 9 16,0 2-9-16,0 4 0 0,-3-7-15 0,-1 6 3 16,0 1 0-1,1-3-12-15,-4 2-3 0,0 4 0 0,0 0 0 16,3 2-9-16,-3 1-1 0,-3 3-1 0,3 0 0 0,-4 0 26 0,4 3 12 0,-4 7-12 0,4-4 12 15,-3-6 0-15,3 3 0 0,0 4 0 0,-4 5 0 16,4-3-16-16,0 10 4 0,0-3 0 0,0 3 1 16,3-4 11-16,-3 4 0 0,4 0 0 0,-1 0 0 15,1 0 49-15,-1 0 12 0,1 2 3 0,-1 1 0 16,4-3-52-16,0 0-12 0,0-3 0 0,0 3 0 16,4-1 0-16,3-2-16 0,3-3 3 0,-3 2 1 15,7-5 12-15,0-1 0 0,1-3-10 0,2 4 10 16,1-4-26-16,3-3-1 0,0 7 0 0,0-4 0 15,-3-3-117-15,3-3-23 0,0 0-5 0</inkml:trace>
  <inkml:trace contextRef="#ctx0" brushRef="#br0" timeOffset="13119.095">21294 13026 1497 0,'0'0'32'0,"0"0"8"0,0 9 0 0,0 7 4 0,-4-7-36 15,4 1-8-15,0 2 0 0,0 1 0 0,-3 3 53 0,3-1 9 0,0-2 2 0,0-1 0 16,0 4-52-16,0-3-12 0,0 2 0 0,0 1 0 15,0-4 37-15,0 1 5 0,3-4 1 0,-3 1 0 16,0-1-18-16,0-6-3 0,0-3-1 0,0 0 0 16,0 0-21-16,0 0 0 0,0 0 0 0,4-6 0 15,-4-3 42-15,0-4 4 0,3 1 1 0,-3-1 0 16,4 4-25-16,-1-4-5 0,1 1-1 0,-1-1 0 16,1 4-5-16,-1-1-2 0,1-2 0 0,3-1 0 15,-4 4-9-15,5-1 0 0,-5 1 9 0,1 3-9 16,-1-4 0-16,1 4 0 0,-1 3 0 0,4-3 0 15,-7 6 0-15,4-4 0 0,-4 4 0 0,0 0 0 0,0 0 0 16,0 0 0-16,10 0 0 0,1 4 0 16,-4-1 0-16,-7-3 0 0,11 3 0 0,-1 6 0 0,1 1 0 0,-4-1-8 15,0 0 8-15,0 1 0 0,3 5 0 0,-2-5 0 16,-5 6 0-16,1-4 0 16,3 7 0-16,-4 0 11 0,1-4-11 0,-4 4 12 15,3 0 1-15,-3 3 1 0,0 0 0 0,4 0 0 16,-4 0 3-16,0-3 1 0,0 3 0 0,-4-10 0 15,8 4-2-15,-4-7-1 0,0-6 0 0,0-3 0 16,0 0-15-16,0 0 8 0,0 0-8 0,0 0 0 16,3-3-16-16,4-6-10 0,0-7-2 0</inkml:trace>
  <inkml:trace contextRef="#ctx0" brushRef="#br0" timeOffset="13720.894">21713 13142 1314 0,'0'0'37'0,"0"6"8"0,-3 4-36 0,3-1-9 0,-4 0 0 0,1 4 0 15,3-1 140-15,-4 1 27 0,1 0 5 0,-1-1 0 16,4 1-71-16,0 2-14 0,-3-5-3 0,3 9-1 16,0-4-15-16,0-2-4 0,0 2 0 0,-4-2 0 15,8-4-51-15,-4 1-13 0,0-1 0 0,0-3 0 16,0 4 0-16,0-4 0 0,0 10 0 0,3-7 0 16,-3 1 0-16,0-1 0 0,0-3 0 0,0 4 0 15,0-4 0-15,0-6 0 0,0 6 0 0,0-6 0 16,0 0 0-16,0 0 0 0,0 0 0 0,0 0 0 15,0 0 0-15,7-6 0 0,0-3 0 0,0-4 0 16,1-6 54-16,-1 0 8 0,0-3 2 0,0 1 0 16,-4-1-52-16,1 3-12 0,-1-3 0 0,1-3 0 0,-1 9 0 0,1-3 0 15,-1 0 0-15,1 1 0 0,-1 2 0 0,1-3 0 16,-1 7 0-16,1-4 0 0,0 3 0 0,-4 1 0 16,3 9 0-16,1-4 0 0,-1-2 0 0,1 3 0 15,-1-4 0-15,-3 10 0 0,0 0 0 16,0 0 0-16,0 0 0 0,0 0 0 0,7 3 0 15,4 4 0-15,-4-1 0 0,3 0 0 0,1 4-16 0,0-1-5 16,-4 0-2-16,3 1 0 0,1 6 23 0,-1-4-11 16,1 4 11-16,-4-1-8 0,0 1 8 0,4 0 0 0,-4 3 0 0,-4 3 0 15,4 0 0-15,-3 3 0 0,-1 3 0 0,1-3 0 16,-4 3 0-16,3 0-10 0,1-3 10 0,0 4 0 31,-4-4-33-31,3-6 0 0,1-1 0 0,-1 1 0 0,-3-9 10 0,4 2 3 0,-4-12 0 0,0 0 0 16,0 0-21-16,7-12-4 15,0 2-1-15,0-9 0 0,0 7-199 0,0-10-40 16</inkml:trace>
  <inkml:trace contextRef="#ctx0" brushRef="#br0" timeOffset="14273.849">22236 13186 1337 0,'0'0'56'0,"0"0"-44"16,0 0-12-16,0 0 0 0,0 0 139 0,0 0 25 0,3-6 6 0,4 6 1 15,4-4-69-15,-4 4-14 0,3 0-2 0,-3-6-1 16,4 6-20-16,0 0-4 0,-1 0-1 0,1 0 0 15,-1 0-44-15,1 0-16 0,0 0 9 0,-1 0-9 16,1 0 8-16,3 6-8 0,-4-2 0 0,1-4 8 16,0 0-8-16,-4 0 0 0,3-4 0 0,-3-2 0 15,0 6 0-15,-3 0 0 0,3 0 0 0,-4-3 0 16,4-3 0-16,-3 3 0 0,0-4 0 0,-4-2 0 16,-4-1 0-16,0-2 0 0,8 3 0 0,-4-1 0 15,0 4 0-15,0-4 0 0,-4-2 0 0,-3-1 0 16,4 4 0-16,-4-7 0 0,0-3 0 0,-4 10 0 15,4-7 0-15,-3 1 0 0,3 2 0 0,-4 1 0 16,4 2 0-16,0-2 0 0,0 12 0 0,-4-10 0 16,4 10 0-16,0 0 0 0,0 7 0 0,0-4 0 15,3 6-19-15,-3 0 4 0,0 4 1 0,-3 3 0 16,3 3 14-16,0 2-9 0,3-2 9 0,-3 6-8 0,3-3 20 0,-3 3 5 16,4-3 1-16,-4 0 0 0,0 7-18 15,3-1 0-15,4-6 0 0,-3 3 0 16,3-3 0-16,0-3 0 0,3 9 0 0,1-6 0 15,-1 0 0-15,4-4 0 0,4-2 0 0,0 3 0 0,-1 0 0 0,4 0 0 16,0-13 0-16,0 6 0 0,1 1 0 0,-1-4 0 16,3 1 0-16,1-4 0 0,0 7 0 0,-4-7 0 15,0-12 0-15,3 6 0 16,1 0-48-16,3 9-12 0,-3-3-4 0,3-3-614 16,-3-3-123-16</inkml:trace>
  <inkml:trace contextRef="#ctx0" brushRef="#br0" timeOffset="21806.169">12457 14453 851 0,'0'0'36'15,"0"0"-36"1,0 0 58-16,-4 0 5 0,4 0 1 0,-3-10 0 16,3 10 0-16,0-3 0 0,0-3 0 0,0 6 0 15,0 0 24-15,0 0 6 0,-4-7 1 0,4 7 0 16,0 0-50-16,0 0-9 0,0 0-3 0,0 0 0 16,0 0 22-16,0 0 4 0,0 0 1 0,0 0 0 15,0 0-52-15,0 7-8 0,0 2 0 0,0 1 0 16,0 5-57-16,4-2-4 0,-4-1-1 0,3 4 0 15,1 0 3-15,3 2 1 0,-4-2 0 0,1 3 0 0,6 0 46 16,-3-4 12-16,4 4 0 0,-4-3 0 0,4 0 0 16,-1-1 0-16,1-2 0 0,3-1 0 0,-4 4 0 0,1-3 14 0,3-1-2 15,-3 1 0-15,3-4 4 0,0 4 1 0,0-4 0 0,-3-3 0 16,3 4 7-16,0-4 2 0,-4-3 0 0,5 3 0 16,-5-6 0-16,4-3 0 0,0 0 0 0,-3-3 0 15,0 0 8-15,-1-7 2 0,1-3 0 0,-1 1 0 16,1-4-11-16,-1-6-1 0,-3 6-1 0,1-6 0 15,-1-3-11-15,-4-7-3 0,4 7 0 0,-3-7 0 16,-1 4 5-16,-3-3 1 0,0-4 0 0,0 3 0 16,0-2-1-16,0 2 0 0,-3-2 0 0,-1 2 0 15,1 4-14-15,-1 3 8 0,1-1-8 0,-4 4 0 16,3 3 0-16,0 0-18 0,-3 4 2 0,4-1 1 16,-1 9-31-16,4 1-6 0,0 3-2 0,0 6 0 15,0 0-53-15,0 0-10 0,7 3-3 0</inkml:trace>
  <inkml:trace contextRef="#ctx0" brushRef="#br0" timeOffset="22373.43">13180 14315 1606 0,'0'0'33'0,"0"0"9"0,0 0-34 15,0 0-8-15,0 0 0 0,0 0 0 0,0 0 71 0,0 0 12 0,0 0 2 0,-7 9 1 16,3 0-86-16,4 1-12 0,-3 2-4 0,3 1-2 16,0 3-39-16,0 2-8 0,0-2-2 0,0 0 0 15,0 3 39-15,0-1 7 0,3 1 1 0,-3-6 1 16,0-1 19-16,4-5 14 0,-4-7-2 0,0 0-1 16,0 0 89-16,0 0 17 0,0 0 4 0,0 0 1 15,-4-7-41-15,4-2-8 0,0-1-1 0,0-2-1 16,0-1-44-16,0-5-9 0,0 5-2 0,0-6 0 15,4 0-16-15,-1 1 0 0,1-4 8 0,-1-3-8 16,1 6-12-16,-1 0-5 0,1-3-2 0,-1 3 0 16,1 3 35-16,-1-2 8 0,5 2 0 0,-5 0 1 15,1 7-16-15,3-1-9 0,-4 1 10 0,4 3-10 16,-3 3 0-16,3-4 0 0,0 7-13 0,0 0 4 16,0 0-4-16,0 4-1 0,4 2 0 0,-4 0 0 15,3 3 0-15,-3 1 0 0,4-1 0 0,-1 7 0 16,-2 0 14-16,-1-1-9 0,3 7 9 0,-3 0-8 15,4 0 8-15,-4 0 0 0,0 3 0 0,0 3 0 16,0-6 0-16,-3 3 0 0,3-3 0 0,-4 0 0 16,1-3 0-16,-1-3 0 0,1-4 0 0,-1 1 0 15,-3-1-94-15,4 1-20 0,-4-4-4 0</inkml:trace>
  <inkml:trace contextRef="#ctx0" brushRef="#br0" timeOffset="22652.596">13571 14415 228 0,'0'0'0'0</inkml:trace>
  <inkml:trace contextRef="#ctx0" brushRef="#br0" timeOffset="23341.419">13663 14434 756 0,'0'0'16'0,"-7"0"3"16,0 0-19-16,3 6 0 0,4-6 0 0,-7 3 0 16,4 3 77-16,3-6 12 0,-7 4 3 0,7-4 0 15,-4 6-12-15,-3-3-1 0,7-3-1 0,-3 6 0 16,3-6-25-16,-4 3-5 0,4-3 0 0,0 0-1 16,0 0 12-16,0 0 2 0,0 0 1 0,-7 10 0 15,7-10-7-15,0 0-2 0,0 0 0 0,0 0 0 16,0 0-23-16,-7 0-5 0,7 0-1 0,0 0 0 15,0 0-12-15,0 0-2 0,0 0-1 0,0 0 0 16,0 0-9-16,0 0 0 0,0 9 0 0,0-9 0 16,4 6 8-16,3 4-8 0,0-4 12 0,0 0-4 0,0 1-8 0,3-1 10 15,1-3-10-15,0 0 10 0,-1 0-10 0,4 0 10 0,-3 1-10 0,-1-1 10 16,5-3 2-16,-5 0 1 0,4-3 0 0,0 3 0 16,-3-4-2-16,-4 1-1 0,4-3 0 15,-4 3 0-15,-4-3-1 0,4-4 0 0,0 4 0 0,-3-3 0 16,-4-1-1-16,3 1-8 0,-3-1 12 0,0 1-4 15,0 0-8-15,-3-1 8 0,-1 1-8 0,1 2 8 16,-1 1-8-16,-3-3 0 0,4 2 0 0,-4-2 0 16,-4 3 0-16,4 0 0 0,0-4 0 0,-4 4 0 15,1 0 0-15,3-1 0 0,-7 4 0 0,3-3 0 16,0 6 0-16,1-3 0 0,-1 3 0 0,1 0 0 16,3 3 0-16,-4-3 0 0,0 6 0 0,4 0 0 15,0 4 0-15,4 2 0 0,-4 1-14 0,3 6 5 16,4-4-2-16,0 1 0 0,0 9 0 0,4-3 0 15,-4 0-7-15,7 0-2 0,-4 3 0 0,4-6 0 16,4 6-119-16,-4-6-24 0,4 3-5 16</inkml:trace>
  <inkml:trace contextRef="#ctx0" brushRef="#br0" timeOffset="23702.639">12305 13622 528 0,'0'0'22'15</inkml:trace>
  <inkml:trace contextRef="#ctx0" brushRef="#br0" timeOffset="24090.51">12227 13618 1071 0,'0'0'30'0,"0"0"7"15,0 0-29-15,-7 0-8 0,0-3 0 0,7 3 0 16,0 0 60-16,0 0 12 0,0 0 1 0,-3 3 1 15,3-3-34-15,0 0-6 0,0 0-2 0,0 0 0 16,-7 4-16-16,7-4-3 0,-4 6-1 0,4-6 0 16,0 0-12-16,-3 3 0 0,3-3 8 0,-4 9-8 15,0 1 0-15,4-7 0 0,0 6 0 0,4 1 0 16,-4-1 14-16,0 1 0 0,4-10 0 0,-1 9 0 16,-3 0-14-16,4-2 0 0,-1 2-9 0,4 1 9 15,-3-1 37-15,-1 3 14 0,4 1 2 0,-3 3 1 16,3 2-35-16,0 1-7 0,-4 3-2 0,5 3 0 0,-1 0 22 0,0 0 5 0,0-3 1 0,-4 10 0 15,4-1-19-15,0 1-4 0,-3-1-1 0,-1 3 0 16,4 1-6-16,-3-1 0 0,-1-2-8 0,1-7 12 16,0 3-12-16,-4-3 9 0,3 0-9 0,-3-3 8 15,0 6-8-15,4-9 0 0,-4 0 0 0,3 0 0 16,-3 0 56-16,4-7 5 0,-4-2 2 0,3 5 0 16,1-2-50-16,-1-4-13 0,1 1 0 0,3-1 0 15,-4 0 0-15,4 1 0 0,-3-1 0 0,3 1 0 16,0-1-48-16,-3-6-12 0,3 7-3 0,0-4 0 15,0-3-72-15,0 3-14 0,0-3-3 0</inkml:trace>
  <inkml:trace contextRef="#ctx0" brushRef="#br0" timeOffset="24544.627">12767 13822 1190 0,'0'0'33'0,"4"3"9"0,-1 13-34 0,-3-6-8 0,4 5 0 0,-1 1 0 15,1 0 34-15,-4 5 5 0,3-2 1 0,-3 3 0 16,4 6-31-16,-4-2-9 0,0-4 0 0,0-1 0 16,0-2 10-16,0 0-10 0,0 0 8 0,0-3-8 15,0-1 0-15,0 1 8 0,0-4-8 0</inkml:trace>
  <inkml:trace contextRef="#ctx0" brushRef="#br0" timeOffset="25532.664">14859 14327 1074 0,'0'0'30'16,"0"0"8"-16,-4 10-30 0,4-10-8 0,-7 6 0 0,4 3 0 15,3-3 39-15,-4 4 6 0,4 2 2 0,-3 1 0 16,3-4-24-16,0 1-5 0,-4 2-1 0,4-2 0 16,0-1-17-16,0 7 0 0,0-4 0 0,4-2 0 15,-4-1 106-15,0 1 18 0,3-1 3 0,-3 0 1 16,4 1-103-16,-1-1-25 0,1 1 0 0,-1-4 0 15,1 0 43-15,3 4 3 0,4 5 1 0,-4-5 0 16,0 2-25-16,3 4-5 0,-3 0-1 0,4 2 0 16,-4 4-16-16,0-6 0 0,0 0 0 0,0-4 0 15,-3 7 0-15,3 0 0 0,-4 0 0 0,1-10 0 16,-1 4 20-16,-3-10-4 0,0-3 0 0,0 0 0 16,0 0 11-16,0 0 1 0,0 0 1 0,0 0 0 15,0-3-8-15,0-10-1 0,0 0-1 0,0 1 0 16,4-7 19-16,-1 3 4 0,1-9 1 0,-1 10 0 0,1-10-18 15,0 3-3-15,3-7-1 0,-4 4 0 0,1-3-21 16,3-3 0-16,3-1-10 0,-3-2 10 0,0 3 0 0,4-1 0 0,-4 1 0 16,0 0 0-16,0 2 0 0,0 7 0 0,-3 4 0 0,3-4 0 15,-4 6-19-15,-3 3 3 0,4-2 1 0,-1 5 0 16,-3 1-24 0,4-1-5-16,-4 7 0 0,0 3-1 0,0 0-147 0,3-6-30 0,-3 6-6 15</inkml:trace>
  <inkml:trace contextRef="#ctx0" brushRef="#br0" timeOffset="26107.853">15314 14478 1545 0,'-7'-10'32'0,"0"4"8"16,3-3-32-16,-3 9-8 0,0-10 0 0,0 7 0 15,0-3 60-15,0 6 11 0,0 0 1 0,0 0 1 0,0 0-8 0,-4 6-1 16,1-3-1-16,-1 7 0 0,4-1-50 0,-3 0-13 0,-1 7 0 15,4 0 0-15,-4-1 0 0,4 4 0 0,4 0 0 0,-4 3 0 16,3-3 0-16,4 0 0 0,-3-4 0 0,3 4-11 16,0-3 11-16,0-1 0 0,3-2 10 0,-3 3-10 15,4-7 0-15,-1 0 0 0,-3-9-8 0,4 4 8 16,-4-4 0-16,7 0 0 0,-4 0 8 0,4 0-8 16,-3 0 0-16,3-4 0 0,0-2 0 0,0-3 0 15,0-1 20-15,0 1-1 0,0 3-1 0,0-4 0 16,0-2-29-16,0-4-5 0,1 0-2 0,-5 1 0 15,4-1 18-15,-3 0 0 0,-1-2 0 0,1 5 0 16,-1-3 0-16,-3 1 0 0,0 2 0 0,0 1 0 16,0-1 0-16,0 4 0 0,0-1 0 0,0 10 0 15,0 0 0-15,0 0 0 0,0 0 0 0,0 0 0 16,0 0 0-16,0 0-12 0,0 0 12 0,0 0-10 16,0 0-3-16,0 3-1 0,0 13 0 0,4-7 0 15,-1 7 14-15,1-3-9 0,-1-1 9 0,1 4-8 16,-1-4 8-16,4 7 0 0,1-6 8 0,-1 6-8 15,-4-7 20-15,4 4-1 0,0-4 0 0,0 1 0 16,-3-1-37-16,3 1-7 0,0-4-2 0,0 7 0 16,0-3-144-16,0-1-29 0</inkml:trace>
  <inkml:trace contextRef="#ctx0" brushRef="#br0" timeOffset="26573.979">15716 14393 1627 0,'0'0'46'0,"0"0"10"0,0 0-44 0,0 0-12 0,0 0 0 0,-3 6 0 15,3-6 52-15,0 0 8 0,0 0 1 0,0 0 1 16,0 0-18-16,-4 10-4 0,4-10-1 0,0 0 0 16,0 0-26-16,-3 3-5 0,3-3 0 0,0 0-8 15,-11 0 0-15,11 0 0 0,-7-3 0 0,4-1 0 16,-5-2 0-16,5 0 0 0,-1 3 0 0,-3-3 0 16,4 2 0-16,3 4 0 0,-7-3 0 0,3 0 0 15,-3 3 0-15,4-6 0 0,-4 3 0 0,0 3 0 16,7 0 0-16,-4 0 0 0,-3 3 0 0,0 3 0 15,3 4 0-15,1-1 0 0,-1 3 0 0,1 4 0 16,3-3-8-16,0-4-9 0,3 10-2 0,-3-10 0 16,0 7 31-16,4-7 5 0,-4 1 2 0,3 2 0 15,1 1-19-15,3 6 0 0,0 0 0 0,-3-1 0 16,3 1 0-16,0-6 0 0,0-1 0 0,0 1 0 16,0-1 0-16,0 1 0 0,0 3 0 0,0-7 0 15,0 0 0-15,-3 7 0 0,3-7 0 0,0-5 0 16,-4 8 0-16,4-9 0 0,4 0 0 0,-4-3 0 15,3 0-48-15,-2-3-14 0,2-3-2 0</inkml:trace>
  <inkml:trace contextRef="#ctx0" brushRef="#br0" timeOffset="27110.546">15886 14039 1440 0,'0'0'30'0,"0"0"6"0,-4 6-28 0,1-3-8 0,3 6 0 0,-4 1 0 15,0-1 75-15,4 7 13 0,-3-4 4 0,3 4 0 16,0 3-29-16,0-3-6 0,3 2-1 0,1 8 0 15,0-4-31-15,-1 6-6 0,4 0-2 0,0 3 0 16,-3-2 23-16,3 2 4 0,3 0 0 0,-3 1 1 16,0-10-21-16,-3 9-5 0,3-6-1 0,0-3 0 15,-3 0-18-15,-1-6 0 0,1 2 0 0,-1-2 0 16,1-3 0-16,-4-4 0 0,0-9 0 0,0 0 0 16,0 0 0-16,0 0 0 0,0 0 0 0,0 0 0 15,0-3 28-15,0-7 0 0,0 1-1 0,0 0 0 16,3-1-43-16,-3 1-9 0,4-7-2 0,-4 10 0 0,3-4 15 0,4 1 2 15,0 0 1-15,-3-1 0 0,3 1 1 0,0-1 0 16,-3 4 0-16,3-3 0 0,0 6 20 0,-4-4 4 0,4-2 0 0,0 9 1 16,-3-3-29-16,3 3-5 0,0 0-2 0,4 3 0 15,-4-3 19-15,3 0 0 0,-3 6-8 0,0-3 8 32,4 7-38-32,-4-4-4 0,4 0-1 0,-4 1 0 0,3 5 35 0,-3 1 8 0,0-4 0 0,0 7 0 15,0-1 31-15,-3 4 8 0,-1 0 1 0,5 0 1 16,-5 0-21-16,-3-1-5 0,4 1-1 0,-4-3 0 15,3 3-14-15,-3 0 0 0,0-1 0 0,0 1 0 16,0-6-24 0,4-1-8-16,-4 1-2 0</inkml:trace>
  <inkml:trace contextRef="#ctx0" brushRef="#br0" timeOffset="27591.231">16390 14547 1579 0,'0'0'32'0,"0"0"10"16,0 0-34-16,0 0-8 0,0 0 0 0,0 0 0 15,0 0 116-15,0 0 22 0,0 0 4 0,0 0 1 16,0 0-99-16,7 3-19 0,-3-3-4 0,-1 3-1 0,4-3-20 0,0 0 8 0,0 0-8 0,0 0 0 16,0-3 0-16,0 3 0 0,1-3 0 0,-1 3 8 15,3-7-8-15,-3 4 0 0,0 0 0 0,4 0 0 16,-4-3 0-16,0-4 11 0,0 4-11 0,0-3 12 16,-3-4 13-16,3 4 3 0,-4-7 1 0,1 7 0 15,-1-1-1-15,1-2-1 0,-1-1 0 0,1 4 0 16,-4-1-27-16,0 1 8 0,3 3-8 0,-6-1 0 15,3 7-9-15,-4-9-7 0,1 3-2 0,3 6 0 16,0 0-11 0,-7-4-3-16,0 1 0 0,0 3 0 0,0 0 7 0,0 0 1 0,-1 3 0 0,-2 4 0 15,3-1 15-15,0 3 9 0,3 4-10 0,-3 3 10 16,4-1-24-16,-4 1 0 0,3 6 1 0,1-3 0 16,-5 3 23-16,5 0 0 0,-1 3 0 0,1 0 0 15,3-3 29-15,0 0 11 0,0 0 1 0,0 0 1 16,7-4-30-16,-4 4-12 0,5-3 11 0,2 0-11 15,1 0 0-15,-1 0 0 0,8-4 0 0,-4 1 0 16,0 0-21-16,4-4-11 0,-1-2-1 0</inkml:trace>
  <inkml:trace contextRef="#ctx0" brushRef="#br0" timeOffset="28612.692">17759 14500 1691 0,'-7'6'71'16,"-4"-3"-57"-1,4-3 17-15,0 0 3 0,-4-3 1 0,4 0 0 16,0 3 23-16,-3 0 5 0,3 0 1 0,0 3 0 15,-4 3-52-15,4 0-12 0,0 1 0 0,-4 5 0 16,4 1 0-16,0 2 0 0,0 4 0 0,0-6 0 0,0 9 0 16,-3-7 0-16,3 1 0 0,-1 0 0 0,1-1 0 0,0-2 0 0,4 6 0 15,-4-4 0-15,3-2 0 0,1 0 0 0,-1-4 0 0,4 0 0 16,-3 1 0-16,3-4 0 0,0-6 0 0,0 0 0 16,0 0 54-16,0 0 8 0,0 0 2 0,7 3 0 15,-4-6-52-15,4 0-12 0,0-3 0 0,0-1 0 16,4-5 0-16,-4-1 0 0,0-2 0 0,4-4 0 15,-4 6 0-15,0-6 0 0,3 4 0 0,-3-4 0 16,-3 0 0-16,3-3 0 0,0 3 0 0,-3 1 0 16,-1-1 0-16,1 3 0 0,-1 4 0 0,-3-4 0 15,4 0 0-15,-1 4 0 0,-3 2 0 0,4 4 0 16,-4 6-17-16,0 0-7 0,3 6 0 0,-3-3-1 16,4 10-11-16,-1-1-3 0,-3 1 0 0,4 3 0 15,-4-1 39-15,0 4 0 0,0-3 0 0,0 6 0 16,-4 9 0-16,4-3 0 0,0 7 0 0,-3 6 0 15,-1-4 0-15,1 1 0 0,-1 3 0 0,1-1 0 16,-1 1 0-16,1 0 0 0,-1 0 0 0,1-1 0 16,-4-2 0-16,3 6 0 0,-3-6 0 0,3 2 0 15,1-2 0-15,-4 3 0 0,3-4 0 0,1 4 0 16,-1-3 0-16,1-1 0 0,-1-5 0 0,4 5 0 16,-3-8 0-16,3-4 0 0,0 0 0 0,0-6 0 15,0-1 44-15,0 1 16 0,0-6 3 0,0-1 1 16,0-2-52-16,0-10-12 0,0 0 0 0,0 0 0 15,0 0 0-15,0 0 0 0,0 0 0 0,0 0 0 16,0 0 0-16,3-3 0 0,1-7 0 0,-4-2 0 16,3-1 47-16,-3-3 6 0,4-2 2 0,-4-1 0 15,0 0-44-15,3-6-11 0,-3 0 0 0,0-3 0 0,4-1 9 0,-1 7 0 0,-3-6 0 0,4 3 0 16,-1-6-9-16,1 9 0 0,-1-3 0 16,1 3 0-16,0 0 0 0,3 3 0 0,0 3 0 0,-4 4 0 15,4-4 0-15,0 7 0 0,-3 2 0 0,3 1 0 16,0 0 0-16,-4 3 0 0,4 0 0 0,1 3 0 31,-1 0-53-31,3 0-10 0,4 0-1 0,0 0-1 16,1 3-49-16,2-3-10 0,1 0-1 0,-1-3-1 0,5 3-2 0,-1-7 0 15,3 1 0-15</inkml:trace>
  <inkml:trace contextRef="#ctx0" brushRef="#br0" timeOffset="29151.956">17889 14525 851 0,'0'0'36'0,"0"0"-36"16,0 0 109-16,0 0 15 0,0 0 4 0,0 0 0 16,0 0-52-16,0 0-11 0,0 0-1 0,0 0-1 15,0 9-26-15,0 0-5 0,0 1 0 0,0-4-1 16,0 10 2-16,0-4 1 0,0-2 0 0,0 5 0 15,0-2 19-15,4 0 4 0,-4-1 1 0,3 1 0 16,-3-1-11-16,4 1-3 0,3-7 0 0,-3 3 0 16,-1 7-14-16,4-7-3 0,0 1-1 0,0-4 0 15,0 4-26-15,4-4 0 0,-4 0 0 0,3-3 0 16,1 3 24-16,0-6 0 0,-1 4 0 0,-3-4 0 16,4-4-14-16,-1 4-10 0,1-3 12 0,0 0-12 15,-4-3 11-15,0 3-11 0,0-3 10 0,0-4-10 16,0-2 11-16,-4 2-11 0,5 1 12 0,-5-10-12 15,1 6 18-15,-4-5-3 0,3-1-1 0,-3-3 0 16,4-3-4-16,-4 6-1 0,0-3 0 0,0 0 0 16,-4 0 23-16,4 0 4 0,-3 3 0 0,-1 1 1 15,1 8-49-15,-1-2-11 0,0-1-1 0,1 7-1 16,-1-4-44-16,4 4-9 0,0 6-2 0,0 0 0 16,0 0-136-16,0 0-27 0,0 0-5 0</inkml:trace>
  <inkml:trace contextRef="#ctx0" brushRef="#br0" timeOffset="29557.535">18394 14421 1417 0,'0'0'60'16,"0"0"-48"0,-4 10 76-16,4-1 15 0,-3 0 3 0,3 4 1 15,-4 3-47-15,4-4-8 0,0 4-3 0,-3 0 0 16,3-4-20-16,-4 4-4 0,1 3-1 0,3-4 0 16,-4-2-9-16,4 9-3 0,0-7 0 0,-3-2 0 15,3-1-12-15,0 1 9 0,0-4-9 0,0-9 8 16,0 0-128-16,0 0-27 0</inkml:trace>
  <inkml:trace contextRef="#ctx0" brushRef="#br0" timeOffset="30525.077">19258 14584 1314 0,'-7'-6'37'0,"7"6"8"16,0 0-36-16,0 0-9 0,0 0 0 0,0 0 0 16,0 0 53-16,0 0 9 0,0 0 2 0,0 0 0 15,0 0-1-15,-3 6 0 0,3-6 0 0,-8 10 0 16,5-7-32-16,3 6-7 0,-4 1 0 0,4-4-1 15,4 6-10-15,-4-2-1 0,3-1-1 0,-3 1 0 16,4 2-3-16,0 4-8 0,-1 3 12 0,4 3-4 16,-3 6-8-16,3 0 0 0,3 3 0 0,-3 4 8 15,4-1-8-15,0-2 0 0,-1-1 0 0,1 0 0 16,-1 4 0-16,-3-1 0 0,0 1 0 0,4 9 0 0,-7-7 22 0,-1-2-1 16,1-4 0-16,-4 1 0 0,-4-7-21 0,1 0 0 15,-1-3 0-15,0-10 0 0,-3 4 24 0,-3-4 9 0,3-5 3 16,-4-1 0-16,-3-9 30 0,0 3 6 0,0-10 2 0,-4 7 0 15,1-12-42-15,-1 5-9 0,0-2-2 0,1-4 0 16,-1 0-21-16,0-2 0 0,4-1 0 0,-3 0 0 16,3 0 8-16,-1-6-8 0,1 9 10 0,0-2-10 15,4-4-20 1,-1 0-11-16,0 3-1 0,1-9-1 0,3 9-103 16,0-6-20-16,3 0-4 0</inkml:trace>
  <inkml:trace contextRef="#ctx0" brushRef="#br0" timeOffset="30712.665">18972 14299 1337 0,'0'0'28'0,"0"0"6"16,0 0-34-16,0 0 0 0,0 0 0 0,0 0 0 15,0 0 56-15,0 0 4 0,0 0 0 0,0 0 1 16,0 0-53-16,0 0-8 0,0 0-8 0</inkml:trace>
  <inkml:trace contextRef="#ctx0" brushRef="#br0" timeOffset="31275.673">19667 14603 1824 0,'-7'-9'38'0,"4"2"8"0,-4 4-37 0,3-3-9 0,1 3 0 0,-4-3 0 16,0 6 72-16,0-4 12 0,-4 4 2 0,4-6 1 15,-4 6-70-15,1 6-17 0,3-6 0 0,-7 4 0 16,6 5 0-16,-2-3 0 0,-1 4-8 0,4 2 8 16,0 1-20-16,0-1 1 0,4 1 1 0,-4 2 0 15,3 4 18-15,4-3 0 0,-4 3 0 0,4 6 0 16,4-6 0-16,0 3 0 0,3-4 0 0,-4 1 0 15,4-6 0-15,0 6 0 0,0-4 0 0,0-5 0 16,0-1 0-16,0-3 0 0,1 1 0 0,-1-4 0 16,3 0 8-16,-3 0 1 0,4 0 1 0,-1-3 0 15,-3 0-2-15,4 0 0 0,0-3 0 0,-4 0 0 16,3-3-21-16,-3-4-5 0,4 1-1 0,-8-4 0 16,4-2 67-16,-3-4 12 0,0 6 4 0,-1-2 0 0,-3-4-52 15,-3 0-12-15,3-3 0 0,-4 3 0 0,-3 0 0 16,0 4 0-16,0-1 0 0,-4 3 0 0,1-2 0 15,-1 2 0-15,1 1 0 0,-5-1 0 0,1 4 0 0,4 6 0 16,-4-7 0-16,-1 4 0 0,1-3 10 16,0 5-1-16,4-2 0 0,-4 6 0 0,3 0-9 0,4 0-11 15,0 0 3-15,0 6 0 16,3-2-46-16,4 5-9 0,0 0-1 0,4 1-1 16,-1 5-66-16,4-5-13 0,0 2-2 0</inkml:trace>
  <inkml:trace contextRef="#ctx0" brushRef="#br0" timeOffset="31742.679">19861 14556 1792 0,'-3'3'51'0,"3"-3"10"16,-4 6-49-16,4-6-12 0,-3 4 0 0,-1 5 0 16,1-3 0-16,3 4 0 0,-4-7 0 0,4 6 0 15,0 1 42-15,4-1 6 0,-4 0 0 0,3-2 1 16,-3-1-11-16,4 3-2 0,-1-2-1 0,1-1 0 0,-1 0-12 0,4 4-3 0,-3-4 0 15,0 3 0-15,3 4-8 16,-4-4-1-16,4 1-1 0,0 5 0 0,-3-2-10 0,3 2 8 16,0 1-8-16,3 0 8 0,-3-4-8 0,4-2 0 0,-4-1 0 15,4 1 0-15,-4-1 13 0,3-9-2 16,-3 6-1-16,0-3 0 0,4-6 35 0,-4-3 7 0,0 6 2 16,-3-9 0-16,3-1 2 0,0 1 0 0,0-7 0 0,0 0 0 15,-4 1-35-15,1-4-6 0,-1 0-2 0,1-3 0 16,-4 3-13-16,0 1 0 0,0-4 0 0,-4 3 0 31,4-3-44-31,-3 3-1 0,-1 0-1 0,1 0 0 0,-1 1-25 16,1-4-5-16,-1 3 0 0,1 3-1 0,3 4-142 0,0-4-28 15,0 7-5-15</inkml:trace>
  <inkml:trace contextRef="#ctx0" brushRef="#br0" timeOffset="32244.789">20214 14638 1337 0,'0'0'56'16,"0"0"-44"-1,0 0 41-15,0 9 9 0,0-9 2 0,0 0 0 16,0 6 51-16,0-6 10 0,0 0 3 0,0 0 0 0,7 3-59 0,-3 4-11 15,3-7-2-15,0 0-1 0,0 3-37 0,-4-3-7 0,4 0-2 16,1 0 0-16,-1 0-9 0,3-7 0 0,1 1 0 0,-1 0 0 16,1-3 0-16,0 5 0 0,3-2 0 0,-4-3 0 15,4 2 0-15,-3-2 0 0,3-7 0 0,-3 7 0 16,-1 0 0-16,1-1 0 0,-4-2 0 0,0-1 0 16,0 1 0-16,-4 2 0 0,1-6 0 0,0 7 0 15,-1-7 33-15,1 7 5 0,-4 0 1 0,0-1 0 16,0 1-11-16,0 2-3 0,-4 1 0 0,1 0 0 15,-1 0-25-15,-3 2 0 0,0-2 0 0,0 6 0 16,0-3-46 0,-4 3-14-16,4 3-4 0,-3-3 0 0,-1 3 52 0,0 0 12 0,1 1 0 0,-1 2 0 15,4 3 0-15,0 1 0 0,0-1 0 0,0 7 0 16,3-4 0-16,1 7-9 0,-1 0 9 0,1 3-8 16,-1-3 8-16,1 0 0 0,-1-1 8 0,4 1-8 15,0 3 0-15,0-3 0 0,0-3-12 0,4-1 4 16,-1-2 8-16,4-4 0 0,0 4 0 0,1-4 0 15,2 7 8-15,4 0-8 0,0-1 10 0,0 1-10 16,4-4 0-16,0 1 0 0,3-4 0 0,-3 1 0 16,3 5-45-16,-4-11-15 0,8 5-4 0,-4-9 0 15,0 6-104-15,-3-6-20 0,3 0-5 0</inkml:trace>
  <inkml:trace contextRef="#ctx0" brushRef="#br0" timeOffset="33627.576">21657 14681 1337 0,'0'0'28'0,"-3"-6"6"0,-1 3-34 16,0-3 0-16,1 3 0 0,-4-4 0 0,3 1 109 0,1 0 15 0,-1 0 4 0,1 2 0 15,-1-2-20-15,1 0-4 0,-1 0-1 0,-3-4 0 16,-3 10-68-16,2-3-14 0,-2 3-2 0,-8 3-1 15,4-3-18-15,-4 6 0 0,-3 1 0 0,4 2 0 16,-4-3 0-16,-1 1 0 0,1-1-13 0,0 3 5 16,0 4 8-16,0-1 0 0,0 1-9 0,3-4 9 15,0 10 0-15,1-3 0 0,2 0-9 0,5-1 9 16,-1-2 0-16,1-1 0 0,6 1 0 0,-3-1 0 16,7-2 0-16,-3 5 0 0,3-5 0 0,3 2 9 15,1-2-9-15,3-4 0 0,0 3 0 0,3-2 0 16,1-4 0-16,3 0 0 0,0-3-9 0,0 0 9 15,0 0 0-15,4 0 0 0,-4 0 0 0,0-6 0 16,0-4 0-16,1-2 11 0,-1-7-11 0,0 0 10 16,-4-3 1-16,1-3 0 0,-1 0 0 0,-2-9 0 15,-1 5 13-15,0-5 4 0,-4-1 0 0,-3-12 0 16,0 7 8-16,0-11 3 0,-3-2 0 0,-1 0 0 16,1 0-17-16,-4 5-3 0,-1 1-1 0,1-3 0 15,0 13-10-15,-3-4-8 0,-1 3 9 0,1 4-9 16,-1 6 0-16,-3 2-12 0,3 5 1 0,1 2 0 15,3 3-9-15,0 3-1 0,0 4-1 0,3 3 0 16,4 6 3-16,0 0 1 0,0 0 0 0,0 0 0 16,0 6-6-16,0 7-2 0,4 2 0 0,-1 7 0 0,1 0 12 0,3 10 2 0,0-4 1 15,3 6 0-15,1 10 11 0,-4 0-10 0,4 3 10 0,3 10-10 16,-4-7 10-16,1 9 0 0,3-5 0 0,0 5-8 16,-3-6 8-16,-1 1 0 0,1-7-9 0,-8-10 9 15,4-5 0-15,-3 2 0 0,-1-6 0 0,-3 1 0 16,4-4 0-16,-4 0 0 0,0-6 0 0,0 6 0 15,0-10 8-15,0 1-8 0,0-3 8 0,0-10-8 16,0 6 0-16,0-3 0 0,0-6 8 0,0 0-8 16,0 0-22-1,0 0-6-15,0 0-2 0,0 0 0 0,0-6-189 0,0-3-37 0,0-7-8 16,3 4-2-16</inkml:trace>
  <inkml:trace contextRef="#ctx0" brushRef="#br0" timeOffset="34043.219">21692 14732 1552 0,'0'0'44'0,"0"0"10"0,0 0-43 0,0 0-11 16,0 0 0-16,0 0 0 0,0 0 91 0,-3 0 16 16,3 0 3-16,0 0 1 0,-7 9-38 0,7-9-7 15,0 0-2-15,-4 3 0 0,4 3-51 0,0 4-13 16,0-1 0-16,4 1 0 0,-1-1 0 0,1-3 0 15,3 1 0-15,0-4 0 0,-4 3 0 0,8 3 0 16,-4-2 0-16,4-4 0 0,-1 3-8 0,1-6 8 16,-1 0-12-16,1-6 12 0,0 6 0 0,-4-10 0 0,0 1 0 0,0 0 0 15,0-1 27-15,0 1 2 0,-7-4 1 0,3-2 0 16,-3-7-10-16,0 3-3 0,0 0 0 0,-3 6 0 16,-4 4-17-16,0 0 0 0,0-1 0 0,0 1 0 15,-4-1-16-15,0 4-8 0,1-3 0 0,-1 2-1 16,1 1 25-16,3-3-10 0,3 9 10 0,4 0 0 15,-7-3-20-15,7 3 4 0,-7 9 0 0,3 0 0 16,-3-2 8-16,4 2 8 0,-1 1-12 0,1 2 12 16,3-3 0-16,-4 4 0 0,4 3 0 0,4-1 0 15,-4 1-38-15,3-3-1 0,1 9 0 0,-1-4 0 16,1-2 39-16,-1-3 0 0,5-4 0 0,-5 0 0 16,8 7 0-16,-4-3 0 0,7 2 0 0,0 1 0 15,0 3 0-15,7 3 10 0,0-7 1 0</inkml:trace>
  <inkml:trace contextRef="#ctx0" brushRef="#br0" timeOffset="34559.601">22511 14170 1074 0,'0'0'30'0,"-4"10"8"0,4-1-30 0,0 1-8 0,0-1 0 0,-3 0 0 16,-1 4 127-16,1-1 24 0,3-2 5 0,0 6 0 15,0 2-53-15,-4 4-11 0,4-3-3 0,-3 6 0 16,3 0-35-16,0 7-7 0,0-7-2 0,0 9 0 15,0-2-13-15,0-4-2 0,0 0-1 0,0 3 0 0,0 4-29 0,3 2-15 16,-3 4 2-16,0 0 0 16,4-3 13-16,-4-4 0 0,-4 1 0 0,4-1 10 15,0-9-1-15,0-6 0 0,0-3 0 0,-3-7 0 16,3-9-9-16,0 0 0 0,0 0 0 0,0 0 0 16,0-6 0-16,-4 6 0 0,1-3 0 0,3-4 0 15,-4-5-50-15,0-7-12 0,4-3-2 0</inkml:trace>
  <inkml:trace contextRef="#ctx0" brushRef="#br0" timeOffset="35059.51">22867 14653 1800 0,'0'0'40'0,"0"0"8"0,-3-6 1 0,-5 3 1 0,5-3-40 0,-4 2-10 0,0 1 0 16,0 0 0-16,-4 3 64 0,4 0 10 0,-3 3 2 0,-5 0 1 16,1 1-37-16,-3 2-7 0,6 0-1 0,-3 0-1 15,0 4-31-15,-4-4 0 0,4 3 0 0,4 1 0 16,-1 2 0-16,0-2-10 0,1 9 0 0,6-1 0 15,1-2 1-15,3 3 0 0,3 3 0 0,1 0 0 16,-1-3 9-16,4-1-12 0,0 1 12 0,1-6-12 16,-1-4 12-16,3-6 0 0,-3 0 0 0,4 1 0 0,-1-4 16 0,1 0 4 15,0-4 2-15,-4 1 0 0,0 0-22 16,3-3 9-16,1-4-9 0,-4 1 0 0,0 0 44 0,-4 2 1 16,1-2 1-16,-1 0 0 0,-3-1-32 0,0 1-6 15,0-4-8-15,-3 4 11 0,3-4-11 0,-4 4 0 16,4-4 9-16,-3 4-9 0,-1 0 8 0,1-1-8 15,-1 4 10-15,4 6-10 0,0 0 9 0,0 0-9 16,-3-6 8-16,3 6-8 0,0 0 0 0,0 0 0 16,0 0 0-16,0 0 0 15,3 0-20-15,1 12-8 0,-1-2-3 0,1 2 0 16,3 4-1-16,-4-1-1 0,5-2 0 0,-1 6 0 0,-4-4 33 0,4-2 0 0,0 6 0 0,0-4 0 31,0 1-58-31,0 0-5 0,0-4-1 0,1-2 0 16,2 5-21-16,-3-5-5 0,4 2-1 0,-1-2-689 0</inkml:trace>
  <inkml:trace contextRef="#ctx0" brushRef="#br0" timeOffset="35592.537">23745 14054 1314 0,'0'0'37'0,"-7"0"8"0,0 0-36 0,7 0-9 0,0 0 0 0,-7 0 0 16,7 0 104-16,0 0 20 0,0 0 3 0,-7 3 1 15,7-3-76-15,-3 7-16 0,-1-4-2 0,1 6-1 16,3 7-11-16,0-4-2 0,0 4-1 0,0 0 0 15,3 3-6-15,-3-1-1 0,7 8 0 0,-3 2 0 16,-1 3 19-16,1 7 3 0,3 3 1 0,0-4 0 16,0-9 0-16,0 4 0 0,0-4 0 0,0 6 0 15,0 1-3-15,-3-1 0 0,-1-2 0 0,1 5 0 16,-1-2-13-16,-3-1-3 0,4 1-1 0,-4-1 0 16,0-2-15-16,0-1 11 0,0-3-11 0,0 0 10 15,0-2-10-15,0-8 0 0,3-2 9 0,-3-3-9 16,0-4-10-16,0-3-6 0,0-6-2 0,0 0 0 15,0 0-41-15,0 0-8 0,0 0-1 0,0 0-1 16,0-6-19-16,0 3-4 0,4-7-1 0</inkml:trace>
  <inkml:trace contextRef="#ctx0" brushRef="#br0" timeOffset="35892.954">23509 14569 1450 0,'0'0'32'0,"0"0"6"0,0 0 2 0,0 0 1 0,0 0-33 0,0 0-8 16,0 0 0-16,0 6 0 0,0-6 72 0,-3 3 13 0,3-3 3 0,0 0 0 16,3 9-34-16,-3-9-6 0,4 7-2 0,3-4 0 15,3 3-10-15,1-3-1 0,3-3-1 0,-3 6 0 16,6 1-13-16,1-4-2 0,-1 0-1 0,5-3 0 15,-5-3-9-15,1 0-1 0,3 0-8 0,-3 6 12 16,-1-3-23-16,1 3-5 0,-4 0 0 0,4 0-1 31,-4 3-44-31,0-2-9 0,-3-1-2 0,3 0 0 16,-7 0 8-16,3 0 0 0,-3 0 1 0,-3-3 0 0,3 0-128 16,0-3-25-16</inkml:trace>
  <inkml:trace contextRef="#ctx0" brushRef="#br0" timeOffset="36292.906">24014 14487 1267 0,'0'0'28'0,"0"0"5"0,0 0 2 0,0 0 1 0,-4 6-36 16,4 1 0-16,-3-1 0 0,3 3 0 16,-4 1 109-16,4-1 15 0,0 4 4 0,-4-1 0 0,4 4-37 0,0 3-7 15,0-1-2-15,4 1 0 0,0 3-42 0,-1-3-9 16,1 3-2-16,-1 3 0 0,4-3-15 0,-3 3-3 15,-1-6-1-15,1 0 0 16,-1-4 10-16,1 4 1 0,-1 0 1 0,1 0 0 16,-4-7 22-16,3-2 4 0,1-1 0 0,-4-9 1 15,0 0-39-15,0 0-10 0,0 0 0 0,0 0 0 16,0 0 0-16,0 0 0 0,-7-3 0 0,3 0 0 16,1-3 36-16,-4-1 6 0,3 1 1 0,-3-3 0 0,4-7-18 0,-4 3-3 15,0-2-1-15,-1-4 0 0,1 0-21 0,4-3 0 0,-1 3 0 0,1-3 0 16,3 4 56-16,-4-1 6 15,4 0 2-15,0 0 0 0,-3 0-64 0,6 1-21 16,-3-1 0-16,0 0 0 0,4 6 12 0,-1-2 9 0,1 5-12 16,-1-2 12-1,4-1-36-15,-3 1-1 0,0-1 0 0,-1 4 0 16,4-1-22-16,0 10-4 0,0-3-1 0,4 3 0 16,-1 0 0-16,1 0 0 0,0 3 0 0,-1-3 0 0,4 7-51 0,0-4-10 15,4 3-3-15</inkml:trace>
  <inkml:trace contextRef="#ctx0" brushRef="#br0" timeOffset="36867.79">24617 14638 1792 0,'-18'3'51'0,"1"0"10"0,-1 0-49 16,0-3-12-16,4 3 0 0,-3 0 0 0,2-3 54 0,1 3 8 0,4 0 2 0,-1 1 0 15,1-1-52-15,-1 3-12 0,4 0 0 0,-4 1 0 16,8-1 0-16,-4-3 0 0,0 3 0 0,0 4 0 16,3-1 0-16,-3 0 0 0,0 4 0 0,3-4 0 15,-3 7 0-15,4-3 0 0,-4 2 0 0,0 1 0 16,3 0 31-16,1-4 3 0,-4 7 1 0,3-3 0 16,1-1-6-16,-1 1-1 0,1-3 0 15,3-1 0-15,0-2-28 0,0-4 8 0,0-6-8 0,7 9 0 16,-4-3 54-16,4-2 8 0,0-4 2 0,0 0 0 15,4 0 0-15,-1 0 0 0,1-10 0 0,3 10 0 16,0-3-52-16,0-3-12 0,1 6 0 0,-1-6 0 16,0-7 0-16,0-3 0 0,-4-6 0 0,5-3 0 15,-5 0 0-15,1 6 0 0,-4-3 0 0,0 0 0 16,-4 4 0-16,1-7 0 0,-4 6 0 0,0 6 0 16,-4 1-48-16,1-1-13 0,-4 4-3 0,0 2 0 15,0-2 52-15,-7 3 12 0,3-4 0 0,-3 1 0 16,0 0 0-16,3-1 16 0,-3 7-3 0,3-3-1 15,1 3-12-15,-1 3 0 0,1 3 0 0,3-3 0 16,-4 9-17-16,4-3 3 0,3 1 1 0,-3 2 0 16,4 1-37-16,3 5-7 0,-4-2-2 0,4 2 0 15,0-5-158-15,0-1-32 0</inkml:trace>
  <inkml:trace contextRef="#ctx0" brushRef="#br0" timeOffset="37833.193">24740 14675 942 0,'0'0'40'15,"0"0"-32"1,0 0 108-16,-3-6 21 0,3 6 5 0,0 0 1 0,0 0-43 0,0 0-9 0,0 0-2 15,0 0 0-15,0 0-20 0,0 0-4 0,0 0-1 0,-4 9 0 16,4 1-15-16,0 2-3 0,4 1-1 0,-4 6 0 16,3-4-21-16,1 1-4 0,-4 0 0 0,3 2-1 15,1-2-19-15,-4 0 0 0,3-7 0 0,1 7 0 16,-4-4 0-16,3-5 0 0,1 2 0 0,-4-9 0 16,0 0 34-16,0 0 3 0,0 0 1 0,0 0 0 15,4-6-7-15,-1 0-2 0,-3-7 0 0,4 4 0 16,-4-1-29-16,3-9 0 0,-3 10 0 0,0-4 0 15,4 1 0-15,-4-4-8 0,0 4-1 0,3 2 0 16,1-5 9-16,-4 5-10 0,3 1 10 0,1 6-10 16,-1-4 10-16,-3 7 16 0,4-3-4 0,-4 3-1 15,3 0-60-15,4 3-12 0,0-3-3 0,-3 7 0 16,3-4 52-16,-3 6 12 0,3 1 0 0,-4 5 0 16,4-2 0-16,-3-4 0 0,3 7 0 0,-4-7 0 15,4 4 0-15,0-4 0 0,-3-6 0 0,3 7 0 16,-3-1 0-16,-1-3 0 0,4-2 0 0,-7-4 0 15,4 6 0-15,-1-6 0 0,1-6 0 0,-1 6 0 16,1 0 48-16,-1-4 13 0,4-2 3 0,-7 6 0 16,4-3-52-16,-4-3-12 0,3 3 0 0,1-4 0 15,-4 4 0-15,3-3 0 0,1 3 0 0,-4 0 0 16,0 3-11-16,4-3-5 0,-4 3 0 0,3-7-1 16,-3 7 17-16,4-6 0 0,-1 3 0 0,-3 3 0 15,4-3 0-15,-1-4 9 0,1 4-1 0,-1-3 0 16,1 3 1-16,-1-3 0 0,1-1 0 0,3 1 0 0,-4 3 44 15,4-6 9-15,0 5 2 0,4-2 0 16,-4 3-72-16,0-3-15 0,0 6-2 0,0 0-1 0,0-3 26 16,0-4 0-16,0 7 0 0,4 0 0 0,-4 7 0 15,0-4 0-15,4 6 0 0,-4 1 0 0,0 2 18 16,3 4 6-16,-3-4 0 0,1 4 1 0,-1-3-25 0,0-1 0 0,0-6 0 16,0 4 0-1,-4-1-46-15,1-3-14 0,3-2-4 0,-4-4 0 0,4 0 52 0,1 0 12 0,-1 0 0 16,0-4 0-1,3-2-54-15,1-3-8 0,3-1-2 0,-4 4 0 0,5-3-108 16,-5-1-21-16,1 1-5 0</inkml:trace>
  <inkml:trace contextRef="#ctx0" brushRef="#br0" timeOffset="38443.739">25421 14453 1018 0,'0'0'21'0,"0"0"5"16,-7 0-26-16,4 9 0 0,3-3 0 0,-4 4 0 16,1-4 100-16,-1 0 16 0,4 0 2 0,-4 4 1 15,4-1-21-15,-3 1-4 0,3 2-1 0,0 1 0 16,0 6 20-16,0-4 4 0,0 7 1 0,3 0 0 16,1 3-55-16,-4 0-11 0,4 0-3 0,-1 4 0 15,1-1-26-15,-1 0-6 0,1 0-1 0,-1 0 0 16,1 1-8-16,-4-1-8 0,3-3 9 0,-3 3-9 15,0 0 8-15,4 1-8 0,-1-7 0 0,-3 6 9 16,0-9-9-16,4 9 0 0,-4-6 0 0,0 3 0 16,0-3 0-16,0 3 0 0,0-3 0 0,0-3 0 0,0 3 0 15,0-4 8-15,3 1-8 0,-3-3 0 0,0-4 0 0,4-2 0 0,-4-10 0 16,0 0 0-16,0 0 0 0,0 0 0 16,0 0 0-16,3-3 0 0,1-4 8 0,-1-5 4 0,1-7 0 15,-4-3 0-15,0-3 32 0,-4-3 6 0,4 0 2 0,-7-4 0 16,4 1-42-16,-4-4-10 0,0 4 0 0,-4-7 0 15,4 7 24-15,0-3 2 0,0-1 1 0,-4 1 0 16,8 2 8-16,-4-2 1 0,3-1 1 0,1 4 0 16,-1 0-37-16,1 2-21 0,3 4 2 0,0 3 1 15,0 0 18-15,3 0 0 0,4 7-8 0,-3-4 8 16,3 6 12-16,3 1 7 0,1 2 1 0,0 1 0 16,-1 3-68-16,1 0-12 0,-1 2-4 0,1 1 0 15,3 0 52-15,0 0 12 0,0 3 0 0,0 0 0 16,1 3 0-16,-1-3 0 0,-4 3 0 0,-3 4 0 15,4 2 0-15,-8-3 0 0,4 4 0 0,-3-1 0 16,-1 0 0-16,-3 4 0 0,4-4 0 0,-4 7 0 16,-4 0 0-16,1-4 0 0,-1 1 0 0,-3-1 0 15,0 4 0-15,0-3 0 0,0-4 0 0,-3 0 0 16,-1 1 0-16,0-1 0 0,1-9 0 0,-4 10 0 16,3-10-16-16,1-4-1 0,-4-2 0 0,-1 6 0 15,5-3-83-15,-1-3-17 0,-3 6-3 0,4-10-1 16,-1 7-122-16,0-3-24 0</inkml:trace>
  <inkml:trace contextRef="#ctx0" brushRef="#br0" timeOffset="39126.564">25926 14575 608 0,'-7'3'25'16,"0"6"-25"-1,-1-2 86-15,1-4 12 0,0 3 2 0,-3 3 1 16,3-2-59-16,0-4-12 0,0 3-2 0,-4 0-1 16,4-2 29-16,0 2 7 0,0-3 1 0,0 3 0 15,3-3 29-15,1-3 7 0,3 3 0 0,-4 1 1 16,1-1-8-16,3 0-1 0,0 0-1 0,0-3 0 15,0 0-29-15,0 0-6 0,0 0 0 0,0 3-1 16,3 0-37-16,1-3-7 0,3 0-2 0,-4 3 0 0,4 4-9 0,0-4 0 0,0 6 0 0,1-6 0 16,2 7 28-16,1-10 4 15,-4 6 1-15,7-3 0 0,0-3-21 0,-3 6-12 16,-1-2 12-16,1-4-12 0,-1 0 11 0,1 0-11 16,0-10 10-16,-1 7-10 15,-3-3 15-15,-3-7-3 0,-1 4-1 0,1-4 0 0,-1 1-2 0,-3 2 0 0,-3-2 0 16,3-4 0-16,-4 0 44 0,1 1 9 0,-1-4 2 15,1 0 0-15,-4 7-64 0,0-1 0 0,-1 1-9 0,1-1 0 16,0 0 1-16,-3 4 0 0,-1 3 0 0,1-4 0 16,-1 7-2-16,0-3 0 0,-3 6 0 0,4 0 0 15,-1 6-22-15,-3-3-4 16,3 4 0-16,1 2-1 0,-1 0 37 0,1 1 0 0,3 6 0 0,0-4 0 16,3 7 0-16,1-3 0 0,3 2 0 0,0 7 0 15,3-3 0-15,1 0 0 0,3 0 0 0,3 0 0 16,1 0 0-16,3-3 0 0,0 3 0 0,0-6 0 15,0-1 0-15,0-5 0 0,4 2 0 0,0-2 0 16,3-1-16-16,-4 0 5 0,5 1 1 0,2-1 0 16,5 1-55-16,-8-7-11 0,3-3-3 0</inkml:trace>
  <inkml:trace contextRef="#ctx0" brushRef="#br0" timeOffset="39479.761">26247 13857 1792 0,'0'19'51'0,"0"-4"10"0,0 4-49 0,0 3-12 16,3-3 0-16,-3 9 0 0,4 0 0 0,-1 1 0 0,1-1 0 0,3 3 0 16,-4-3 57-16,4 4 9 0,-3-7 2 0,-1 3 0 15,5 0-18-15,-5 0-3 0,4-3-1 0,-3 4 0 16,-1-1-10-16,1-3-3 0,-1 3 0 0,1 0 0 16,-1-2-15-16,1 2-3 0,-1 3-1 0,-3-3 0 15,4-3-6-15,-4 4-8 0,3-1 11 0,-3 0-11 16,0 0 0-16,4-3 0 0,-1 4 0 0,-3-4 0 15,4-3-51-15,-4 0-4 0,4-4-1 16,-4-8 0-16,0-1-194 0,0 1-39 0</inkml:trace>
  <inkml:trace contextRef="#ctx0" brushRef="#br0" timeOffset="39736.456">26077 14390 2079 0,'0'0'59'0,"0"0"13"0,0 0-58 0,4 6-14 0,-4-6 0 0,3 6 0 16,1 1 56-16,-1-4 9 0,5 0 2 0,-1 3 0 15,0-3-38-15,0 0-7 0,0 4-2 0,0-7 0 16,3 0-12-16,4 6-8 0,1-6 10 0,-5 0-10 15,4 3 0-15,0-3 0 0,4 0 0 0,-4 0 0 16,4 6-27-16,-4-6-11 16,4 4-2-16,-1-4-1 0,1-4-154 0,-4 4-30 0</inkml:trace>
  <inkml:trace contextRef="#ctx0" brushRef="#br0" timeOffset="40060.511">26557 13988 1337 0,'0'0'28'0,"0"0"6"16,0 0-34-16,0 0 0 0,-3 7 0 0,-1-1 0 16,4 3 109-16,0 1 15 0,0-1 4 0,4 4 0 15,-1-1-103-15,1 1-25 0,-1 3 0 0,1 2 0 16,3 1 56-16,-4 3 7 0,1 0 1 0,-1 3 0 15,1-3-16-15,-1 9-2 0,1 1-1 0,-1-1 0 16,-3 1 4-16,4-4 1 0,0 0 0 0,-4 3 0 16,3-2-14-16,1-4-2 0,-4 3-1 0,3-3 0 0,-3 0-33 15,0 3 0-15,0-6 0 0,-3 10 0 16,3-7 0-16,0 0 0 0,0 0 0 0,-4-6 0 16,4 6-44-16,0-7-16 0,0 1-4 0,-3-3 0 15,3-7 0-15,0 1 0 0,-4-1 0 0,4-9 0 16,0 0-153-16,0 0-31 0</inkml:trace>
  <inkml:trace contextRef="#ctx0" brushRef="#br0" timeOffset="40280.372">26476 14233 2131 0,'0'13'60'0,"0"2"14"0,0-2-59 0,0-1-15 0,0 1 0 0,4-4 0 16,-1 7 84-16,4-7 13 0,-3 4 3 0,3-4 1 16,3 1-81-16,-3-7-20 0,4 3 0 0,-1 0 0 15,1-2 0-15,0-4 0 0,3 3 0 0,-4 0 0 16,4-3 0-16,-3 0 0 0,3 3 0 0,-3-3 0 16,3 3-159-16,0 3-36 0,-3-3-7 0</inkml:trace>
  <inkml:trace contextRef="#ctx0" brushRef="#br0" timeOffset="40693.589">26857 14393 1580 0,'7'12'67'15,"0"-2"-54"-15,0-1 41 0,4 1 8 0,-1-1 2 0,1 1 0 16,-4-1-1-16,4 0 0 0,-1-2 0 0,1-1 0 16,-1-3 1-16,1 0 1 0,-1-3 0 0,1 0 0 15,3 0-52-15,-3-3-13 0,6-3 0 0,-3 3 0 16,-3-7 0-16,0 4 0 0,-4-3 0 0,0-1 0 16,0 1 54-16,0-1 8 0,-4-2 2 0,1 2 0 15,-4-2-52-15,0 2-12 0,0-2 0 0,-4 2 0 16,1-2 0-16,-1 3 0 0,-3-1 0 0,0 1 0 15,-3-1-48-15,-1 7-13 0,0-3-3 16,1 3 0-16,-4 0 52 0,0 6 12 0,0-3 0 0,-1 3 0 16,5 6-18-16,3 1-1 0,-4 5 0 0,4-2 0 15,-3 6 19-15,3 0 0 0,-4 2-8 0,0 1 8 16,4-6 0-16,0 9 12 0,4-3-1 0,-1 0-1 16,1 0 0-16,3 0 0 0,3 0 0 0,1-3 0 15,-1 3-10-15,4 0 0 0,4-4 0 0,-1 1 0 16,8-3-13-16,3 3-2 0,0 6 0 0</inkml:trace>
  <inkml:trace contextRef="#ctx0" brushRef="#br0" timeOffset="42011.293">16125 15744 1261 0,'0'0'53'0,"0"0"-42"15,4 0 100-15,-4-9 20 0,4 9 4 0,-1-9 1 16,1 9-45-16,3-7-9 0,-4 4-2 0,4-3 0 16,0 3-29-16,-3 0-7 0,3 3 0 0,0-4-1 15,0 4-29-15,0 0-6 0,0 4 0 0,0-1-8 16,0 0 8-16,0 6-8 0,0-2 0 0,4 2 0 15,-4 0 0-15,4 1 0 0,-1-1 0 0,1 7 0 16,-1-7 0-16,1 1 0 0,-1 2 0 0,5-2 0 16,-1-4 0-16,0-3 0 0,3 0 0 0,-2-3 0 15,-1-3 0-15,0-3 0 0,3-7 8 0,-3 4-8 16,4-4 14-16,-4 1-1 0,0-1 0 0,-3-6 0 16,0 10 1-16,-1-4 0 0,-3-2 0 0,-3 5 0 15,-1-2-3-15,-3-1-1 0,0 1 0 0,0-1 0 16,-3 4-10-16,-1-1-11 0,-3 7 3 0,0-3 0 15,0 3 8-15,-4-3-8 0,1 6 8 0,-1-4-8 16,1-2 8-16,-1 6 0 0,-3-3 0 0,3-3-8 16,-3 6-7-16,4 0-1 0,-4-3 0 0,-1 3 0 15,5 3 16-15,-4-3 0 0,3 0 0 0,-3 0 0 16,4 6 0-16,-1-3 0 0,4-3 0 0,-4 10 0 16,4-4 0-16,0-3 0 0,0 6 0 0,4-2 0 15,-4 2 0-15,3 0 0 0,0 4 0 0,1 0 0 0,-1-4 15 16,1 7 5-16,3-4 2 0,0-2 0 0,0 5-22 15,3-2 0-15,1 6 0 0,-1-7 0 0,5 1 0 16,-1-1 0-16,0 4 0 0,3-4 0 0,1 1-20 0,-1-4 0 0,5 1 1 16,-5-1 0-16,4 1 19 0,0-1 0 0,0-3 0 15,4-3 0 1,-4 4-106-16,4-1-18 0,-4-3-3 0</inkml:trace>
  <inkml:trace contextRef="#ctx0" brushRef="#br0" timeOffset="42594.564">16813 15682 1776 0,'-7'-7'50'0,"0"1"12"16,4 0-50-16,-1 0-12 0,1-1 0 0,-1-5 0 16,4 9 57-16,-3-4 9 0,-1-2 2 0,4 6 0 15,0 3-55-15,-3-6-13 0,3 6 0 0,0 0 0 16,0 0 37-16,0 0 5 0,0 0 1 0,-7 0 0 16,7 0-18-16,-8 9-3 0,1-9-1 0,0 6 0 15,0-3-4-15,4 7-1 0,-4-4 0 0,0 3 0 0,0-2-25 16,3 2-6-16,-3-3-1 0,0 4 0 0,0-1 40 15,3 4 7-15,1-1 1 0,-1-5 1 0,1 2-16 0,3 0-3 0,0 1-1 16,0-1 0 0,0 1 4-16,0-4 1 0,3 0 0 0,-3-6 0 0,4 6-18 0,-1-2-14 15,1 2 2-15,-1 0 1 0,4-3 11 0,-3 0 0 0,0 0 0 16,3 4 0-16,-4-4 0 0,4 0 0 0,0 0 0 16,-3 3 0-16,6-2 0 0,-3 2 0 0,0-3 0 0,1 6 0 15,-1-2 0-15,3 2 0 16,1-6 0-16,-4 7 0 0,3 2 0 0,1-2 14 0,-4-1-2 0,4 0 0 15,-4 1-12-15,3-1 0 0,-3 1 0 0,0 2 0 16,-3-6 0-16,-1 4 0 0,1-1 0 0,-4 1 0 16,3-1 0-16,-3 0 0 0,-3 4 0 0,3-4 0 15,-4-2 0-15,1 2 0 0,-1-3 0 0,1 1 0 16,-4 2 0-16,3-3 0 0,-3-3 0 0,-3 4 0 16,3-4 20-16,-4 0 2 0,4 0 0 0,-4-3 0 15,1 3-35-15,-1-3-7 0,-3-3-2 0,3 3 0 16,1-6-34-16,-1 0-6 0,1-4-2 0,-1-2 0 15,1-7-15-15,-1 0-3 0,4-6-1 0</inkml:trace>
  <inkml:trace contextRef="#ctx0" brushRef="#br0" timeOffset="43245.452">17110 15309 1147 0,'0'0'24'0,"0"0"5"15,-7 0-29-15,3-7 0 0,4 7 0 0,-7-3 0 16,4-3 88-16,-1 0 12 0,1-1 3 0,-1 1 0 0,4 0-29 0,-4 3-6 15,1-4 0-15,3 7-1 0,0 0-20 0,0-3-4 0,0 3-1 0,0 0 0 16,0 0-14-16,0 0-2 0,0 0-1 0,-4 10 0 16,4-1 1-16,0 10 0 0,0 0 0 0,0-1 0 15,4 11 14-15,-1-1 4 0,1 0 0 0,0 3 0 16,-1-2 6-16,4 5 2 0,-3-2 0 0,3 5 0 16,0 1-7-16,-4 3-1 0,4-1 0 0,0 4 0 15,-3 0-12-15,-1-3-2 0,1 3-1 0,-1-3 0 16,-3-4-12-16,0 1-2 0,4-1-1 0,-8 1 0 15,4-3-14-15,0-10 0 0,-3 3 0 0,-1-3 0 16,4-6-34-16,-3-4-6 16,-1-2-2-16,4-13 0 0,0 0-47 0,0 0-10 0,-3-9-1 15</inkml:trace>
  <inkml:trace contextRef="#ctx0" brushRef="#br0" timeOffset="43517.971">16870 15704 2062 0,'-18'0'43'0,"4"-4"10"16,4 1-42-16,-1 0-11 0,4 0 0 0,7 3 0 15,0 0 47-15,0 0 7 0,0 0 2 0,0 0 0 16,0 0-41-16,0 0-15 0,0 0 11 0,3-3-11 0,4 6 8 0,4-3-8 0,3 3 0 0,4 3 9 15,-1 1-9-15,1-1 0 16,3 3 0-16,4 1 0 0,-4-1 38 0,4 1 2 0,-4 2 1 0,0-2 0 16,0-4-23-16,0 0-5 0,1-3-1 0,2 0 0 15,-6-3 0-15,0 0-1 0,-1-3 0 0,-3 0 0 32,4 0-163-32,0-3-33 0</inkml:trace>
  <inkml:trace contextRef="#ctx0" brushRef="#br0" timeOffset="44528.679">18059 15672 915 0,'0'0'39'15,"0"0"-31"1,0 0 96-16,0 0 19 0,0 0 4 0,0 0 1 15,0 0-17-15,0 0-3 0,0 0-1 0,0 0 0 0,0 0-24 0,0 0-5 0,0 0-1 0,-7 7 0 16,7-7-1 0,-7 6-1-16,3 3 0 0,1-3 0 0,3 1-18 0,-4 5-3 15,0-5-1-15,4 2 0 0,-3 0-28 0,3 7-5 0,0-3-2 0,-4-1 0 16,4 1-18-16,0-1 8 0,-3 4-8 16,3-4 0-16,3 1 0 0,-3 3 0 0,4-4 0 0,-1 4 0 15,1-4 13-15,3 4-4 16,0-3-1-16,0 2 0 0,0 1 9 0,0 3 2 0,4-4 0 0,-4 4 0 15,4-3 1-15,-1 3 0 0,-3-7 0 0,7 4 0 16,-7 0 0-16,0-4 0 0,4-2 0 0,-4-1 0 16,0 0-7-16,4 1-1 0,-4-1 0 0,3-2 0 15,1-1-12-15,-4-3 9 0,7 0-9 0,-3-3 8 16,-1-3 6-16,4 0 1 0,0-3 0 0,1-1 0 16,-1-5-15-16,3-4 0 0,1 3 0 0,-4-5 0 15,4-1 0-15,-1-3 0 0,-3-3 0 0,1-3 0 16,-5 6 12-16,1-3 0 0,-1-1 0 0,-3-2 0 15,0 3-12-15,-3 3 11 0,-1 0-11 0,-3 0 10 16,0 0-10-16,0 7 0 0,-3-7 0 0,-1 9 8 16,1-2-16-16,-1 5-4 0,1 1-1 0,-1-1 0 15,1 1-28-15,-1 0-6 0,1 2-1 0,-1-2 0 16,1 6-31-16,3-4-6 0,0 7-2 0,-4-9 0 16,4 3-185-16,0-4-38 0</inkml:trace>
  <inkml:trace contextRef="#ctx0" brushRef="#br0" timeOffset="45079.643">18616 15826 1337 0,'0'0'56'0,"0"0"-44"16,0 0 83-16,0 0 17 0,0 0 3 0,0 0 1 15,0 0-32-15,0 0-7 0,0 9-1 0,0 1 0 16,0-4-9-16,0 3-3 0,0 7 0 0,0-3 0 16,0 2 0-16,0-2 0 0,0 2 0 0,0-2 0 15,-3 3 0-15,3-4 0 0,0 1 0 0,-4 2 0 16,4-5-51-16,0-1-13 0,0-9 0 0,0 0 0 16,0 0 0-16,0 0 0 0,0 0 0 0,0 0 0 15,0 0 0-15,0 0 0 0,0-6 0 0,0-3 0 16,0-1 0-16,0 1 0 0,4-4 0 0,-1-2 0 15,-3 2 0-15,4-3 0 0,-1 1 0 0,1-1 0 16,-4-3 0-16,3 7 0 0,1-4 0 0,-4 0 0 16,3 4 0-16,1-1 0 0,-4-2 0 0,3 5 0 15,1-2 54-15,-1 2 8 0,1 1 2 0,-1-1 0 16,1 1-52-16,-1 6-12 0,1-7 0 0,0 1 0 16,3-4 0-16,0 1 0 0,0-1 0 0,3 1 0 15,1-4 0-15,-1 4 0 0,1-4 0 0,3 7 0 16,-3-1 0-16,3 1 0 0,-4-1 0 0,1 4 0 15,0 3 0-15,-1 3 0 0,1 0 0 0,-1 3 0 0,-3 6 0 16,0-2 0-16,4 8 0 0,-4-2 0 0,0 6 0 16,-3 3 0-16,3 3 0 0,-4 0 0 0,1 0 0 0,-4 3 0 15,3 4 0-15,-3-4 0 16,0-3-48-16,0-3-13 0,0 3-3 0,0-6 0 0,0-1 103 0,-3-5 20 0,3-4 4 16,0-2 1-16,0-7-52 0,0 0-12 0,0 0 0 0,0 0 0 15,0 0 0-15,0 0 0 0,0 0 0 0,0 0 0 31,0 0-62-31,0 0-15 0,0 0-3 0,3-7-1 0,-3 1-178 16,4 0-35-16,-1-4-7 0</inkml:trace>
  <inkml:trace contextRef="#ctx0" brushRef="#br0" timeOffset="45665.687">19138 15801 2238 0,'0'0'94'15,"0"0"-75"1,0 0 73-16,0 0 14 0,0 0 3 0,0 0 1 15,-3 9-71-15,3-3-15 0,0 4-2 0,0-4-1 16,3 4-21-16,-3-1 0 0,4 0 0 0,-1 1 0 16,1-4 0-16,3 3 8 0,0-5-8 0,0 5 0 0,0-3 0 15,4 1 0-15,3-4 0 0,-4 0 0 16,1 0 8-16,3 0-8 0,-3-6 10 0,3 3-10 0,-4-3 13 0,1-3-3 16,-1-1-1-16,-3 1 0 0,4-3 43 0,-4-1 9 0,0 1 2 0,-3-1 0 15,3 1-23-15,-4-4-4 0,-3 4 0 16,4 0-1-16,-4-1-4 0,0 1-1 0,-4 3 0 15,4-4 0 1,-3 4-75-16,-1 0-15 0,1-4-4 0,-1 1 0 0,4-1 52 0,-3 7 12 0,-1-3 0 0,4-3 0 16,-3 5-54-16,3-2-8 0,-4 0-2 15,4 6 0-15,0 0 52 0,0 0 12 0,0 0 0 0,0-3 0 16,0 3 0-16,-3-7 0 0,-1 1 0 0,4 6 0 16,0 0 0-16,-7 3 0 0,0 0 0 0,-4 4 0 15,1 2 0-15,-1 1 0 0,-3 5 0 0,0 4 0 16,3 0-40-16,1 0-4 0,-4-1-2 0,3 4 0 15,4-3 36-15,-4-6 10 0,4 6 0 0,4-4 0 16,-1-2 0-16,1 2 0 0,3-2 0 0,0 0 8 16,0-1-8-16,3 1 8 0,1-1-8 0,3-2 8 15,3-1 25-15,5 0 5 0,2 4 1 0,1-1 0 16,3-2-31-16,4 2-8 0,3-5 0 0,-3 5 0 16,3-2-46-16,-3 2-10 0,3-2-3 0,-4 5 0 15,1-2-109-15,0-4-21 0,-4 4-5 0</inkml:trace>
  <inkml:trace contextRef="#ctx0" brushRef="#br0" timeOffset="46266.676">18161 16318 1576 0,'-18'0'32'0,"4"0"9"15,-3 0-33-15,3 0-8 0,-4 0 0 0,4 0 0 16,0 0 54-16,3 0 9 0,0-3 1 0,4 3 1 16,4 0-14-16,3 0-3 0,0 0-1 0,0 0 0 15,0 0-24-15,0 0-5 0,0 0-1 0,0 0 0 16,0 0 38-16,0 0 7 0,0 0 2 0,0 0 0 15,7-3 0-15,0 0 0 0,0 0 0 0,4-1 0 16,-1 4-52-16,1 0-12 0,-1 0 0 0,5 0 0 16,-5 4 54-16,4-1 8 0,0-3 2 0,4 6 0 15,3-3-52-15,0 7-12 0,4-4 0 0,7 3 0 16,3-2 0-16,4 2 0 0,3-6 0 0,4 6 0 0,0-2 0 16,0 2 0-16,0-6 0 0,7 7 0 0,-4-4 15 15,4-3 0-15,0 6 0 0,-4-5 0 0,1 2-24 0,-1-3-5 16,-3-3-1-16,3 3 0 0,-7-3 15 0,-3 0 0 15,7 0 0-15,-7-3 0 0,3 3 0 0,1-3 0 0,-5 0 0 16,5 0 0-16,-8-4 48 0,0 1 13 0,1 3 3 16,-5-3 0-16,1 6-52 0,-4-3-12 0,-3-4 0 0,-4 7 0 31,0 0-48-31,1 0-13 0,-5 0-3 0,1 0 0 0,-4 0 36 0,-4 0 8 0,5 0 0 0</inkml:trace>
  <inkml:trace contextRef="#ctx0" brushRef="#br0" timeOffset="46781.201">18115 16475 1626 0,'0'0'68'16,"0"0"-54"-16,0 0 18 0,0 0 4 0,0 0 1 15,0 0 0-15,0 0-17 0,0 0-4 0,7 6-1 0,0 0 0 16,-3 1 21-16,3-4 5 0,0 6 1 0,0 1 0 15,4-4 22-15,-4-3 4 0,3 6 0 0,1-9 1 16,-1 10-11-16,4-7-2 0,1-3-1 0,2 3 0 16,1 0-23-16,-1-3-5 0,5 3-1 0,2-3 0 15,1 4-26-15,3-4 0 0,4 0 0 0,0 0 0 16,-1 0 32-16,1 0 2 0,4-4 0 0,-1 4 0 16,0-3-26-16,0 3-8 0,4 0 0 0,0 0 0 15,-4 0 29-15,4 0-1 0,0 0 0 0,0 3 0 16,-1 1-44-16,-2-1-8 0,3-3-3 0,3 3 0 15,-3-3 27-15,0-3 11 0,-1 3-1 0,5-3 0 16,-5 3 6-16,-2-4 0 0,3 1 1 0,-4 0 0 16,-3 0-17-16,-1 0 0 0,-2-7 0 0,-1 10 0 15,-7 0 0-15,4-3 0 0,-8-3 0 0,1 6 0 16,-4 0-48-16,-3-3-14 0,-4 3-2 0,0-6-1 16,-4 6-101-16,-3 0-20 0,0 0-4 0</inkml:trace>
  <inkml:trace contextRef="#ctx0" brushRef="#br0" timeOffset="47277.304">18598 16795 1668 0,'0'0'35'0,"0"0"7"0,0 0-34 0,0 0-8 0,8 0 0 0,-5 6 0 15,4-6 106-15,0 3 19 0,0-3 4 0,4 0 1 16,-1 0-35-16,1 3-7 0,3 0-2 0,0 1 0 16,4-1-4-16,-1 3-1 0,5 0 0 0,2 1 0 15,1 2-65-15,3-3-16 0,-3 4 0 0,7-4 0 16,-8 3 0-16,5-2-19 0,-1 2 4 0,0 0 1 15,-3 1 14-15,3-1 0 0,-3 7 0 0,-4-7 0 16,4-2 8-16,-4-1 5 0,0 0 1 0,0 0 0 16,-3-3-62-16,-1 4-13 0,1-7-3 0,0 3 0 15,-4-3 52-15,-4 0 12 0,1 0 0 0,-1-3 0 16,-3 0-54-16,1-1-8 0,-1 1-2 0,-4 3 0 16,1-3-153-16,3 3-31 0</inkml:trace>
  <inkml:trace contextRef="#ctx0" brushRef="#br0" timeOffset="49096.696">20574 15970 1337 0,'0'0'56'0,"-4"-3"-44"16,1-3 79-16,-1-1 16 0,4 1 3 0,0 6 1 16,0 0-83-16,0 0-17 0,0 0-3 0,0 0-8 15,0 0-20 1,0 0-12-16,-3 10-1 0,-1-1-1 0,4-9 14 0,0 0 2 0,0 0 1 0,0 0 0 15,0 0 45-15,-3 9 10 0,-1 1 2 0,1-1 0 16,-1 1 32-16,4-10 6 0,0 6 2 0,-3 3 0 16,3-6-28-16,0 10-6 0,0-4-1 0,0 1 0 15,0-1-14-15,0-3-3 0,0-6-1 0,3 13 0 16,-3 0-15-16,0 2-2 0,0 4-1 0,0 0 0 16,0 0-9-16,0 3 12 0,0-4-12 0,-3 1 12 15,3 0-24-15,0-3-5 0,0-4-1 0,-4 4 0 16,4-7 18-16,0-9 0 0,0 0 0 0,0 0 0 15,0 0 47-15,-7-6 13 0,0-3 2 0,4-1 1 16,-5 1-17-16,1-4-3 0,0-2-1 0,4-1 0 16,-4 0-22-16,3 1-5 0,1-4-1 0,-1 6 0 15,1-6-4-15,3 10-1 0,-4-4 0 0,4 4 0 16,4 0-21-16,-4-1-4 0,3 1 0 0,1-1-1 16,-1 4 27-16,1 3 6 0,-1 0 0 0,4 0 1 15,0 3-65-15,4-3-12 0,-4 3-4 0,0 0 0 16,4 0 52-16,-4 3 12 0,3 0 0 0,-3 3 0 15,4 0 0-15,-4 1 0 0,0-1 0 0,4 3 0 0,-4 1 0 0,0-1 0 0,0 1 0 16,0-1 0-16,0 10 0 0,0-3 0 0,-3 2 0 0,-1 1-9 16,1-3 1-16,-1 3 0 15,1-4 0-15,-4-2 0 0,0 3 8 0,3-7 0 0,-3 0 0 16,0-9 0-16,0 0 8 0,0 0 1 0,0 0 0 0,0 0 0 16,0 0-9-16,4-6 0 0,-1-3 0 0,1-1 0 15,-1 1 0-15,1-10 0 0,3 6 0 0,-4-2 0 16,4-1 0-16,-3 4 0 0,3-4 0 0,-3 3 0 15,3 1 0-15,0 2-12 0,0-2 2 0,0 6 1 16,0-4-9-16,0 7-2 0,0 0 0 0,-4 3 0 16,-3 0-7-16,8 0-1 15,-1 3-1-15,0 0 0 0,-4 3 13 0,1 4 2 0,3-7 1 0,-4 6 0 16,1 7 13-16,3-3 0 0,-4 2 0 0,1-2 0 16,3 3 0-16,-3-4 0 0,3 1 0 0,0 2 0 15,0-2 8-15,0-4-8 0,0 1 0 0,3 2 0 16,1-2 8-16,-4-4-8 0,4 0 0 0,-1 0 0 15,-3-2-9-15,4-1-6 0,-1 0-1 0,-3 0 0 16,4-3-127-16,-4 0-25 0,0 3-6 0</inkml:trace>
  <inkml:trace contextRef="#ctx0" brushRef="#br0" timeOffset="49996.385">21445 16042 1493 0,'-14'-6'63'16,"0"0"-51"-16,-3-1 84 0,2 4 16 0,-2-3 3 0,3 3 1 15,0-3-25-15,-4-4-5 0,4 7-1 0,-4-3 0 16,8 3-17-16,-5 3-4 0,5-7-1 0,-1 7 0 16,1 0-39-16,3 7-7 0,0-4-1 0,0 3-1 15,-1-3-15-15,1 7 0 0,4 5 0 0,-4-2 0 16,3 2 0-16,1 1 0 0,3 3 0 0,-4 0 0 15,1 0 0-15,3 6 0 0,0-3 0 0,3 3 0 16,-3 0 0-16,0-6 0 0,4 6 0 0,-4-3 0 16,3-4 0-16,1-2 0 0,3 0 0 0,-4 0 0 15,4-7 54-15,-3 0 8 0,3 1 2 0,0-7 0 16,0 3-64-16,4-3-26 0,-1-3 2 0,1 0 0 16,-1 0 24-16,5 0 0 0,-5-3 0 0,1-3 0 15,3-4 8-15,-4 1-8 0,1 3 8 0,0-4-8 16,-1-2 0-16,-3-1 0 0,0-2 0 0,4-1 0 15,-4 0 0-15,-3-3 0 0,3 1 0 0,0 2 8 16,-4-3-8-16,-3 0 0 0,4-3 8 0,-4 0-8 16,-4 4 0-16,1 2 9 0,-1-3-9 0,-3 0 0 15,0 4 0-15,-4-1 0 0,1 3 0 0,-4 1 0 16,0 2-21-16,-1 1 1 0,1 3 1 0,-3-4 0 16,-1 10 11-16,4-3 8 0,-4 0-12 0,4 3 12 15,0 3 0-15,0-3 0 0,0 3 0 0,3-3 0 16,1 10-22-16,3-4-4 0,0-3-1 0,0 7 0 15,3-4 27-15,1 3 0 0,3 1 0 0,0-1 0 16,0 0 0-16,3 1 0 0,4-1 0 0,-3 4 0 16,6-4 0-16,4-2 0 0,0 2 0 0,4-3 0 15,3 4-159-15,0 5-26 0,4-2-6 0</inkml:trace>
  <inkml:trace contextRef="#ctx0" brushRef="#br0" timeOffset="50613.065">21731 16052 1579 0,'0'0'32'15,"-7"6"10"-15,4-3-34 0,-5 0-8 0,1 0 0 0,0 0 0 16,0-3 152-16,0 4 29 0,0-4 6 0,0 3 1 16,0 0-96-16,-3-3-20 0,2 0-3 0,1 3-1 15,-3-3-54-15,3 3-14 0,-4 0 0 0,4 4 0 16,0-4 54-16,0 0 8 0,7-3 2 0,-7 6 0 16,3 3-76-16,1 1-14 0,3 2-3 0,0-2-1 15,0 6 21-15,0 2 9 0,0-2-8 0,3 3 8 16,-3 0 0-16,4-1-8 0,-1 1 8 0,1 6 0 15,3-6-28-15,-3 0 0 0,3 0 0 0,3-4 0 0,-3 4 28 16,4-3 0-16,-1 0 0 0,1-4 0 16,3-2 0-16,-3 2 0 0,3-2 0 0,-4 2 0 0,1-6 46 15,3 1 14-15,-3-1 4 0,-1 0 0 16,1-3-52-16,-1-3-12 0,-3 0 0 0,4 0 0 16,0 0-20-16,-4-3-6 0,0-3-2 0,0-4 0 0,0 1 36 0,-4-3 8 15,1-4 0-15,-1-3 1 0,1-3-5 0,-4 0 0 0,0-3-1 0,0 0 0 16,-4 0-11-16,1-3 0 0,-1-1 0 0,-3 4 0 15,4-3 53-15,-4 6 9 0,-4 0 2 0,1 0 0 16,-1-3-52-16,0 10-12 0,1-1 0 0,-4 0 0 16,3 0-48-1,-3 4-13-15,3-1-3 0,-3 4 0 0,4 6 52 0,3-3 12 0,-4 2 0 0,1 4 0 16,3 0 0-16,-1 0 0 0,1 4 0 0,-3-4 0 16,6 9 0-16,-3-3 0 0,4 4 0 0,-4-1 0 15,3 4 0-15,-3-1 0 0,4 1 0 0,-1 2 0 16,0 1 0-16,4-3 0 0,-3 5 0 0,3 4 0 15,-4 0-24-15,4-3-3 0,4 3 0 16,-4 0 0-16,3-3-25 0,1 6-4 0,0-6-2 0,3 0 0 16,0 3-142-16,0-10-28 0,3 7-5 0</inkml:trace>
  <inkml:trace contextRef="#ctx0" brushRef="#br0" timeOffset="51313.337">22137 16193 1579 0,'0'0'32'0,"0"0"10"16,0 0-34-16,0 0-8 0,-7-3 0 0,0-1 0 15,0 1 104-15,0 3 20 0,0-3 3 0,7 3 1 16,-11 0-48-16,4 0-10 0,-4 0-2 0,4 0 0 16,0 0-51-16,-3 3-17 0,3 0 10 0,-1 4-10 15,1-4 0-15,0 6 0 0,0 1 0 0,0-1 0 16,4 4 0-16,-1-4-9 0,1 10 9 0,-1 0-10 15,4-4 10-15,0 1 8 0,-3 3-8 0,3 0 11 16,0-4-11-16,3-2 10 0,-3 6-10 0,4-4 10 16,-4 1-10-16,3-3-17 0,1-4 4 0,-1 4 1 0,1-4 54 15,3-3 11-15,-4 0 3 0,4 1 0 0,4-4-32 16,-4 3-5-16,4-3-2 0,3-3 0 0,-4 0-17 16,4 7-11-16,4-7 2 0,-4-7 0 0,4 7 9 0,0-3 0 0,-4-3 0 0,3 3 0 15,-3-4 0-15,-3-2 0 16,3 0 0-16,-3-4 0 0,-4 1 0 0,-4-1-8 0,1-9 8 15,-4 10-8-15,0-14 8 0,-4 8 8 0,1-4-8 0,-1-3 11 16,-3 3-11-16,0-7 0 0,0 11 0 16,0-7 0-16,-4 6 47 0,1 3 13 0,-1 4 4 0,1-4 0 15,-1 6-52-15,0-2-12 0,1 2 0 0,-4 1 0 16,3 3 0-16,1 0 0 0,-1 2 0 0,0 1 0 16,4 3-48-16,4 0-13 0,3 0-3 0,-7 7 0 15,3 2 35-15,1-3 6 0,-1 4 2 0,1-1 0 16,3 10-28-16,0-7-6 0,-4 4-1 0</inkml:trace>
  <inkml:trace contextRef="#ctx0" brushRef="#br0" timeOffset="52122.972">22592 16121 1337 0,'0'0'28'0,"0"0"6"0,0 0-34 0,0 0 0 0,0 0 0 0,0 0 0 16,0 0 147-16,0 0 22 0,0 0 5 0,0 0 1 15,0 0-95-15,0 0-20 0,0 0-3 0,0 0-1 16,0 0-24-16,0 0-6 0,0 0-1 0,0 0 0 16,0 0-25-16,0 0 0 0,0 0 0 0,-7 0 0 15,0 0 33-15,0 0 2 0,0 0 0 0,0 0 0 16,-4 6-21-16,4-6-4 0,-4 0-1 0,4 0 0 16,-3 3 0-16,-1-3 0 0,1 6 0 0,-1-3 0 15,4 4 1-15,-4-4 0 0,4 6 0 0,0-2 0 16,4-1-10-16,-4 3 0 0,3-3 0 0,1 4 0 15,-1-4 0-15,4 4 0 0,-3-1 0 0,3 0 0 16,0-2 0-16,0 2-9 0,0 0 9 0,0 1 0 16,3-4 0-16,-3-3 0 0,4 7 0 0,-1-4 0 15,1-3 0-15,-4-3 0 0,3 6 0 0,4 1 0 0,-3-4 0 16,3 3-8-16,-4-3 8 0,4 0-10 0,0 4 10 16,1-4 0-16,-1 3 0 0,0 0 0 15,3 1 0-15,-3-4 0 0,4 3 0 0,-4-3-8 0,0 6 8 0,4-2 0 0,-4-4 0 0,0 6 0 16,3-2 0-16,-3-4 0 0,4 3 0 15,-1-3 0-15,1 6 0 0,-4-2 0 0,4-1 0 0,-4 0 0 16,0-3 0-16,0 4 0 0,0-1 0 0,0 0 0 16,-3 1 12-16,-4-7-3 0,3 6 0 0,-3-6 0 15,4 9-9-15,-4-3 0 0,0-6 0 0,0 10 0 16,0-4 0-16,-4 4 0 0,1-7 0 0,-1 6 0 16,-3 0 0-16,0 1 0 0,0-4 0 0,-4 4 0 15,1-1 0-15,-1-3 12 0,0 4-4 0,1-1 0 16,-1-3-8-16,1 1 0 0,-1-4 0 0,1 0 0 15,-1 0 8-15,4-3 0 0,-4 0 0 0,4-3 0 16,-3 0 4-16,3 0 1 0,-4-4 0 0,0 1 0 16,4 0-33-16,0-4-6 0,0 1-2 0,4 3 0 15,-1-4-28-15,1-2-7 0,-1 2-1 0</inkml:trace>
  <inkml:trace contextRef="#ctx0" brushRef="#br0" timeOffset="52663.506">22895 16224 675 0,'0'0'19'0,"-7"3"5"16,7-3-24-16,-7 6 0 0,0-2 0 0,7-4 0 15,-3 6 128-15,3-6 22 0,-4 3 4 0,4-3 1 16,-3 9 18-16,-1-2 4 0,4-7 1 0,0 9 0 15,-4-6-47-15,4 7-10 0,0-1-1 0,-3-3-1 16,3 4-13-16,0-1-2 0,0-3-1 0,0 4 0 16,0-1-88-16,0 1-15 0,0-1-8 0,0 0 8 15,0 1 0-15,0-1 0 0,0 1 0 0,0-1 0 16,0 4 0-16,0-4 0 0,-4 0 0 0,4 1 0 16,-3-1-17-16,-1-2-6 0,4 2-1 0,0-9 0 15,0 0-97-15,-3 6-20 0,3-6-4 0</inkml:trace>
  <inkml:trace contextRef="#ctx0" brushRef="#br0" timeOffset="52842.169">22860 15939 1736 0,'-4'6'73'0,"-3"0"-58"15,4 1 70-15,-4-1 15 0,3 0 2 0,-3-3 1 16,0 0-120-16,7-3-24 0,0 0-5 0</inkml:trace>
  <inkml:trace contextRef="#ctx0" brushRef="#br0" timeOffset="53337.309">23319 16149 1337 0,'-11'6'56'0,"4"0"-44"16,-4 1 92-16,1-4 20 0,-1 3 3 0,1 3 1 15,-4-2-52-15,-1-1-9 0,1 3-3 0,0 1 0 16,0-1-13-16,0 1-3 0,0-1-1 0,0 0 0 15,0 7 5-15,3-3 2 0,0-1 0 0,1 4 0 16,3-4-22-16,0 4-4 0,0-3 0 0,3 2-1 16,1-2-27-16,3-4 0 0,0 1 0 0,0 5 0 15,0-2 35-15,3-4 1 0,1 1 1 0,-1-1 0 16,1 1-8-16,3-1-1 0,0-3-1 0,0 4 0 16,0-4-27-16,0 3 0 0,0 1 0 0,4-4 0 15,-4-3-12-15,3 6-7 0,-3 1-1 0,4-4-1 16,0 0 33-16,-4 1 8 0,3-1 0 0,1-3 1 15,-4 0-21-15,3 0 0 0,1-3 0 0,0 0 0 16,-1-3-120-16,4-3-28 0,-3 0-5 0</inkml:trace>
  <inkml:trace contextRef="#ctx0" brushRef="#br0" timeOffset="53568.543">23484 16284 2048 0,'-3'22'43'0,"-1"-4"9"0,1-2-42 16,3 0-10-16,-4-4 0 0,1-2 0 0,3 2 57 0,-4-2 10 0,1 5 1 0,3-2 1 15,-4-1-55-15,4-2-14 0,-3-1 0 0,3 1 0 16,0-1-135-16,-4-3-29 0,4-6-7 0</inkml:trace>
  <inkml:trace contextRef="#ctx0" brushRef="#br0" timeOffset="53729.557">23417 15936 1470 0,'-3'12'62'16,"3"1"-50"0,-4 2-4-16,1 4-8 0,-1 0 11 0</inkml:trace>
  <inkml:trace contextRef="#ctx0" brushRef="#br0" timeOffset="54450.544">23763 16202 1552 0,'0'0'44'0,"0"0"10"16,0 0-43-16,0 0-11 0,7 0 0 0,-7 0 0 16,7 0 136-16,-7 0 26 0,4 0 5 0,-4 0 1 15,7 0-87-15,-7 0-17 0,3 3-3 0,4 4-1 16,0-4-32-16,0 3-8 0,1-3 0 0,-1 3-1 16,3 1-10-16,1-1-1 0,-1-3-8 0,1 6 12 15,0-2-12-15,3-4 0 0,0 6 0 0,-4-2 0 16,4-4 0-16,-3 3 0 0,3-3 8 0,-3 3-8 0,-1-6 0 0,1 3 0 0,-1-3 0 0,-2-3-10 15,-1 0 10-15,3 0 0 0,-6-6 0 0,-1 6 0 16,1-7 0-16,-4 1 0 0,0-7 8 16,0 7-8-16,-4-4 0 0,1 1 0 0,-4-1 0 0,-4 0 0 15,0 1 56-15,1-1 6 0,-1 1 2 0,-3 2 0 32,0 1-74-32,0 0-14 0,3-1-4 0,-3 7 0 15,0 0-6-15,0 3-2 0,3 0 0 0,1 0 0 0,-1 3 49 0,4 0 10 0,0 3 1 0,-3-2 1 16,6 5-25-16,-3 0-11 0,3 7 1 0,-3 0 0 15,4-1 10-15,3 1 0 0,-4 3-9 0,4-3 9 16,0 9-14-16,0-6 2 0,0-1 0 0,4 1 0 16,-4 3 20-16,3 0 5 0,1 3 1 0,3-6 0 15,0 3-14-15,0-6 0 0,4-4 0 0,-1 7 0 16,4-3-8-16,-3 6-5 0,3-4-1 0,0 4 0 16,0-6 14-16,-3 0-12 0,3-4 12 0,0-2-12 15,-3-1-37-15,3-3-7 0,0-6-2 0,-3 7 0 16,3-7-56-16,-4-7-11 0,4 7-3 0</inkml:trace>
  <inkml:trace contextRef="#ctx0" brushRef="#br0" timeOffset="54988.928">24197 16246 1552 0,'0'16'44'0,"4"3"10"0,-4-1-43 0,0 1-11 0,3 0 0 0,-3 0 0 15,0 3 84-15,4 0 16 0,-4 0 2 0,0 0 1 16,0-4-12-16,0 1-3 0,0-3 0 0,0-7 0 16,0 10-18-16,0-10-4 0,0 4-1 0,0-4 0 15,0-2-52-15,0-7-13 0,0 0 0 0,0 0 0 16,0 0 0-16,0 0 0 0,0 0 0 0,0 0 0 16,0 0 0-16,0 0 0 0,3-7 0 0,-3-2 0 15,4-4 0-15,-4 4 0 0,3 0 0 0,1-1 0 16,-4-2 0-16,3-7-12 0,1-6 3 0,-1 3 0 15,1 0 9-15,-4 3 12 0,3-6-2 0,1 6-1 16,-1 0-9-16,1 1 0 0,3-4 0 0,-3 9 0 16,-1-3 14-16,4 7 1 0,0 0 0 0,-3 2 0 15,3 1-15-15,-4 0 8 0,4 0-8 0,-3 2 0 16,3 4 0-16,-4 0 0 0,4 4 0 0,-3 2 0 16,3 3-12-16,-3-3 12 0,3 7-12 0,-4-4 12 15,4 1-9-15,-3 6 9 0,-1-1 0 0,1 1-9 16,-1 3 9-16,1 0 0 0,3-1 0 0,-4 4 0 15,1-3 0-15,3 3 0 0,-3-6 0 0,-1 3 0 16,1-1 0-16,-1-5 0 0,1 6 0 0,-1-4-8 0,1-2 8 0,3-7-8 16,-4 0 8-16,-3-6-8 15,4 7-29-15,-4-7-6 0,0 0-1 0</inkml:trace>
  <inkml:trace contextRef="#ctx0" brushRef="#br0" timeOffset="55635.629">24670 16146 1579 0,'0'0'32'0,"0"0"10"16,0 0-34-16,-4 3-8 0,4-3 0 0,-3 9 0 16,-1-2 100-16,1 2 19 0,3 0 3 0,-4 1 1 15,4-1 8-15,-3 4 1 0,3-1 1 0,0-2 0 16,0 8-55-16,0-8-11 0,0 9-3 0,0-4 0 16,0 4-51-16,0-3-13 0,0 3 0 0,0-1 0 15,3-2 0-15,-3-3 0 0,0 5 0 0,0-2 0 16,4-3 0-16,-4-1 0 0,0-2 0 0,0-1 0 15,0 0 0-15,0-2 0 0,0-7 0 0,0 0 0 16,0 0 0-16,0 0 0 0,0 0 0 0,0 0 0 16,0 0 0-16,0 0 0 0,0 0 0 0,0 0 0 0,0 0 0 15,0-7 0-15,-4 1 0 0,1-3 0 0,3-1 0 0,-4-2 0 0,1-4 0 16,3 4 0-16,0-4 0 0,-4 0 0 0,4 7 0 16,0-4 0-16,0 4 0 0,4-4 0 0,-4 4 0 0,0 0 0 15,3-1 0-15,1 4 0 0,-4 0 0 16,3-1 0-16,1 1 0 0,-4 3 0 0,3-3 0 15,1 3 0-15,-4 3 0 0,7-7 0 0,-4 7 0 0,-3 0 0 16,4-3 0-16,-1-3 0 0,4 6 0 0,-3 0 0 16,-1 0 0-16,5 0 0 0,-1 0 0 0,-4 0 0 15,1 0 0-15,3 0 0 0,-4 0 0 0,-3 0 0 16,7 6 0-16,-3-3 0 0,3-3 0 0,-4 10 0 16,1-4 0-16,-1 3 0 0,1 4 0 0,-1-1 0 15,-3-2 0-15,4-1 0 0,-4 1 0 0,4 5 0 16,-4-2 0-16,3 6 0 0,1 3 0 0,-4-4 0 15,3-2 0-15,1-3 0 0,-4-4 0 0,3 4 0 16,1-1 0-16,-4 1 0 0,3 5 0 0,-3-5 0 16,4 0 0-16,-4-13 0 0,0 0 0 0,0 0 0 15,0 0 0-15,0 0 0 0,0 0 0 0,3 0 0 16,4 0-117-16,-3-7-27 0,-1 1-4 0</inkml:trace>
  <inkml:trace contextRef="#ctx0" brushRef="#br0" timeOffset="56265.343">24977 16208 1824 0,'-7'29'38'0,"3"-20"8"0,1 0-37 0,3 1-9 0,0 6 0 0,0-7 0 16,0 3 96-16,3-2 16 0,1 2 4 0,-1-2 1 15,4-1-85-15,0 1-16 0,0-4-4 0,4 3-1 16,-4-6 17-16,7 7 4 0,-3-10 1 0,-1 9 0 16,1-9-21-16,-1 0-12 0,4 7 12 0,-3-7-12 15,0-7-24-15,-4 7-12 0,3 0-3 0,-3-3 0 16,4-3 39-16,-8 3 0 0,5-7 0 0,-1 4 0 15,-4-6 0-15,1-1 0 0,3 0 0 0,-4-2 0 16,1 2 34-16,-4 1 14 0,3-1 4 0,1-3 0 16,-4 4-5-16,3-4-1 0,-3 1 0 0,0-1 0 15,0 3-13-15,0 1-2 0,0 2-1 0,-3-2 0 16,3 9-30-16,0-4 0 0,-4-2 0 0,4 0 0 16,0 5-8-16,-3-5-8 0,3 0-2 0,-4-1 0 15,4 4-22-15,-3 0-5 0,-1-1-1 0,4 7 0 16,-3 0 21-16,-1-3 4 0,4 3 1 0,-7 0 0 15,-4 3-20-15,4 1-3 0,0-1-1 0,0 3 0 16,0 0 36-16,-3 1 8 0,3 2 0 0,-4-3 0 16,4 10 0-16,0-4 0 0,-4 7 0 0,4 0 0 0,-3 0 49 15,3-3 12-15,0 2 3 0,0-2 0 0,-1 3 0 0,5 0 0 16,-1 3 0-16,1-4 0 0,3-2-52 0,0 0-12 0,0-1 0 16,3 1 0-16,1-3 0 0,-1 2 0 15,5-2 0-15,-1-1 0 0,0-2 0 0,3-1 0 0,-3 1 0 0,4-1 0 16,-1 0 0-16,5-2 0 0,-5-4 0 0,1 6 0 15,3 1 0-15,-4-10 0 0,1 9 0 16,0-3 0-16,-4-3-55 16,0 4-13-16,0-4-4 0,0 0 0 0,0-3 23 0,0 0 4 15,-4 0 1-15,5-3 0 0,-5 0 8 0,1-4 1 16,-1-2 1-16,1 9 0 0,-1-3-109 0,-3 3-21 0,0 0-5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9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faites-vous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</a:t>
            </a:r>
            <a:r>
              <a:rPr lang="en-US" dirty="0" err="1"/>
              <a:t>seul</a:t>
            </a:r>
            <a:r>
              <a:rPr lang="en-US" dirty="0"/>
              <a:t>(e) et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ennuyez</a:t>
            </a:r>
            <a:r>
              <a:rPr lang="en-US" dirty="0"/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78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2E16-E4A3-42B7-8B5E-50A6D138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31A01-EE98-4060-9B90-73E0A6DE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4362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049" y="189976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appelez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vache</a:t>
            </a:r>
            <a:r>
              <a:rPr lang="en-US" dirty="0"/>
              <a:t> qui </a:t>
            </a:r>
            <a:r>
              <a:rPr lang="en-US" dirty="0" err="1"/>
              <a:t>joue</a:t>
            </a:r>
            <a:r>
              <a:rPr lang="en-US" dirty="0"/>
              <a:t> de la </a:t>
            </a:r>
            <a:r>
              <a:rPr lang="en-US" dirty="0" err="1"/>
              <a:t>trompette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AC9AFA-0B8F-41A0-A6AE-AEAB43291DC7}"/>
                  </a:ext>
                </a:extLst>
              </p14:cNvPr>
              <p14:cNvContentPartPr/>
              <p14:nvPr/>
            </p14:nvContentPartPr>
            <p14:xfrm>
              <a:off x="8219520" y="992520"/>
              <a:ext cx="3049560" cy="243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AC9AFA-0B8F-41A0-A6AE-AEAB43291D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0160" y="983160"/>
                <a:ext cx="3068280" cy="24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6B16E6-6CA5-4955-BC8D-6DA07BE4FD57}"/>
                  </a:ext>
                </a:extLst>
              </p14:cNvPr>
              <p14:cNvContentPartPr/>
              <p14:nvPr/>
            </p14:nvContentPartPr>
            <p14:xfrm>
              <a:off x="4387680" y="4124880"/>
              <a:ext cx="5370120" cy="198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6B16E6-6CA5-4955-BC8D-6DA07BE4FD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8320" y="4115520"/>
                <a:ext cx="5388840" cy="20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79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onze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Nicolas </a:t>
            </a:r>
            <a:r>
              <a:rPr lang="en-US" sz="2800" b="1" dirty="0" err="1"/>
              <a:t>Poussin</a:t>
            </a:r>
            <a:r>
              <a:rPr lang="en-US" sz="2800" b="1" dirty="0"/>
              <a:t> (1594 – 1665)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probablement</a:t>
            </a:r>
            <a:r>
              <a:rPr lang="en-US" sz="2800" b="1" dirty="0"/>
              <a:t> le </a:t>
            </a:r>
            <a:r>
              <a:rPr lang="en-US" sz="2800" b="1" dirty="0" err="1"/>
              <a:t>peintre</a:t>
            </a:r>
            <a:r>
              <a:rPr lang="en-US" sz="2800" b="1" dirty="0"/>
              <a:t> le </a:t>
            </a:r>
            <a:r>
              <a:rPr lang="en-US" sz="2800" b="1" dirty="0" err="1"/>
              <a:t>mieux</a:t>
            </a:r>
            <a:r>
              <a:rPr lang="en-US" sz="2800" b="1" dirty="0"/>
              <a:t> </a:t>
            </a:r>
            <a:r>
              <a:rPr lang="en-US" sz="2800" b="1" dirty="0" err="1"/>
              <a:t>connu</a:t>
            </a:r>
            <a:r>
              <a:rPr lang="en-US" sz="2800" b="1" dirty="0"/>
              <a:t> de la </a:t>
            </a:r>
            <a:r>
              <a:rPr lang="en-US" sz="2800" b="1" dirty="0" err="1"/>
              <a:t>période</a:t>
            </a:r>
            <a:r>
              <a:rPr lang="en-US" sz="2800" b="1" dirty="0"/>
              <a:t> baroque </a:t>
            </a:r>
            <a:r>
              <a:rPr lang="en-US" sz="2800" b="1" dirty="0" err="1"/>
              <a:t>classique</a:t>
            </a:r>
            <a:r>
              <a:rPr lang="en-US" sz="2800" b="1" dirty="0"/>
              <a:t> </a:t>
            </a:r>
            <a:r>
              <a:rPr lang="en-US" sz="2800" b="1" dirty="0" err="1"/>
              <a:t>française</a:t>
            </a:r>
            <a:r>
              <a:rPr lang="en-US" sz="2800" b="1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418" y="2557850"/>
            <a:ext cx="3181350" cy="3066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12" y="2557850"/>
            <a:ext cx="3849041" cy="30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4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Qu’est-ce</a:t>
            </a:r>
            <a:r>
              <a:rPr lang="en-US" sz="2800" b="1" dirty="0"/>
              <a:t> que </a:t>
            </a:r>
            <a:r>
              <a:rPr lang="en-US" sz="2800" b="1" dirty="0" err="1"/>
              <a:t>c’est</a:t>
            </a:r>
            <a:r>
              <a:rPr lang="en-US" sz="2800" b="1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500" y="1914516"/>
            <a:ext cx="4497860" cy="45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2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corde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06378" y="2866768"/>
            <a:ext cx="3484605" cy="302740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filin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142205" y="2866768"/>
            <a:ext cx="3200399" cy="26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4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</a:t>
            </a:r>
            <a:r>
              <a:rPr lang="en-US" sz="2800" b="1" dirty="0" err="1"/>
              <a:t>corde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36" y="1964724"/>
            <a:ext cx="4744994" cy="34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7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faites-vous</a:t>
            </a:r>
            <a:r>
              <a:rPr lang="en-US" dirty="0"/>
              <a:t> pour </a:t>
            </a:r>
            <a:r>
              <a:rPr lang="en-US" dirty="0" err="1"/>
              <a:t>trouver</a:t>
            </a:r>
            <a:r>
              <a:rPr lang="en-US" dirty="0"/>
              <a:t> un </a:t>
            </a:r>
            <a:r>
              <a:rPr lang="en-US" dirty="0" err="1"/>
              <a:t>narval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devons</a:t>
            </a:r>
            <a:r>
              <a:rPr lang="en-US" dirty="0"/>
              <a:t> faire le son de </a:t>
            </a:r>
            <a:r>
              <a:rPr lang="en-US" dirty="0" err="1"/>
              <a:t>baleine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Qui </a:t>
            </a:r>
            <a:r>
              <a:rPr lang="en-US" dirty="0" err="1"/>
              <a:t>parle</a:t>
            </a:r>
            <a:r>
              <a:rPr lang="en-US" dirty="0"/>
              <a:t> </a:t>
            </a:r>
            <a:r>
              <a:rPr lang="en-US" dirty="0" err="1"/>
              <a:t>baleine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67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Dory </a:t>
            </a:r>
            <a:r>
              <a:rPr lang="en-US" sz="2800" b="1" dirty="0" err="1"/>
              <a:t>parle</a:t>
            </a:r>
            <a:r>
              <a:rPr lang="en-US" sz="2800" b="1" dirty="0"/>
              <a:t> </a:t>
            </a:r>
            <a:r>
              <a:rPr lang="en-US" sz="2800" b="1" dirty="0" err="1"/>
              <a:t>baleine</a:t>
            </a:r>
            <a:r>
              <a:rPr lang="en-US" sz="2800" b="1" dirty="0"/>
              <a:t>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449" y="2211859"/>
            <a:ext cx="4287793" cy="30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4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/>
              <a:t>Nous </a:t>
            </a:r>
            <a:r>
              <a:rPr lang="en-US" sz="6600" dirty="0" err="1"/>
              <a:t>faisons</a:t>
            </a:r>
            <a:r>
              <a:rPr lang="en-US" sz="6600" dirty="0"/>
              <a:t> un spectacle!!!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147" y="4343788"/>
            <a:ext cx="1790716" cy="1735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20" y="1061523"/>
            <a:ext cx="3381375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257" y="4710113"/>
            <a:ext cx="3114675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043" y="948896"/>
            <a:ext cx="2122802" cy="22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9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45836</TotalTime>
  <Words>101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Travail de cloche </vt:lpstr>
      <vt:lpstr>Bonjour!</vt:lpstr>
      <vt:lpstr>Nicolas Poussin (1594 – 1665) est probablement le peintre le mieux connu de la période baroque classique française.</vt:lpstr>
      <vt:lpstr>Qu’est-ce que c’est?</vt:lpstr>
      <vt:lpstr>PowerPoint Presentation</vt:lpstr>
      <vt:lpstr>la corde</vt:lpstr>
      <vt:lpstr>PowerPoint Presentation</vt:lpstr>
      <vt:lpstr>Dory parle baleine !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627</cp:revision>
  <cp:lastPrinted>2017-02-16T19:03:28Z</cp:lastPrinted>
  <dcterms:created xsi:type="dcterms:W3CDTF">2016-10-03T16:25:09Z</dcterms:created>
  <dcterms:modified xsi:type="dcterms:W3CDTF">2020-03-11T19:20:52Z</dcterms:modified>
</cp:coreProperties>
</file>