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382" r:id="rId2"/>
    <p:sldId id="331" r:id="rId3"/>
    <p:sldId id="272" r:id="rId4"/>
    <p:sldId id="261" r:id="rId5"/>
    <p:sldId id="383" r:id="rId6"/>
    <p:sldId id="394" r:id="rId7"/>
    <p:sldId id="391" r:id="rId8"/>
    <p:sldId id="381" r:id="rId9"/>
    <p:sldId id="372" r:id="rId10"/>
    <p:sldId id="378" r:id="rId11"/>
    <p:sldId id="373" r:id="rId12"/>
    <p:sldId id="376" r:id="rId13"/>
    <p:sldId id="386" r:id="rId14"/>
    <p:sldId id="387" r:id="rId15"/>
    <p:sldId id="388" r:id="rId16"/>
    <p:sldId id="389" r:id="rId17"/>
    <p:sldId id="390" r:id="rId18"/>
    <p:sldId id="385" r:id="rId19"/>
    <p:sldId id="379" r:id="rId20"/>
    <p:sldId id="392" r:id="rId21"/>
    <p:sldId id="375" r:id="rId22"/>
    <p:sldId id="393" r:id="rId23"/>
    <p:sldId id="337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2"/>
            <p14:sldId id="331"/>
            <p14:sldId id="272"/>
            <p14:sldId id="261"/>
            <p14:sldId id="383"/>
            <p14:sldId id="394"/>
            <p14:sldId id="391"/>
            <p14:sldId id="381"/>
            <p14:sldId id="372"/>
            <p14:sldId id="378"/>
            <p14:sldId id="373"/>
            <p14:sldId id="376"/>
            <p14:sldId id="386"/>
            <p14:sldId id="387"/>
            <p14:sldId id="388"/>
            <p14:sldId id="389"/>
            <p14:sldId id="390"/>
            <p14:sldId id="385"/>
            <p14:sldId id="379"/>
            <p14:sldId id="392"/>
            <p14:sldId id="375"/>
            <p14:sldId id="393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adverb form of </a:t>
            </a:r>
            <a:r>
              <a:rPr lang="en-US" dirty="0" err="1"/>
              <a:t>dangereux</a:t>
            </a:r>
            <a:r>
              <a:rPr lang="en-US" dirty="0"/>
              <a:t> in a sentence.</a:t>
            </a:r>
          </a:p>
        </p:txBody>
      </p:sp>
    </p:spTree>
    <p:extLst>
      <p:ext uri="{BB962C8B-B14F-4D97-AF65-F5344CB8AC3E}">
        <p14:creationId xmlns:p14="http://schemas.microsoft.com/office/powerpoint/2010/main" val="193080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were on-going events or habitudes </a:t>
            </a:r>
          </a:p>
          <a:p>
            <a:pPr marL="0" indent="0">
              <a:buNone/>
            </a:pPr>
            <a:r>
              <a:rPr lang="en-US" dirty="0"/>
              <a:t>which describe emotions</a:t>
            </a:r>
          </a:p>
          <a:p>
            <a:pPr marL="0" indent="0">
              <a:buNone/>
            </a:pPr>
            <a:r>
              <a:rPr lang="en-US" dirty="0"/>
              <a:t>which describe the weather </a:t>
            </a:r>
          </a:p>
          <a:p>
            <a:pPr marL="0" indent="0">
              <a:buNone/>
            </a:pPr>
            <a:r>
              <a:rPr lang="en-US" dirty="0"/>
              <a:t>which set the background for a story </a:t>
            </a:r>
          </a:p>
          <a:p>
            <a:pPr marL="0" indent="0">
              <a:buNone/>
            </a:pPr>
            <a:r>
              <a:rPr lang="en-US" dirty="0"/>
              <a:t>which describe an action which was interrupted by a second event.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6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To </a:t>
            </a:r>
            <a:r>
              <a:rPr lang="fr-FR" dirty="0" err="1"/>
              <a:t>form</a:t>
            </a:r>
            <a:r>
              <a:rPr lang="fr-FR" dirty="0"/>
              <a:t> l’imparfait: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commencez avec la forme “nous” du présent</a:t>
            </a:r>
          </a:p>
          <a:p>
            <a:pPr marL="0" indent="0">
              <a:buNone/>
            </a:pPr>
            <a:r>
              <a:rPr lang="fr-FR" dirty="0"/>
              <a:t>parler</a:t>
            </a:r>
          </a:p>
          <a:p>
            <a:pPr marL="0" indent="0">
              <a:buNone/>
            </a:pPr>
            <a:r>
              <a:rPr lang="fr-FR" dirty="0"/>
              <a:t>parlons</a:t>
            </a:r>
          </a:p>
          <a:p>
            <a:pPr marL="0" indent="0">
              <a:buNone/>
            </a:pPr>
            <a:r>
              <a:rPr lang="fr-FR" dirty="0"/>
              <a:t>laissez-tomber le “</a:t>
            </a:r>
            <a:r>
              <a:rPr lang="fr-FR" dirty="0" err="1"/>
              <a:t>ons</a:t>
            </a:r>
            <a:r>
              <a:rPr lang="fr-FR" dirty="0"/>
              <a:t>”</a:t>
            </a:r>
          </a:p>
          <a:p>
            <a:pPr marL="0" indent="0">
              <a:buNone/>
            </a:pPr>
            <a:r>
              <a:rPr lang="fr-FR" dirty="0"/>
              <a:t>parlons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dirty="0" err="1"/>
              <a:t>parl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ajoutez la terminaison de l’imparfait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6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242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je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tu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il / elle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vous </a:t>
            </a:r>
            <a:r>
              <a:rPr lang="fr-FR" dirty="0" err="1"/>
              <a:t>parl</a:t>
            </a:r>
            <a:r>
              <a:rPr lang="fr-FR" dirty="0"/>
              <a:t>________</a:t>
            </a:r>
          </a:p>
          <a:p>
            <a:pPr marL="0" indent="0">
              <a:buNone/>
            </a:pPr>
            <a:r>
              <a:rPr lang="fr-FR" dirty="0"/>
              <a:t>elles / ils </a:t>
            </a:r>
            <a:r>
              <a:rPr lang="fr-FR" dirty="0" err="1"/>
              <a:t>parl</a:t>
            </a:r>
            <a:r>
              <a:rPr lang="fr-FR" dirty="0"/>
              <a:t>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68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were on-going events or habitudes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j’étais</a:t>
            </a:r>
            <a:r>
              <a:rPr lang="en-US" dirty="0"/>
              <a:t> </a:t>
            </a:r>
            <a:r>
              <a:rPr lang="en-US" dirty="0" err="1"/>
              <a:t>jeune</a:t>
            </a:r>
            <a:r>
              <a:rPr lang="en-US" dirty="0"/>
              <a:t>, nous </a:t>
            </a:r>
            <a:r>
              <a:rPr lang="en-US" dirty="0" err="1"/>
              <a:t>buvions</a:t>
            </a:r>
            <a:r>
              <a:rPr lang="en-US" dirty="0"/>
              <a:t> du </a:t>
            </a:r>
            <a:r>
              <a:rPr lang="en-US" dirty="0" err="1"/>
              <a:t>lait</a:t>
            </a:r>
            <a:r>
              <a:rPr lang="en-US" dirty="0"/>
              <a:t> avec le petit </a:t>
            </a:r>
            <a:r>
              <a:rPr lang="en-US" dirty="0" err="1"/>
              <a:t>déjeuner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7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describe emotions</a:t>
            </a:r>
          </a:p>
          <a:p>
            <a:pPr marL="0" indent="0">
              <a:buNone/>
            </a:pPr>
            <a:r>
              <a:rPr lang="en-US" dirty="0" err="1"/>
              <a:t>J’étais</a:t>
            </a:r>
            <a:r>
              <a:rPr lang="en-US" dirty="0"/>
              <a:t> triste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vu le </a:t>
            </a:r>
            <a:r>
              <a:rPr lang="en-US" dirty="0" err="1"/>
              <a:t>mendiant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262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describe the weather </a:t>
            </a:r>
          </a:p>
          <a:p>
            <a:pPr marL="0" indent="0">
              <a:buNone/>
            </a:pPr>
            <a:r>
              <a:rPr lang="en-US" dirty="0"/>
              <a:t>Pendant </a:t>
            </a:r>
            <a:r>
              <a:rPr lang="en-US" dirty="0" err="1"/>
              <a:t>l’hiver</a:t>
            </a:r>
            <a:r>
              <a:rPr lang="en-US" dirty="0"/>
              <a:t> à Québec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faisait</a:t>
            </a:r>
            <a:r>
              <a:rPr lang="en-US" dirty="0"/>
              <a:t> </a:t>
            </a:r>
            <a:r>
              <a:rPr lang="en-US" dirty="0" err="1"/>
              <a:t>froid</a:t>
            </a:r>
            <a:r>
              <a:rPr lang="en-US" dirty="0"/>
              <a:t> tout le temps.</a:t>
            </a:r>
          </a:p>
        </p:txBody>
      </p:sp>
    </p:spTree>
    <p:extLst>
      <p:ext uri="{BB962C8B-B14F-4D97-AF65-F5344CB8AC3E}">
        <p14:creationId xmlns:p14="http://schemas.microsoft.com/office/powerpoint/2010/main" val="203002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which set the background for a story 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princesse</a:t>
            </a:r>
            <a:r>
              <a:rPr lang="en-US" dirty="0"/>
              <a:t> qui </a:t>
            </a:r>
            <a:r>
              <a:rPr lang="en-US" dirty="0" err="1"/>
              <a:t>aimait</a:t>
            </a:r>
            <a:r>
              <a:rPr lang="en-US" dirty="0"/>
              <a:t> les </a:t>
            </a:r>
            <a:r>
              <a:rPr lang="en-US" dirty="0" err="1"/>
              <a:t>fleurs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is used to describe actions from the past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describe an action which was interrupted by a second event.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regardais</a:t>
            </a:r>
            <a:r>
              <a:rPr lang="en-US" dirty="0"/>
              <a:t> la </a:t>
            </a:r>
            <a:r>
              <a:rPr lang="en-US" dirty="0" err="1"/>
              <a:t>télé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mon </a:t>
            </a:r>
            <a:r>
              <a:rPr lang="en-US" dirty="0" err="1"/>
              <a:t>chien</a:t>
            </a:r>
            <a:r>
              <a:rPr lang="en-US" dirty="0"/>
              <a:t> a </a:t>
            </a:r>
            <a:r>
              <a:rPr lang="en-US" dirty="0" err="1"/>
              <a:t>commencé</a:t>
            </a:r>
            <a:r>
              <a:rPr lang="en-US" dirty="0"/>
              <a:t> à </a:t>
            </a:r>
            <a:r>
              <a:rPr lang="en-US" dirty="0" err="1"/>
              <a:t>aboyer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tout à coup</a:t>
            </a:r>
          </a:p>
          <a:p>
            <a:pPr marL="0" indent="0">
              <a:buNone/>
            </a:pPr>
            <a:r>
              <a:rPr lang="en-US" dirty="0" err="1"/>
              <a:t>soudain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04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faisait</a:t>
            </a:r>
            <a:r>
              <a:rPr lang="en-US" dirty="0"/>
              <a:t> beau, je </a:t>
            </a:r>
            <a:r>
              <a:rPr lang="en-US" dirty="0" err="1"/>
              <a:t>lisais</a:t>
            </a:r>
            <a:r>
              <a:rPr lang="en-US" dirty="0"/>
              <a:t> un livre et </a:t>
            </a:r>
            <a:r>
              <a:rPr lang="en-US" dirty="0" err="1"/>
              <a:t>soudain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entendu</a:t>
            </a:r>
            <a:r>
              <a:rPr lang="en-US" dirty="0"/>
              <a:t> la </a:t>
            </a:r>
            <a:r>
              <a:rPr lang="en-US" dirty="0" err="1"/>
              <a:t>voix</a:t>
            </a:r>
            <a:r>
              <a:rPr lang="en-US" dirty="0"/>
              <a:t> de ma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17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l’imparfait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Simultaneous events of the past.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faisions</a:t>
            </a:r>
            <a:r>
              <a:rPr lang="en-US" dirty="0"/>
              <a:t> la </a:t>
            </a:r>
            <a:r>
              <a:rPr lang="en-US" dirty="0" err="1"/>
              <a:t>vaiselle</a:t>
            </a:r>
            <a:r>
              <a:rPr lang="en-US" dirty="0"/>
              <a:t>, nous </a:t>
            </a:r>
            <a:r>
              <a:rPr lang="en-US" dirty="0" err="1"/>
              <a:t>chantions</a:t>
            </a:r>
            <a:r>
              <a:rPr lang="en-US" dirty="0"/>
              <a:t> des chansons des Beach Boys, et nous </a:t>
            </a:r>
            <a:r>
              <a:rPr lang="en-US" dirty="0" err="1"/>
              <a:t>dansions</a:t>
            </a:r>
            <a:r>
              <a:rPr lang="en-US" dirty="0"/>
              <a:t> le </a:t>
            </a:r>
            <a:r>
              <a:rPr lang="en-US" dirty="0" err="1"/>
              <a:t>frug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39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</a:t>
            </a:r>
            <a:r>
              <a:rPr lang="fr-FR" dirty="0" err="1"/>
              <a:t>which</a:t>
            </a:r>
            <a:r>
              <a:rPr lang="fr-FR" dirty="0"/>
              <a:t> an </a:t>
            </a:r>
            <a:r>
              <a:rPr lang="fr-FR" dirty="0" err="1"/>
              <a:t>event</a:t>
            </a:r>
            <a:r>
              <a:rPr lang="fr-FR" dirty="0"/>
              <a:t> in the imparfait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interrupted</a:t>
            </a:r>
            <a:r>
              <a:rPr lang="fr-FR" dirty="0"/>
              <a:t> by a </a:t>
            </a:r>
            <a:r>
              <a:rPr lang="fr-FR" dirty="0" err="1"/>
              <a:t>event</a:t>
            </a:r>
            <a:r>
              <a:rPr lang="fr-FR" dirty="0"/>
              <a:t> in the passé composé.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1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4EC4A-D444-408D-98CA-8A4DD0A0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AB13-52B6-4A12-9C03-0339EBF19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36697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Write a sentence </a:t>
            </a:r>
            <a:r>
              <a:rPr lang="en-US" dirty="0"/>
              <a:t>using </a:t>
            </a:r>
            <a:r>
              <a:rPr lang="en-US" dirty="0" err="1"/>
              <a:t>l’imparfait</a:t>
            </a:r>
            <a:r>
              <a:rPr lang="en-US" dirty="0"/>
              <a:t> which describes an ongoing or habitual action of the past.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Léon Foucault (1819 – 1868) devised the experiment by which a pendulum is used to demonstrate the rotation of the earth.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2681" y="1952369"/>
            <a:ext cx="4053016" cy="394180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82714" y="1952369"/>
            <a:ext cx="3818237" cy="378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389307-A343-4737-8513-831EF537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AA7E51-400F-42AD-982C-D980A59B4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0622" y="1885916"/>
            <a:ext cx="4191861" cy="419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0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finally learned how to play the guitar slowly.</a:t>
            </a:r>
          </a:p>
        </p:txBody>
      </p:sp>
    </p:spTree>
    <p:extLst>
      <p:ext uri="{BB962C8B-B14F-4D97-AF65-F5344CB8AC3E}">
        <p14:creationId xmlns:p14="http://schemas.microsoft.com/office/powerpoint/2010/main" val="382036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tenses</a:t>
            </a:r>
          </a:p>
          <a:p>
            <a:pPr marL="0" indent="0">
              <a:buNone/>
            </a:pPr>
            <a:r>
              <a:rPr lang="en-US" dirty="0"/>
              <a:t>past, present, future</a:t>
            </a:r>
          </a:p>
          <a:p>
            <a:pPr marL="0" indent="0">
              <a:buNone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They verb-</a:t>
            </a:r>
            <a:r>
              <a:rPr lang="en-US" dirty="0" err="1"/>
              <a:t>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l’imparfait</a:t>
            </a:r>
          </a:p>
          <a:p>
            <a:pPr marL="0" indent="0">
              <a:buNone/>
            </a:pPr>
            <a:r>
              <a:rPr lang="fr-FR" dirty="0" err="1"/>
              <a:t>perfect</a:t>
            </a:r>
            <a:r>
              <a:rPr lang="fr-FR" dirty="0"/>
              <a:t> = </a:t>
            </a:r>
            <a:r>
              <a:rPr lang="fr-FR" dirty="0" err="1"/>
              <a:t>complete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imperfect</a:t>
            </a:r>
            <a:r>
              <a:rPr lang="fr-FR" dirty="0"/>
              <a:t> = </a:t>
            </a:r>
            <a:r>
              <a:rPr lang="fr-FR" dirty="0" err="1"/>
              <a:t>incomplete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. 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verb-ing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89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26429</TotalTime>
  <Words>419</Words>
  <Application>Microsoft Office PowerPoint</Application>
  <PresentationFormat>Widescreen</PresentationFormat>
  <Paragraphs>116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 Travail de cloche </vt:lpstr>
      <vt:lpstr>Bonjour!</vt:lpstr>
      <vt:lpstr>Pourquoi tombons-nous?</vt:lpstr>
      <vt:lpstr>PowerPoint Presentation</vt:lpstr>
      <vt:lpstr>Léon Foucault (1819 – 1868) devised the experiment by which a pendulum is used to demonstrate the rotation of the earth.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p. 242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395</cp:revision>
  <cp:lastPrinted>2017-03-24T17:16:32Z</cp:lastPrinted>
  <dcterms:created xsi:type="dcterms:W3CDTF">2016-10-03T16:25:09Z</dcterms:created>
  <dcterms:modified xsi:type="dcterms:W3CDTF">2020-03-12T14:43:50Z</dcterms:modified>
</cp:coreProperties>
</file>