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2" r:id="rId2"/>
    <p:sldId id="331" r:id="rId3"/>
    <p:sldId id="471" r:id="rId4"/>
    <p:sldId id="469" r:id="rId5"/>
    <p:sldId id="470" r:id="rId6"/>
    <p:sldId id="463" r:id="rId7"/>
    <p:sldId id="466" r:id="rId8"/>
    <p:sldId id="467" r:id="rId9"/>
    <p:sldId id="468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2"/>
            <p14:sldId id="331"/>
            <p14:sldId id="471"/>
            <p14:sldId id="469"/>
            <p14:sldId id="470"/>
            <p14:sldId id="463"/>
            <p14:sldId id="466"/>
            <p14:sldId id="467"/>
            <p14:sldId id="46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26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wish that you find great joy during your French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0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suggested that they see </a:t>
            </a:r>
            <a:r>
              <a:rPr lang="en-US" i="1" dirty="0"/>
              <a:t>Hamilton</a:t>
            </a:r>
            <a:r>
              <a:rPr lang="en-US" dirty="0"/>
              <a:t> while it is in Denver.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There have been 2281 reported cases </a:t>
            </a:r>
            <a:r>
              <a:rPr lang="en-US" sz="2800" b="1"/>
              <a:t>of COVID-19 </a:t>
            </a:r>
            <a:r>
              <a:rPr lang="en-US" sz="2800" b="1" dirty="0"/>
              <a:t>in France which have led to 48 deaths.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62D5951-9995-4933-971B-AABE64D0CB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86200" y="2237657"/>
            <a:ext cx="4319205" cy="374570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4D312-051C-4753-AB4A-9AA0031A27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6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plier = to </a:t>
            </a:r>
            <a:r>
              <a:rPr lang="fr-FR" dirty="0" err="1"/>
              <a:t>fold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Justin plie le papier.</a:t>
            </a:r>
          </a:p>
          <a:p>
            <a:pPr marL="0" indent="0">
              <a:buNone/>
            </a:pPr>
            <a:r>
              <a:rPr lang="fr-FR" dirty="0"/>
              <a:t>Le papier est plié par Justin.</a:t>
            </a:r>
          </a:p>
          <a:p>
            <a:pPr marL="0" indent="0">
              <a:buNone/>
            </a:pPr>
            <a:r>
              <a:rPr lang="fr-FR" dirty="0"/>
              <a:t>Le papier est plié.</a:t>
            </a:r>
          </a:p>
          <a:p>
            <a:pPr marL="0" indent="0">
              <a:buNone/>
            </a:pPr>
            <a:r>
              <a:rPr lang="fr-FR" dirty="0"/>
              <a:t>Marcel est furieux que tu plies le papier.</a:t>
            </a:r>
          </a:p>
          <a:p>
            <a:pPr marL="0" indent="0">
              <a:buNone/>
            </a:pPr>
            <a:r>
              <a:rPr lang="fr-FR" dirty="0"/>
              <a:t>Marcel est furieux que le papier soit plié.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naitre =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born</a:t>
            </a:r>
            <a:r>
              <a:rPr lang="fr-FR" dirty="0"/>
              <a:t>, to </a:t>
            </a:r>
            <a:r>
              <a:rPr lang="fr-FR" dirty="0" err="1"/>
              <a:t>originate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Un bébé nait de l’amour de ses parents.</a:t>
            </a:r>
          </a:p>
          <a:p>
            <a:pPr marL="0" indent="0">
              <a:buNone/>
            </a:pPr>
            <a:r>
              <a:rPr lang="fr-FR" dirty="0"/>
              <a:t>Un bébé est né par l’amour de ses parents.</a:t>
            </a:r>
          </a:p>
          <a:p>
            <a:pPr marL="0" indent="0">
              <a:buNone/>
            </a:pPr>
            <a:r>
              <a:rPr lang="fr-FR" dirty="0"/>
              <a:t>Le bébé est né en janvier.</a:t>
            </a:r>
          </a:p>
          <a:p>
            <a:pPr marL="0" indent="0">
              <a:buNone/>
            </a:pPr>
            <a:r>
              <a:rPr lang="fr-FR" dirty="0"/>
              <a:t>Marcel est furieux que le bébé naisse en janvier.</a:t>
            </a:r>
          </a:p>
          <a:p>
            <a:pPr marL="0" indent="0">
              <a:buNone/>
            </a:pPr>
            <a:r>
              <a:rPr lang="fr-FR" dirty="0"/>
              <a:t>Marcel est furieux que le bébé soit né en janvier.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 mère est heureuse que la révolution française ait fini avant qu’elle soit née / avant qu’elle naisse / avant que sa naissance.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0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demander que</a:t>
            </a:r>
          </a:p>
          <a:p>
            <a:pPr marL="0" indent="0">
              <a:buNone/>
            </a:pPr>
            <a:r>
              <a:rPr lang="en-US" dirty="0" err="1"/>
              <a:t>désirer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exiger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préférer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/>
              <a:t>proposer que</a:t>
            </a:r>
          </a:p>
          <a:p>
            <a:pPr marL="0" indent="0">
              <a:buNone/>
            </a:pPr>
            <a:r>
              <a:rPr lang="en-US" dirty="0" err="1"/>
              <a:t>recommander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souhaiter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suggérer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vouloir</a:t>
            </a:r>
            <a:r>
              <a:rPr lang="en-US" dirty="0"/>
              <a:t> que</a:t>
            </a:r>
          </a:p>
        </p:txBody>
      </p:sp>
    </p:spTree>
    <p:extLst>
      <p:ext uri="{BB962C8B-B14F-4D97-AF65-F5344CB8AC3E}">
        <p14:creationId xmlns:p14="http://schemas.microsoft.com/office/powerpoint/2010/main" val="215435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Justin demande à Pierre de donner de la nourriture à son chien pendant ses vacances.</a:t>
            </a:r>
          </a:p>
          <a:p>
            <a:pPr marL="0" indent="0">
              <a:buNone/>
            </a:pPr>
            <a:r>
              <a:rPr lang="fr-FR" dirty="0"/>
              <a:t>Justin demande que Pierre fasse la vaisselle avant de l’émission de “Jeu des Trônes.”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5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Je souhaite que tu dormes bien pendant l’orage.</a:t>
            </a:r>
          </a:p>
          <a:p>
            <a:pPr marL="0" indent="0">
              <a:buNone/>
            </a:pPr>
            <a:r>
              <a:rPr lang="fr-FR" dirty="0"/>
              <a:t>Ils veulent que vous fassiez un joli barrage pour la famille de Justin.</a:t>
            </a:r>
          </a:p>
          <a:p>
            <a:pPr marL="0" indent="0">
              <a:buNone/>
            </a:pPr>
            <a:r>
              <a:rPr lang="fr-FR" dirty="0"/>
              <a:t>Nous espérons que vous faites un joli barrage pour la famille de Justin.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faut que la chœur puisse chanter “À la volonté du peuple.”</a:t>
            </a:r>
          </a:p>
          <a:p>
            <a:pPr marL="0" indent="0">
              <a:buNone/>
            </a:pPr>
            <a:r>
              <a:rPr lang="fr-FR" dirty="0"/>
              <a:t>Il est nécessaire que la chœur puisse chanter “À la volonté du peuple.”</a:t>
            </a:r>
          </a:p>
          <a:p>
            <a:pPr marL="0" indent="0">
              <a:buNone/>
            </a:pPr>
            <a:r>
              <a:rPr lang="fr-FR" dirty="0"/>
              <a:t>La chœur doit pouvoir chanter “À la volonté du peuple.”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homework assignment to be done during the spring break.</a:t>
            </a:r>
          </a:p>
        </p:txBody>
      </p:sp>
    </p:spTree>
    <p:extLst>
      <p:ext uri="{BB962C8B-B14F-4D97-AF65-F5344CB8AC3E}">
        <p14:creationId xmlns:p14="http://schemas.microsoft.com/office/powerpoint/2010/main" val="33173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51281</TotalTime>
  <Words>327</Words>
  <Application>Microsoft Office PowerPoint</Application>
  <PresentationFormat>Widescreen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Travail de cloche </vt:lpstr>
      <vt:lpstr>Bonjour!</vt:lpstr>
      <vt:lpstr>There have been 2281 reported cases of COVID-19 in France which have led to 48 deaths.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617</cp:revision>
  <cp:lastPrinted>2017-03-20T17:53:15Z</cp:lastPrinted>
  <dcterms:created xsi:type="dcterms:W3CDTF">2016-10-03T16:25:09Z</dcterms:created>
  <dcterms:modified xsi:type="dcterms:W3CDTF">2020-03-12T13:28:58Z</dcterms:modified>
</cp:coreProperties>
</file>