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ink/ink1.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12"/>
  </p:handoutMasterIdLst>
  <p:sldIdLst>
    <p:sldId id="380" r:id="rId2"/>
    <p:sldId id="480" r:id="rId3"/>
    <p:sldId id="486" r:id="rId4"/>
    <p:sldId id="462" r:id="rId5"/>
    <p:sldId id="481" r:id="rId6"/>
    <p:sldId id="482" r:id="rId7"/>
    <p:sldId id="483" r:id="rId8"/>
    <p:sldId id="484" r:id="rId9"/>
    <p:sldId id="485" r:id="rId10"/>
    <p:sldId id="479" r:id="rId11"/>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2A88AA40-827E-4603-9E57-693A0D01EFF6}">
          <p14:sldIdLst>
            <p14:sldId id="380"/>
            <p14:sldId id="480"/>
          </p14:sldIdLst>
        </p14:section>
        <p14:section name="Untitled Section" id="{6FA2035B-2A37-4AC9-841A-B7684ED7E117}">
          <p14:sldIdLst>
            <p14:sldId id="486"/>
            <p14:sldId id="462"/>
            <p14:sldId id="481"/>
            <p14:sldId id="482"/>
            <p14:sldId id="483"/>
            <p14:sldId id="484"/>
            <p14:sldId id="485"/>
            <p14:sldId id="479"/>
          </p14:sldIdLst>
        </p14:section>
        <p14:section name="Untitled Section" id="{10F5DCAA-7910-4178-AEFC-F50C3F220D48}">
          <p14:sldIdLst/>
        </p14:section>
        <p14:section name="Untitled Section" id="{6B2FDA42-E83C-46BA-9F96-D3ED0EDCB642}">
          <p14:sldIdLst/>
        </p14:section>
        <p14:section name="Untitled Section" id="{3566B86B-9392-4958-8144-1A959BA37BD0}">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29" autoAdjust="0"/>
    <p:restoredTop sz="94660"/>
  </p:normalViewPr>
  <p:slideViewPr>
    <p:cSldViewPr snapToGrid="0">
      <p:cViewPr varScale="1">
        <p:scale>
          <a:sx n="28" d="100"/>
          <a:sy n="28" d="100"/>
        </p:scale>
        <p:origin x="141" y="2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dirty="0"/>
          </a:p>
        </p:txBody>
      </p:sp>
      <p:sp>
        <p:nvSpPr>
          <p:cNvPr id="3" name="Date Placeholder 2"/>
          <p:cNvSpPr>
            <a:spLocks noGrp="1"/>
          </p:cNvSpPr>
          <p:nvPr>
            <p:ph type="dt" sz="quarter" idx="1"/>
          </p:nvPr>
        </p:nvSpPr>
        <p:spPr>
          <a:xfrm>
            <a:off x="3978132" y="0"/>
            <a:ext cx="3043343" cy="467072"/>
          </a:xfrm>
          <a:prstGeom prst="rect">
            <a:avLst/>
          </a:prstGeom>
        </p:spPr>
        <p:txBody>
          <a:bodyPr vert="horz" lIns="93324" tIns="46662" rIns="93324" bIns="46662" rtlCol="0"/>
          <a:lstStyle>
            <a:lvl1pPr algn="r">
              <a:defRPr sz="1200"/>
            </a:lvl1pPr>
          </a:lstStyle>
          <a:p>
            <a:fld id="{420D4B52-9420-49F1-B7F2-B1E98923A432}" type="datetimeFigureOut">
              <a:rPr lang="en-US" smtClean="0"/>
              <a:t>4/14/2020</a:t>
            </a:fld>
            <a:endParaRPr lang="en-US" dirty="0"/>
          </a:p>
        </p:txBody>
      </p:sp>
      <p:sp>
        <p:nvSpPr>
          <p:cNvPr id="4" name="Footer Placeholder 3"/>
          <p:cNvSpPr>
            <a:spLocks noGrp="1"/>
          </p:cNvSpPr>
          <p:nvPr>
            <p:ph type="ftr" sz="quarter" idx="2"/>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8132" y="8842030"/>
            <a:ext cx="3043343" cy="467071"/>
          </a:xfrm>
          <a:prstGeom prst="rect">
            <a:avLst/>
          </a:prstGeom>
        </p:spPr>
        <p:txBody>
          <a:bodyPr vert="horz" lIns="93324" tIns="46662" rIns="93324" bIns="46662" rtlCol="0" anchor="b"/>
          <a:lstStyle>
            <a:lvl1pPr algn="r">
              <a:defRPr sz="1200"/>
            </a:lvl1pPr>
          </a:lstStyle>
          <a:p>
            <a:fld id="{B04EFB22-8470-4BB9-AEF0-7E7CB444C92A}" type="slidenum">
              <a:rPr lang="en-US" smtClean="0"/>
              <a:t>‹#›</a:t>
            </a:fld>
            <a:endParaRPr lang="en-US" dirty="0"/>
          </a:p>
        </p:txBody>
      </p:sp>
    </p:spTree>
    <p:extLst>
      <p:ext uri="{BB962C8B-B14F-4D97-AF65-F5344CB8AC3E}">
        <p14:creationId xmlns:p14="http://schemas.microsoft.com/office/powerpoint/2010/main" val="603312276"/>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4T19:04:42.230"/>
    </inkml:context>
    <inkml:brush xml:id="br0">
      <inkml:brushProperty name="width" value="0.05" units="cm"/>
      <inkml:brushProperty name="height" value="0.05" units="cm"/>
    </inkml:brush>
  </inkml:definitions>
  <inkml:trace contextRef="#ctx0" brushRef="#br0">22 8 8288 0 0,'0'0'190'0'0,"0"0"28"0"0,0 0 7 0 0,-1 1-33 0 0,-5 2-9 0 0,5-3 558 0 0,1 0 235 0 0,0 0 43 0 0,0 0-133 0 0,0 0-643 0 0,-8-4-1002 0 0,2-3 253 0 0</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A3FA4E6-1A48-4782-8997-A24A22606861}" type="datetimeFigureOut">
              <a:rPr lang="en-US" smtClean="0"/>
              <a:t>4/14/2020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20351F9-1B01-40F4-8CBB-23344923DAD8}" type="slidenum">
              <a:rPr lang="en-US" smtClean="0"/>
              <a:t>‹#›</a:t>
            </a:fld>
            <a:endParaRPr lang="en-US" dirty="0"/>
          </a:p>
        </p:txBody>
      </p:sp>
    </p:spTree>
    <p:extLst>
      <p:ext uri="{BB962C8B-B14F-4D97-AF65-F5344CB8AC3E}">
        <p14:creationId xmlns:p14="http://schemas.microsoft.com/office/powerpoint/2010/main" val="41293785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A3FA4E6-1A48-4782-8997-A24A22606861}" type="datetimeFigureOut">
              <a:rPr lang="en-US" smtClean="0"/>
              <a:t>4/14/2020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20351F9-1B01-40F4-8CBB-23344923DAD8}" type="slidenum">
              <a:rPr lang="en-US" smtClean="0"/>
              <a:t>‹#›</a:t>
            </a:fld>
            <a:endParaRPr lang="en-US" dirty="0"/>
          </a:p>
        </p:txBody>
      </p:sp>
    </p:spTree>
    <p:extLst>
      <p:ext uri="{BB962C8B-B14F-4D97-AF65-F5344CB8AC3E}">
        <p14:creationId xmlns:p14="http://schemas.microsoft.com/office/powerpoint/2010/main" val="16048547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A3FA4E6-1A48-4782-8997-A24A22606861}" type="datetimeFigureOut">
              <a:rPr lang="en-US" smtClean="0"/>
              <a:t>4/14/2020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20351F9-1B01-40F4-8CBB-23344923DAD8}" type="slidenum">
              <a:rPr lang="en-US" smtClean="0"/>
              <a:t>‹#›</a:t>
            </a:fld>
            <a:endParaRPr lang="en-US" dirty="0"/>
          </a:p>
        </p:txBody>
      </p:sp>
    </p:spTree>
    <p:extLst>
      <p:ext uri="{BB962C8B-B14F-4D97-AF65-F5344CB8AC3E}">
        <p14:creationId xmlns:p14="http://schemas.microsoft.com/office/powerpoint/2010/main" val="36508513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A3FA4E6-1A48-4782-8997-A24A22606861}" type="datetimeFigureOut">
              <a:rPr lang="en-US" smtClean="0"/>
              <a:t>4/14/2020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20351F9-1B01-40F4-8CBB-23344923DAD8}" type="slidenum">
              <a:rPr lang="en-US" smtClean="0"/>
              <a:t>‹#›</a:t>
            </a:fld>
            <a:endParaRPr lang="en-US" dirty="0"/>
          </a:p>
        </p:txBody>
      </p:sp>
    </p:spTree>
    <p:extLst>
      <p:ext uri="{BB962C8B-B14F-4D97-AF65-F5344CB8AC3E}">
        <p14:creationId xmlns:p14="http://schemas.microsoft.com/office/powerpoint/2010/main" val="7356561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A3FA4E6-1A48-4782-8997-A24A22606861}" type="datetimeFigureOut">
              <a:rPr lang="en-US" smtClean="0"/>
              <a:t>4/14/2020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20351F9-1B01-40F4-8CBB-23344923DAD8}" type="slidenum">
              <a:rPr lang="en-US" smtClean="0"/>
              <a:t>‹#›</a:t>
            </a:fld>
            <a:endParaRPr lang="en-US" dirty="0"/>
          </a:p>
        </p:txBody>
      </p:sp>
    </p:spTree>
    <p:extLst>
      <p:ext uri="{BB962C8B-B14F-4D97-AF65-F5344CB8AC3E}">
        <p14:creationId xmlns:p14="http://schemas.microsoft.com/office/powerpoint/2010/main" val="3280924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A3FA4E6-1A48-4782-8997-A24A22606861}" type="datetimeFigureOut">
              <a:rPr lang="en-US" smtClean="0"/>
              <a:t>4/14/2020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20351F9-1B01-40F4-8CBB-23344923DAD8}" type="slidenum">
              <a:rPr lang="en-US" smtClean="0"/>
              <a:t>‹#›</a:t>
            </a:fld>
            <a:endParaRPr lang="en-US" dirty="0"/>
          </a:p>
        </p:txBody>
      </p:sp>
    </p:spTree>
    <p:extLst>
      <p:ext uri="{BB962C8B-B14F-4D97-AF65-F5344CB8AC3E}">
        <p14:creationId xmlns:p14="http://schemas.microsoft.com/office/powerpoint/2010/main" val="32128384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A3FA4E6-1A48-4782-8997-A24A22606861}" type="datetimeFigureOut">
              <a:rPr lang="en-US" smtClean="0"/>
              <a:t>4/14/2020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20351F9-1B01-40F4-8CBB-23344923DAD8}" type="slidenum">
              <a:rPr lang="en-US" smtClean="0"/>
              <a:t>‹#›</a:t>
            </a:fld>
            <a:endParaRPr lang="en-US" dirty="0"/>
          </a:p>
        </p:txBody>
      </p:sp>
    </p:spTree>
    <p:extLst>
      <p:ext uri="{BB962C8B-B14F-4D97-AF65-F5344CB8AC3E}">
        <p14:creationId xmlns:p14="http://schemas.microsoft.com/office/powerpoint/2010/main" val="15285576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A3FA4E6-1A48-4782-8997-A24A22606861}" type="datetimeFigureOut">
              <a:rPr lang="en-US" smtClean="0"/>
              <a:t>4/14/2020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20351F9-1B01-40F4-8CBB-23344923DAD8}" type="slidenum">
              <a:rPr lang="en-US" smtClean="0"/>
              <a:t>‹#›</a:t>
            </a:fld>
            <a:endParaRPr lang="en-US" dirty="0"/>
          </a:p>
        </p:txBody>
      </p:sp>
    </p:spTree>
    <p:extLst>
      <p:ext uri="{BB962C8B-B14F-4D97-AF65-F5344CB8AC3E}">
        <p14:creationId xmlns:p14="http://schemas.microsoft.com/office/powerpoint/2010/main" val="32717675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3FA4E6-1A48-4782-8997-A24A22606861}" type="datetimeFigureOut">
              <a:rPr lang="en-US" smtClean="0"/>
              <a:t>4/14/2020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20351F9-1B01-40F4-8CBB-23344923DAD8}" type="slidenum">
              <a:rPr lang="en-US" smtClean="0"/>
              <a:t>‹#›</a:t>
            </a:fld>
            <a:endParaRPr lang="en-US" dirty="0"/>
          </a:p>
        </p:txBody>
      </p:sp>
    </p:spTree>
    <p:extLst>
      <p:ext uri="{BB962C8B-B14F-4D97-AF65-F5344CB8AC3E}">
        <p14:creationId xmlns:p14="http://schemas.microsoft.com/office/powerpoint/2010/main" val="37470623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A3FA4E6-1A48-4782-8997-A24A22606861}" type="datetimeFigureOut">
              <a:rPr lang="en-US" smtClean="0"/>
              <a:t>4/14/2020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20351F9-1B01-40F4-8CBB-23344923DAD8}" type="slidenum">
              <a:rPr lang="en-US" smtClean="0"/>
              <a:t>‹#›</a:t>
            </a:fld>
            <a:endParaRPr lang="en-US" dirty="0"/>
          </a:p>
        </p:txBody>
      </p:sp>
    </p:spTree>
    <p:extLst>
      <p:ext uri="{BB962C8B-B14F-4D97-AF65-F5344CB8AC3E}">
        <p14:creationId xmlns:p14="http://schemas.microsoft.com/office/powerpoint/2010/main" val="24567508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A3FA4E6-1A48-4782-8997-A24A22606861}" type="datetimeFigureOut">
              <a:rPr lang="en-US" smtClean="0"/>
              <a:t>4/14/2020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20351F9-1B01-40F4-8CBB-23344923DAD8}" type="slidenum">
              <a:rPr lang="en-US" smtClean="0"/>
              <a:t>‹#›</a:t>
            </a:fld>
            <a:endParaRPr lang="en-US" dirty="0"/>
          </a:p>
        </p:txBody>
      </p:sp>
    </p:spTree>
    <p:extLst>
      <p:ext uri="{BB962C8B-B14F-4D97-AF65-F5344CB8AC3E}">
        <p14:creationId xmlns:p14="http://schemas.microsoft.com/office/powerpoint/2010/main" val="6962055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3FA4E6-1A48-4782-8997-A24A22606861}" type="datetimeFigureOut">
              <a:rPr lang="en-US" smtClean="0"/>
              <a:t>4/14/2020</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0351F9-1B01-40F4-8CBB-23344923DAD8}" type="slidenum">
              <a:rPr lang="en-US" smtClean="0"/>
              <a:t>‹#›</a:t>
            </a:fld>
            <a:endParaRPr lang="en-US" dirty="0"/>
          </a:p>
        </p:txBody>
      </p:sp>
    </p:spTree>
    <p:extLst>
      <p:ext uri="{BB962C8B-B14F-4D97-AF65-F5344CB8AC3E}">
        <p14:creationId xmlns:p14="http://schemas.microsoft.com/office/powerpoint/2010/main" val="12068078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3" Type="http://schemas.openxmlformats.org/officeDocument/2006/relationships/image" Target="../media/image13.png"/><Relationship Id="rId2" Type="http://schemas.openxmlformats.org/officeDocument/2006/relationships/customXml" Target="../ink/ink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800" b="1" dirty="0"/>
              <a:t>Travail de cloche</a:t>
            </a:r>
            <a:br>
              <a:rPr lang="en-US" sz="2800" b="1" dirty="0"/>
            </a:br>
            <a:endParaRPr lang="en-US" sz="2800" b="1" dirty="0"/>
          </a:p>
        </p:txBody>
      </p:sp>
      <p:sp>
        <p:nvSpPr>
          <p:cNvPr id="3" name="Content Placeholder 2"/>
          <p:cNvSpPr>
            <a:spLocks noGrp="1"/>
          </p:cNvSpPr>
          <p:nvPr>
            <p:ph idx="1"/>
          </p:nvPr>
        </p:nvSpPr>
        <p:spPr/>
        <p:txBody>
          <a:bodyPr/>
          <a:lstStyle/>
          <a:p>
            <a:pPr marL="0" indent="0">
              <a:buNone/>
            </a:pPr>
            <a:endParaRPr lang="en-US" dirty="0"/>
          </a:p>
          <a:p>
            <a:pPr marL="0" indent="0">
              <a:buNone/>
            </a:pPr>
            <a:endParaRPr lang="en-US" dirty="0"/>
          </a:p>
          <a:p>
            <a:pPr marL="0" indent="0">
              <a:buNone/>
            </a:pPr>
            <a:endParaRPr lang="en-US" dirty="0"/>
          </a:p>
          <a:p>
            <a:pPr marL="0" indent="0">
              <a:buNone/>
            </a:pPr>
            <a:r>
              <a:rPr lang="en-US" dirty="0"/>
              <a:t>Que </a:t>
            </a:r>
            <a:r>
              <a:rPr lang="en-US" dirty="0" err="1"/>
              <a:t>veut</a:t>
            </a:r>
            <a:r>
              <a:rPr lang="en-US" dirty="0"/>
              <a:t> dire baobab?</a:t>
            </a:r>
          </a:p>
        </p:txBody>
      </p:sp>
    </p:spTree>
    <p:extLst>
      <p:ext uri="{BB962C8B-B14F-4D97-AF65-F5344CB8AC3E}">
        <p14:creationId xmlns:p14="http://schemas.microsoft.com/office/powerpoint/2010/main" val="16094473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800" b="1" dirty="0"/>
              <a:t>Billet de sortie</a:t>
            </a:r>
          </a:p>
        </p:txBody>
      </p:sp>
      <p:sp>
        <p:nvSpPr>
          <p:cNvPr id="3" name="Content Placeholder 2"/>
          <p:cNvSpPr>
            <a:spLocks noGrp="1"/>
          </p:cNvSpPr>
          <p:nvPr>
            <p:ph idx="1"/>
          </p:nvPr>
        </p:nvSpPr>
        <p:spPr/>
        <p:txBody>
          <a:bodyPr/>
          <a:lstStyle/>
          <a:p>
            <a:pPr marL="0" indent="0">
              <a:buNone/>
            </a:pPr>
            <a:endParaRPr lang="en-US" dirty="0"/>
          </a:p>
          <a:p>
            <a:pPr marL="0" indent="0">
              <a:buNone/>
            </a:pPr>
            <a:endParaRPr lang="en-US" dirty="0"/>
          </a:p>
          <a:p>
            <a:pPr marL="0" indent="0">
              <a:buNone/>
            </a:pPr>
            <a:endParaRPr lang="en-US" dirty="0"/>
          </a:p>
          <a:p>
            <a:pPr marL="0" indent="0">
              <a:buNone/>
            </a:pPr>
            <a:r>
              <a:rPr lang="en-US" dirty="0"/>
              <a:t>Que </a:t>
            </a:r>
            <a:r>
              <a:rPr lang="en-US" dirty="0" err="1"/>
              <a:t>feriez</a:t>
            </a:r>
            <a:r>
              <a:rPr lang="en-US" dirty="0"/>
              <a:t> </a:t>
            </a:r>
            <a:r>
              <a:rPr lang="en-US" dirty="0" err="1"/>
              <a:t>vous</a:t>
            </a:r>
            <a:r>
              <a:rPr lang="en-US" dirty="0"/>
              <a:t> </a:t>
            </a:r>
            <a:r>
              <a:rPr lang="en-US" dirty="0" err="1"/>
              <a:t>si</a:t>
            </a:r>
            <a:r>
              <a:rPr lang="en-US" dirty="0"/>
              <a:t> </a:t>
            </a:r>
            <a:r>
              <a:rPr lang="en-US" dirty="0" err="1"/>
              <a:t>votre</a:t>
            </a:r>
            <a:r>
              <a:rPr lang="en-US" dirty="0"/>
              <a:t> mouton </a:t>
            </a:r>
            <a:r>
              <a:rPr lang="en-US" dirty="0" err="1"/>
              <a:t>mangeait</a:t>
            </a:r>
            <a:r>
              <a:rPr lang="en-US" dirty="0"/>
              <a:t> </a:t>
            </a:r>
            <a:r>
              <a:rPr lang="en-US" dirty="0" err="1"/>
              <a:t>votre</a:t>
            </a:r>
            <a:r>
              <a:rPr lang="en-US" dirty="0"/>
              <a:t> rosier?  </a:t>
            </a:r>
          </a:p>
        </p:txBody>
      </p:sp>
      <mc:AlternateContent xmlns:mc="http://schemas.openxmlformats.org/markup-compatibility/2006" xmlns:p14="http://schemas.microsoft.com/office/powerpoint/2010/main">
        <mc:Choice Requires="p14">
          <p:contentPart p14:bwMode="auto" r:id="rId2">
            <p14:nvContentPartPr>
              <p14:cNvPr id="12" name="Ink 11">
                <a:extLst>
                  <a:ext uri="{FF2B5EF4-FFF2-40B4-BE49-F238E27FC236}">
                    <a16:creationId xmlns:a16="http://schemas.microsoft.com/office/drawing/2014/main" id="{8D48280C-77AB-48A7-AEB9-EDB873F44E27}"/>
                  </a:ext>
                </a:extLst>
              </p14:cNvPr>
              <p14:cNvContentPartPr/>
              <p14:nvPr/>
            </p14:nvContentPartPr>
            <p14:xfrm>
              <a:off x="4938907" y="3952990"/>
              <a:ext cx="8280" cy="4680"/>
            </p14:xfrm>
          </p:contentPart>
        </mc:Choice>
        <mc:Fallback xmlns="">
          <p:pic>
            <p:nvPicPr>
              <p:cNvPr id="12" name="Ink 11">
                <a:extLst>
                  <a:ext uri="{FF2B5EF4-FFF2-40B4-BE49-F238E27FC236}">
                    <a16:creationId xmlns:a16="http://schemas.microsoft.com/office/drawing/2014/main" id="{8D48280C-77AB-48A7-AEB9-EDB873F44E27}"/>
                  </a:ext>
                </a:extLst>
              </p:cNvPr>
              <p:cNvPicPr/>
              <p:nvPr/>
            </p:nvPicPr>
            <p:blipFill>
              <a:blip r:embed="rId13"/>
              <a:stretch>
                <a:fillRect/>
              </a:stretch>
            </p:blipFill>
            <p:spPr>
              <a:xfrm>
                <a:off x="4929907" y="3944350"/>
                <a:ext cx="25920" cy="22320"/>
              </a:xfrm>
              <a:prstGeom prst="rect">
                <a:avLst/>
              </a:prstGeom>
            </p:spPr>
          </p:pic>
        </mc:Fallback>
      </mc:AlternateContent>
    </p:spTree>
    <p:extLst>
      <p:ext uri="{BB962C8B-B14F-4D97-AF65-F5344CB8AC3E}">
        <p14:creationId xmlns:p14="http://schemas.microsoft.com/office/powerpoint/2010/main" val="18937688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953DA4-7603-4D44-A687-6B613F61126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2BB64F0-7BFA-4D4A-A9CA-FAADB19B735B}"/>
              </a:ext>
            </a:extLst>
          </p:cNvPr>
          <p:cNvSpPr>
            <a:spLocks noGrp="1"/>
          </p:cNvSpPr>
          <p:nvPr>
            <p:ph idx="1"/>
          </p:nvPr>
        </p:nvSpPr>
        <p:spPr/>
        <p:txBody>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lgn="ctr">
              <a:buNone/>
            </a:pPr>
            <a:r>
              <a:rPr lang="en-US" dirty="0" err="1"/>
              <a:t>mercredi</a:t>
            </a:r>
            <a:r>
              <a:rPr lang="en-US" dirty="0"/>
              <a:t>, le </a:t>
            </a:r>
            <a:r>
              <a:rPr lang="en-US" dirty="0" err="1"/>
              <a:t>quinze</a:t>
            </a:r>
            <a:r>
              <a:rPr lang="en-US" dirty="0"/>
              <a:t> </a:t>
            </a:r>
            <a:r>
              <a:rPr lang="en-US" dirty="0" err="1"/>
              <a:t>avril</a:t>
            </a:r>
            <a:endParaRPr lang="en-US" dirty="0"/>
          </a:p>
        </p:txBody>
      </p:sp>
    </p:spTree>
    <p:extLst>
      <p:ext uri="{BB962C8B-B14F-4D97-AF65-F5344CB8AC3E}">
        <p14:creationId xmlns:p14="http://schemas.microsoft.com/office/powerpoint/2010/main" val="15288623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pPr algn="ctr"/>
            <a:r>
              <a:rPr lang="en-US" sz="2800" b="1" dirty="0" err="1"/>
              <a:t>Zacharie</a:t>
            </a:r>
            <a:r>
              <a:rPr lang="en-US" sz="2800" b="1" dirty="0"/>
              <a:t> Jacob, </a:t>
            </a:r>
            <a:r>
              <a:rPr lang="en-US" sz="2800" b="1" dirty="0" err="1"/>
              <a:t>dit</a:t>
            </a:r>
            <a:r>
              <a:rPr lang="en-US" sz="2800" b="1" dirty="0"/>
              <a:t> </a:t>
            </a:r>
            <a:r>
              <a:rPr lang="en-US" sz="2800" b="1" dirty="0" err="1"/>
              <a:t>Montfleury</a:t>
            </a:r>
            <a:r>
              <a:rPr lang="en-US" sz="2800" b="1" dirty="0"/>
              <a:t>, </a:t>
            </a:r>
            <a:r>
              <a:rPr lang="en-US" sz="2800" b="1" dirty="0" err="1"/>
              <a:t>était</a:t>
            </a:r>
            <a:r>
              <a:rPr lang="en-US" sz="2800" b="1" dirty="0"/>
              <a:t> </a:t>
            </a:r>
            <a:r>
              <a:rPr lang="en-US" sz="2800" b="1" dirty="0" err="1"/>
              <a:t>acteur</a:t>
            </a:r>
            <a:r>
              <a:rPr lang="en-US" sz="2800" b="1" dirty="0"/>
              <a:t> bien </a:t>
            </a:r>
            <a:r>
              <a:rPr lang="en-US" sz="2800" b="1" dirty="0" err="1"/>
              <a:t>connu</a:t>
            </a:r>
            <a:r>
              <a:rPr lang="en-US" sz="2800" b="1" dirty="0"/>
              <a:t> </a:t>
            </a:r>
            <a:r>
              <a:rPr lang="en-US" sz="2800" b="1" dirty="0" err="1"/>
              <a:t>en</a:t>
            </a:r>
            <a:r>
              <a:rPr lang="en-US" sz="2800" b="1" dirty="0"/>
              <a:t> France pendant le XVII siècle. Il </a:t>
            </a:r>
            <a:r>
              <a:rPr lang="en-US" sz="2800" b="1" dirty="0" err="1"/>
              <a:t>était</a:t>
            </a:r>
            <a:r>
              <a:rPr lang="en-US" sz="2800" b="1" dirty="0"/>
              <a:t> rival de Molière et de Cyrano de Bergerac. Dans son pièce, Edmond Rostand </a:t>
            </a:r>
            <a:r>
              <a:rPr lang="en-US" sz="2800" b="1" dirty="0" err="1"/>
              <a:t>parle</a:t>
            </a:r>
            <a:r>
              <a:rPr lang="en-US" sz="2800" b="1" dirty="0"/>
              <a:t> de </a:t>
            </a:r>
            <a:r>
              <a:rPr lang="en-US" sz="2800" b="1" dirty="0" err="1"/>
              <a:t>l’inimitié</a:t>
            </a:r>
            <a:r>
              <a:rPr lang="en-US" sz="2800" b="1" dirty="0"/>
              <a:t> entre </a:t>
            </a:r>
            <a:r>
              <a:rPr lang="en-US" sz="2800" b="1" dirty="0" err="1"/>
              <a:t>Montfleury</a:t>
            </a:r>
            <a:r>
              <a:rPr lang="en-US" sz="2800" b="1" dirty="0"/>
              <a:t> et Cyrano.</a:t>
            </a:r>
          </a:p>
        </p:txBody>
      </p:sp>
      <p:pic>
        <p:nvPicPr>
          <p:cNvPr id="4" name="Content Placeholder 3">
            <a:extLst>
              <a:ext uri="{FF2B5EF4-FFF2-40B4-BE49-F238E27FC236}">
                <a16:creationId xmlns:a16="http://schemas.microsoft.com/office/drawing/2014/main" id="{EA5EE60F-8388-4947-A244-9565827E4630}"/>
              </a:ext>
            </a:extLst>
          </p:cNvPr>
          <p:cNvPicPr>
            <a:picLocks noGrp="1" noChangeAspect="1"/>
          </p:cNvPicPr>
          <p:nvPr>
            <p:ph idx="1"/>
          </p:nvPr>
        </p:nvPicPr>
        <p:blipFill>
          <a:blip r:embed="rId2"/>
          <a:stretch>
            <a:fillRect/>
          </a:stretch>
        </p:blipFill>
        <p:spPr>
          <a:xfrm>
            <a:off x="4471516" y="2031904"/>
            <a:ext cx="3158421" cy="4253340"/>
          </a:xfrm>
          <a:prstGeom prst="rect">
            <a:avLst/>
          </a:prstGeom>
        </p:spPr>
      </p:pic>
    </p:spTree>
    <p:extLst>
      <p:ext uri="{BB962C8B-B14F-4D97-AF65-F5344CB8AC3E}">
        <p14:creationId xmlns:p14="http://schemas.microsoft.com/office/powerpoint/2010/main" val="21393680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br>
              <a:rPr lang="en-US" sz="2800" b="1" dirty="0"/>
            </a:br>
            <a:endParaRPr lang="en-US" sz="2800" b="1" dirty="0"/>
          </a:p>
        </p:txBody>
      </p:sp>
      <p:pic>
        <p:nvPicPr>
          <p:cNvPr id="4" name="Content Placeholder 3"/>
          <p:cNvPicPr>
            <a:picLocks noGrp="1" noChangeAspect="1"/>
          </p:cNvPicPr>
          <p:nvPr>
            <p:ph idx="1"/>
          </p:nvPr>
        </p:nvPicPr>
        <p:blipFill>
          <a:blip r:embed="rId2"/>
          <a:stretch>
            <a:fillRect/>
          </a:stretch>
        </p:blipFill>
        <p:spPr>
          <a:xfrm>
            <a:off x="4464248" y="1825625"/>
            <a:ext cx="3263503" cy="4351338"/>
          </a:xfrm>
          <a:prstGeom prst="rect">
            <a:avLst/>
          </a:prstGeom>
        </p:spPr>
      </p:pic>
    </p:spTree>
    <p:extLst>
      <p:ext uri="{BB962C8B-B14F-4D97-AF65-F5344CB8AC3E}">
        <p14:creationId xmlns:p14="http://schemas.microsoft.com/office/powerpoint/2010/main" val="39047214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A14936-3FEE-4889-8AFF-DD2365F89DE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71CCDBF8-0791-4698-83FE-C30707AB169A}"/>
              </a:ext>
            </a:extLst>
          </p:cNvPr>
          <p:cNvSpPr>
            <a:spLocks noGrp="1"/>
          </p:cNvSpPr>
          <p:nvPr>
            <p:ph idx="1"/>
          </p:nvPr>
        </p:nvSpPr>
        <p:spPr/>
        <p:txBody>
          <a:bodyPr/>
          <a:lstStyle/>
          <a:p>
            <a:pPr marL="0" indent="0">
              <a:buNone/>
            </a:pPr>
            <a:r>
              <a:rPr lang="fr-FR" dirty="0"/>
              <a:t>Pourquoi est-il important que les moutons mangent des arbustes ?</a:t>
            </a:r>
          </a:p>
          <a:p>
            <a:pPr marL="0" indent="0">
              <a:buNone/>
            </a:pPr>
            <a:r>
              <a:rPr lang="fr-FR" dirty="0"/>
              <a:t>Si vous voulez avoir un troupeau d’éléphants sur la planète du petit prince, comment vous devez les arranger ?</a:t>
            </a:r>
          </a:p>
          <a:p>
            <a:pPr marL="0" indent="0">
              <a:buNone/>
            </a:pPr>
            <a:r>
              <a:rPr lang="fr-FR" dirty="0"/>
              <a:t>Quand les baobabs sont jeunes, à quoi ressemblent-ils ?</a:t>
            </a:r>
          </a:p>
          <a:p>
            <a:pPr marL="0" indent="0">
              <a:buNone/>
            </a:pPr>
            <a:r>
              <a:rPr lang="fr-FR" dirty="0"/>
              <a:t>Quel est le danger dont le narrateur veut avertir ses amis ?</a:t>
            </a:r>
          </a:p>
          <a:p>
            <a:endParaRPr lang="en-US" dirty="0"/>
          </a:p>
        </p:txBody>
      </p:sp>
    </p:spTree>
    <p:extLst>
      <p:ext uri="{BB962C8B-B14F-4D97-AF65-F5344CB8AC3E}">
        <p14:creationId xmlns:p14="http://schemas.microsoft.com/office/powerpoint/2010/main" val="629353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F75825-1F7E-4B30-885B-69AC754C7365}"/>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C9F258F2-BC40-41A2-A67D-6B5E96269849}"/>
              </a:ext>
            </a:extLst>
          </p:cNvPr>
          <p:cNvPicPr>
            <a:picLocks noGrp="1" noChangeAspect="1"/>
          </p:cNvPicPr>
          <p:nvPr>
            <p:ph idx="1"/>
          </p:nvPr>
        </p:nvPicPr>
        <p:blipFill>
          <a:blip r:embed="rId2"/>
          <a:stretch>
            <a:fillRect/>
          </a:stretch>
        </p:blipFill>
        <p:spPr>
          <a:xfrm>
            <a:off x="3938954" y="1844248"/>
            <a:ext cx="4250077" cy="4250077"/>
          </a:xfrm>
          <a:prstGeom prst="rect">
            <a:avLst/>
          </a:prstGeom>
        </p:spPr>
      </p:pic>
    </p:spTree>
    <p:extLst>
      <p:ext uri="{BB962C8B-B14F-4D97-AF65-F5344CB8AC3E}">
        <p14:creationId xmlns:p14="http://schemas.microsoft.com/office/powerpoint/2010/main" val="31776327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3A18AC-30D8-45EA-85CC-37CC16F71091}"/>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AE37F92D-044C-414D-8BA6-A210950E4B60}"/>
              </a:ext>
            </a:extLst>
          </p:cNvPr>
          <p:cNvPicPr>
            <a:picLocks noGrp="1" noChangeAspect="1"/>
          </p:cNvPicPr>
          <p:nvPr>
            <p:ph idx="1"/>
          </p:nvPr>
        </p:nvPicPr>
        <p:blipFill>
          <a:blip r:embed="rId2"/>
          <a:stretch>
            <a:fillRect/>
          </a:stretch>
        </p:blipFill>
        <p:spPr>
          <a:xfrm>
            <a:off x="3438525" y="1834356"/>
            <a:ext cx="5314950" cy="4333875"/>
          </a:xfrm>
          <a:prstGeom prst="rect">
            <a:avLst/>
          </a:prstGeom>
        </p:spPr>
      </p:pic>
    </p:spTree>
    <p:extLst>
      <p:ext uri="{BB962C8B-B14F-4D97-AF65-F5344CB8AC3E}">
        <p14:creationId xmlns:p14="http://schemas.microsoft.com/office/powerpoint/2010/main" val="35796578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68B200-DE11-4232-8BB6-95916F823039}"/>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B39C3A43-5F0D-43A1-AF02-F2199C2CC956}"/>
              </a:ext>
            </a:extLst>
          </p:cNvPr>
          <p:cNvPicPr>
            <a:picLocks noGrp="1" noChangeAspect="1"/>
          </p:cNvPicPr>
          <p:nvPr>
            <p:ph idx="1"/>
          </p:nvPr>
        </p:nvPicPr>
        <p:blipFill>
          <a:blip r:embed="rId2"/>
          <a:stretch>
            <a:fillRect/>
          </a:stretch>
        </p:blipFill>
        <p:spPr>
          <a:xfrm>
            <a:off x="4454706" y="1825625"/>
            <a:ext cx="3282588" cy="4351338"/>
          </a:xfrm>
          <a:prstGeom prst="rect">
            <a:avLst/>
          </a:prstGeom>
        </p:spPr>
      </p:pic>
    </p:spTree>
    <p:extLst>
      <p:ext uri="{BB962C8B-B14F-4D97-AF65-F5344CB8AC3E}">
        <p14:creationId xmlns:p14="http://schemas.microsoft.com/office/powerpoint/2010/main" val="21616812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A1797F-1844-4939-B2C9-52D04A951CA0}"/>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DA70F2FD-F68F-48FD-AB0D-6F020465C51D}"/>
              </a:ext>
            </a:extLst>
          </p:cNvPr>
          <p:cNvPicPr>
            <a:picLocks noGrp="1" noChangeAspect="1"/>
          </p:cNvPicPr>
          <p:nvPr>
            <p:ph idx="1"/>
          </p:nvPr>
        </p:nvPicPr>
        <p:blipFill>
          <a:blip r:embed="rId2"/>
          <a:stretch>
            <a:fillRect/>
          </a:stretch>
        </p:blipFill>
        <p:spPr>
          <a:xfrm>
            <a:off x="2929095" y="1893864"/>
            <a:ext cx="6440519" cy="4285872"/>
          </a:xfrm>
          <a:prstGeom prst="rect">
            <a:avLst/>
          </a:prstGeom>
        </p:spPr>
      </p:pic>
    </p:spTree>
    <p:extLst>
      <p:ext uri="{BB962C8B-B14F-4D97-AF65-F5344CB8AC3E}">
        <p14:creationId xmlns:p14="http://schemas.microsoft.com/office/powerpoint/2010/main" val="115255620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65610</TotalTime>
  <Words>122</Words>
  <Application>Microsoft Office PowerPoint</Application>
  <PresentationFormat>Widescreen</PresentationFormat>
  <Paragraphs>21</Paragraphs>
  <Slides>10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Calibri Light</vt:lpstr>
      <vt:lpstr>Office Theme</vt:lpstr>
      <vt:lpstr>Travail de cloche </vt:lpstr>
      <vt:lpstr>PowerPoint Presentation</vt:lpstr>
      <vt:lpstr>Zacharie Jacob, dit Montfleury, était acteur bien connu en France pendant le XVII siècle. Il était rival de Molière et de Cyrano de Bergerac. Dans son pièce, Edmond Rostand parle de l’inimitié entre Montfleury et Cyrano.</vt:lpstr>
      <vt:lpstr> </vt:lpstr>
      <vt:lpstr>PowerPoint Presentation</vt:lpstr>
      <vt:lpstr>PowerPoint Presentation</vt:lpstr>
      <vt:lpstr>PowerPoint Presentation</vt:lpstr>
      <vt:lpstr>PowerPoint Presentation</vt:lpstr>
      <vt:lpstr>PowerPoint Presentation</vt:lpstr>
      <vt:lpstr>Billet de sortie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Bonjour!</dc:title>
  <dc:creator>Steven Gerson</dc:creator>
  <cp:lastModifiedBy>Steven Gerson 🦅</cp:lastModifiedBy>
  <cp:revision>631</cp:revision>
  <cp:lastPrinted>2017-04-19T17:24:13Z</cp:lastPrinted>
  <dcterms:created xsi:type="dcterms:W3CDTF">2016-10-03T16:25:09Z</dcterms:created>
  <dcterms:modified xsi:type="dcterms:W3CDTF">2020-04-15T01:46:43Z</dcterms:modified>
</cp:coreProperties>
</file>