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462" r:id="rId6"/>
    <p:sldId id="467" r:id="rId7"/>
    <p:sldId id="463" r:id="rId8"/>
    <p:sldId id="260" r:id="rId9"/>
    <p:sldId id="465" r:id="rId10"/>
    <p:sldId id="466" r:id="rId11"/>
    <p:sldId id="4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1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0:2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8752 0 0,'0'0'318'0'0,"0"0"-70"0"0,-1 0 484 0 0,-59 25 4994 0 0,-7 3-4467 0 0,59-24-1235 0 0,1 1 0 0 0,0 0 0 0 0,0 0-1 0 0,0 1 1 0 0,1 0 0 0 0,-1 0-1 0 0,2 0 1 0 0,-1 1 0 0 0,1 0-1 0 0,0 0 1 0 0,0 0 0 0 0,0 1-1 0 0,-2 6-23 0 0,0-4 0 0 0,-3 26 0 0 0,10-28 0 0 0,1-1 0 0 0,10 11 304 0 0,3-13 99 0 0,67-9 537 0 0,-75 3-923 0 0,1 1 1 0 0,0-1-1 0 0,-1 1 0 0 0,1 1 0 0 0,0-1 1 0 0,-1 1-1 0 0,1 0 0 0 0,-1 1 0 0 0,1-1 1 0 0,-1 1-1 0 0,0 1 0 0 0,0-1 1 0 0,0 1-1 0 0,0 0 0 0 0,0 0 0 0 0,0 1 1 0 0,-1 0-1 0 0,0 0 0 0 0,0 0 0 0 0,2 2-17 0 0,-3-2-6 0 0,-1 1-1 0 0,1 0 0 0 0,-1 0 0 0 0,1 1 0 0 0,-1-1 0 0 0,-1 1 0 0 0,1-1 0 0 0,-1 1 0 0 0,0 0 0 0 0,-1 0 0 0 0,1 0 0 0 0,-1 0 1 0 0,0 0-1 0 0,-1 0 0 0 0,1 1 0 0 0,-1-1 0 0 0,0 0 0 0 0,-1 0 0 0 0,0 0 0 0 0,0 0 0 0 0,0 0 0 0 0,-2 4 7 0 0,2-5 0 0 0,0 1 0 0 0,-1-1 0 0 0,0 0 0 0 0,0 0-1 0 0,0 0 1 0 0,-1 0 0 0 0,0 0 0 0 0,0 0 0 0 0,0-1-1 0 0,0 0 1 0 0,-1 1 0 0 0,1-1 0 0 0,-1 0-1 0 0,0-1 1 0 0,-1 1 0 0 0,1-1 0 0 0,-1 0 0 0 0,1 0-1 0 0,-2 1 1 0 0,-28 4-1197 0 0,26-8 646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0:3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24 8720 0 0,'-64'9'4660'0'0,"62"-10"-4617"0"0,0 1 0 0 0,-1 0 1 0 0,1 1-1 0 0,0-1 1 0 0,0 0-1 0 0,0 0 0 0 0,0 1 1 0 0,0 0-1 0 0,0-1 0 0 0,0 1 1 0 0,0 0-1 0 0,1 0 1 0 0,-1 0-1 0 0,0 0 0 0 0,0 0 1 0 0,1 0-1 0 0,-1 0 0 0 0,0 1 1 0 0,1-1-1 0 0,-1 1 1 0 0,1-1-1 0 0,0 1 0 0 0,0-1 1 0 0,-1 1-1 0 0,1 0 1 0 0,0 0-1 0 0,0 0 0 0 0,1-1 1 0 0,-1 1-1 0 0,0 0 0 0 0,1 0 1 0 0,-1 0-1 0 0,1 0-43 0 0,-2 1 33 0 0,0 8-17 0 0,-1 0 1 0 0,1 0 0 0 0,1 1 0 0 0,0-1 0 0 0,0 1 0 0 0,2-1 0 0 0,-1 1-1 0 0,1-1 1 0 0,1 0 0 0 0,0 1 0 0 0,0-1 0 0 0,1 0 0 0 0,1 0 0 0 0,0 0-17 0 0,-3-6 45 0 0,1-1 0 0 0,-1 1 0 0 0,1 0 0 0 0,0-1 0 0 0,0 1 0 0 0,0-1 0 0 0,1 0 0 0 0,-1 0 0 0 0,1 0 0 0 0,0 0 1 0 0,0 0-1 0 0,1 0 0 0 0,-1-1 0 0 0,1 0 0 0 0,0 1 0 0 0,0-1 0 0 0,0-1 0 0 0,0 1 0 0 0,0-1 0 0 0,1 1 0 0 0,-1-1 1 0 0,1 0-1 0 0,-1-1 0 0 0,1 1 0 0 0,0-1 0 0 0,0 0 0 0 0,0 0 0 0 0,-1-1 0 0 0,1 1 0 0 0,0-1 0 0 0,0 0 0 0 0,0 0 0 0 0,1-1-45 0 0,1 0 70 0 0,0 0 0 0 0,0-1-1 0 0,0 0 1 0 0,0 0 0 0 0,0 0-1 0 0,0-1 1 0 0,0 0 0 0 0,-1 0-1 0 0,0-1 1 0 0,0 0 0 0 0,0 0-1 0 0,0-1 1 0 0,0 1 0 0 0,-1-1-1 0 0,0 0 1 0 0,0-1-1 0 0,1-1-69 0 0,-1 2 88 0 0,-1-1 0 0 0,0 0-1 0 0,-1 0 1 0 0,1-1-1 0 0,-1 1 1 0 0,-1-1-1 0 0,1 1 1 0 0,-1-1 0 0 0,0 0-1 0 0,0 0 1 0 0,-1 0-1 0 0,0 0 1 0 0,0 0 0 0 0,-1 0-1 0 0,0 0 1 0 0,0 0-1 0 0,-1 0 1 0 0,0 0-1 0 0,-1-7-87 0 0,-34-35 0 0 0,21 35-14 0 0,-75-40-269 0 0,88 52 209 0 0,-1 1 1 0 0,0-1-1 0 0,1 1 0 0 0,-1 0 1 0 0,0 0-1 0 0,0 0 0 0 0,0 1 1 0 0,1-1-1 0 0,-1 0 0 0 0,0 1 1 0 0,0 0-1 0 0,0 0 0 0 0,0 0 0 0 0,0 0 1 0 0,0 0-1 0 0,0 1 0 0 0,0-1 1 0 0,0 1-1 0 0,1 0 0 0 0,-1 0 1 0 0,0 0-1 0 0,0 0 0 0 0,1 0 1 0 0,-1 0-1 0 0,0 1 0 0 0,1 0 1 0 0,0-1-1 0 0,-1 1 0 0 0,1 0 0 0 0,0 0 1 0 0,0 0-1 0 0,0 0 0 0 0,0 1 1 0 0,0-1-1 0 0,1 0 0 0 0,-1 1 1 0 0,1-1-1 0 0,-1 1 0 0 0,1 0 1 0 0,0-1-1 0 0,0 1 0 0 0,0 0 1 0 0,0 0-1 0 0,1 0 0 0 0,-1 0 74 0 0,2 4-1277 0 0,3 2-304 0 0</inkml:trace>
  <inkml:trace contextRef="#ctx0" brushRef="#br0" timeOffset="587.958">455 28 7800 0 0,'-13'46'368'0'0,"9"16"2708"0"0,30 5-1148 0 0,60 19 117 0 0,-30-45-1950 0 0,-52-37-52 0 0,0 0 0 0 0,1-1 0 0 0,0 0 0 0 0,0 0 0 0 0,0 0 0 0 0,0-1 0 0 0,0 1 0 0 0,0-1 0 0 0,1 0 0 0 0,-1-1 0 0 0,1 1 0 0 0,-1-1 0 0 0,1 0 0 0 0,0-1 0 0 0,0 1 0 0 0,-1-1 1 0 0,3-1-44 0 0,-3 0 148 0 0,-1-1 1 0 0,0 0 0 0 0,1-1 0 0 0,-1 1 0 0 0,0-1 0 0 0,0 0-1 0 0,-1 0 1 0 0,1 0 0 0 0,-1 0 0 0 0,1-1 0 0 0,-1 1 0 0 0,0-1-1 0 0,0 0 1 0 0,-1 0 0 0 0,1 0 0 0 0,-1 0 0 0 0,0-1 0 0 0,0 1-1 0 0,1-3-148 0 0,5-17 207 0 0,-2 0-1 0 0,0-1 1 0 0,-2 0-1 0 0,0 0 1 0 0,-2 0-1 0 0,-1 0 1 0 0,-1-16-207 0 0,-9-16-2443 0 0,1 49 1272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0:45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2912 0 0,'0'0'179'0'0,"0"0"213"0"0,-18 0 2221 0 0,10 2 4201 0 0,5 4-3325 0 0,4 21-3291 0 0,1-12 586 0 0,7 31-774 0 0,0 38-79 0 0,-9-66-784 0 0,0-17 336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0:4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14336 0 0,'0'0'408'0'0,"0"0"80"0"0,-4 4-392 0 0,4-4-96 0 0,0 0 0 0 0,-13 3 0 0 0,9 6-88 0 0,-5-6-40 0 0,0 6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0:46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225 201 8752 0 0,'0'-103'3385'0'0,"-1"96"-3048"0"0,0 1 0 0 0,0-1 0 0 0,-1 1-1 0 0,0 0 1 0 0,0 0 0 0 0,0-1 0 0 0,-1 1 0 0 0,0 1 0 0 0,0-1-1 0 0,0 0 1 0 0,-1 1 0 0 0,0-1 0 0 0,0 1 0 0 0,-1-1-337 0 0,3 5 18 0 0,1 0 1 0 0,-1 0-1 0 0,1 0 1 0 0,-1 1-1 0 0,1-1 1 0 0,-1 1-1 0 0,0-1 1 0 0,1 1-1 0 0,-1-1 1 0 0,0 1-1 0 0,0 0 1 0 0,1 0-1 0 0,-1-1 1 0 0,0 1 0 0 0,0 1-1 0 0,1-1 1 0 0,-1 0-1 0 0,0 0 1 0 0,1 1-1 0 0,-1-1 1 0 0,0 1-1 0 0,1-1 1 0 0,-1 1-1 0 0,0 0 1 0 0,1-1-1 0 0,-1 1 1 0 0,1 0-1 0 0,0 0 1 0 0,-1 0-1 0 0,1 1 1 0 0,0-1-1 0 0,-1 0 1 0 0,1 0-1 0 0,0 1 1 0 0,0-1-19 0 0,-38 54 356 0 0,33-43-211 0 0,1 0-1 0 0,0 0 1 0 0,1 1 0 0 0,0-1-1 0 0,1 1 1 0 0,1 0 0 0 0,0 0 0 0 0,1 0-1 0 0,0 3-144 0 0,-3 69 384 0 0,17-16-144 0 0,-12-67-240 0 0,1 1 0 0 0,0-1 0 0 0,1 1 0 0 0,-1-1 0 0 0,0 0 0 0 0,0 0 0 0 0,1 0 0 0 0,0 0 0 0 0,-1-1 0 0 0,1 1 0 0 0,0 0 0 0 0,0-1 0 0 0,0 0 0 0 0,0 0 0 0 0,0 0 0 0 0,0 0 0 0 0,0 0 0 0 0,0-1 0 0 0,0 1 0 0 0,0-1 0 0 0,0 0 0 0 0,0 0 0 0 0,1 0 0 0 0,-1 0 0 0 0,0-1 0 0 0,1 0 0 0 0,7 1 0 0 0,35 0 94 0 0,-44 1-92 0 0,-1-1 0 0 0,0 0 0 0 0,0 1 0 0 0,1-1 0 0 0,-1 1 0 0 0,0-1 0 0 0,0 1 0 0 0,0 0 0 0 0,0 0 0 0 0,0-1 1 0 0,0 1-1 0 0,0 0 0 0 0,0 0 0 0 0,0 0 0 0 0,-1 0 0 0 0,1 0 0 0 0,0 0 0 0 0,0 0 0 0 0,-1 0 0 0 0,1 0 0 0 0,-1 1 0 0 0,1-1 0 0 0,-1 0 0 0 0,1 0 0 0 0,-1 1 1 0 0,0-1-1 0 0,0 0 0 0 0,0 0 0 0 0,1 1 0 0 0,-1-1-2 0 0,0 0 4 0 0,0 7-40 0 0,0-1 0 0 0,0 0-1 0 0,0 0 1 0 0,-1 1 0 0 0,0-1-1 0 0,0 0 1 0 0,-1 0 0 0 0,0 0-1 0 0,0 0 1 0 0,-1 0 0 0 0,0 0-1 0 0,0-1 1 0 0,-1 1 0 0 0,0-1-1 0 0,0 0 1 0 0,0 0 0 0 0,0 0-1 0 0,-1-1 1 0 0,0 1 0 0 0,-1-1-1 0 0,1 0 1 0 0,-1-1 0 0 0,0 1-1 0 0,-3 1 37 0 0,0 0-282 0 0,0 0 1 0 0,0-1-1 0 0,-1 0 0 0 0,1-1 0 0 0,-1 0 0 0 0,0-1 0 0 0,0 0 0 0 0,-1 0 0 0 0,1-1 0 0 0,0 0 0 0 0,-7 0 282 0 0,-1-2-1178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0:4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6808 0 0,'0'0'364'0'0,"0"0"320"0"0,0 0 144 0 0,0 0 32 0 0,0 0-23 0 0,0 2-110 0 0,-10 23-118 0 0,2 0 0 0 0,0 0 1 0 0,2 1-1 0 0,1 0 0 0 0,1 0 1 0 0,1 0-1 0 0,1 8-609 0 0,6 80 371 0 0,16 55-473 0 0,28 140-140 0 0,-26-136 242 0 0,-26-135 37 0 0,4-38-20 0 0,0 0 0 0 0,0 0 0 0 0,-1 0 0 0 0,1-1 0 0 0,0 1 0 0 0,0 0-1 0 0,0 0 1 0 0,0 0 0 0 0,-1 0 0 0 0,1-1 0 0 0,0 1 0 0 0,0 0 0 0 0,0 0 0 0 0,-1 0 0 0 0,1 0 0 0 0,0 0 0 0 0,0 0 0 0 0,0 0 0 0 0,-1 0 0 0 0,1 0 0 0 0,0 0 0 0 0,0-1 0 0 0,-1 1 0 0 0,1 0 0 0 0,0 0-1 0 0,0 0 1 0 0,-1 0 0 0 0,1 1 0 0 0,0-1 0 0 0,0 0 0 0 0,-1 0 0 0 0,1 0 0 0 0,0 0 0 0 0,0 0 0 0 0,0 0 0 0 0,-1 0 0 0 0,1 0 0 0 0,0 0 0 0 0,0 1 0 0 0,0-1 0 0 0,-1 0 0 0 0,1 0 0 0 0,0 0-1 0 0,0 0 1 0 0,0 1 0 0 0,0-1 0 0 0,-1 0 0 0 0,1 0 0 0 0,0 0 0 0 0,0 1 0 0 0,0-1 0 0 0,0 0 0 0 0,0 0 0 0 0,0 1 0 0 0,0-1 0 0 0,0 0 0 0 0,0 0 0 0 0,0 0 0 0 0,0 1 0 0 0,0-1-17 0 0,-12-17-678 0 0,-5-90 1536 0 0,12 35-538 0 0,-3-13-115 0 0,-12-301 1583 0 0,23 258-790 0 0,1 72-468 0 0,-4 54-684 0 0,5-1-601 0 0,0 2 750 0 0,-1 1 0 0 0,0 0 0 0 0,0 0 0 0 0,1 0 0 0 0,-1 1 0 0 0,0 0 1 0 0,0-1-1 0 0,0 1 0 0 0,0 1 0 0 0,0-1 0 0 0,0 1 0 0 0,0-1 0 0 0,0 1 0 0 0,-1 0 0 0 0,1 0 0 0 0,0 1 5 0 0,9 3-144 0 0,3 2-77 0 0,1 0 0 0 0,-1 1 0 0 0,-1 1 0 0 0,0 0 0 0 0,0 1 0 0 0,-1 0 0 0 0,-1 2 0 0 0,0-1 0 0 0,0 2 0 0 0,-1-1 0 0 0,-1 2 0 0 0,0-1 0 0 0,6 14 221 0 0,-14-24-40 0 0,-1 1 0 0 0,0 0-1 0 0,1 1 1 0 0,-2-1 0 0 0,1 0 0 0 0,-1 0-1 0 0,1 1 1 0 0,-1-1 0 0 0,-1 1 0 0 0,1-1-1 0 0,-1 1 1 0 0,0-1 0 0 0,0 1 0 0 0,-1-1-1 0 0,0 1 1 0 0,0-1 0 0 0,0 1 0 0 0,0-1-1 0 0,-1 1 1 0 0,0-1 0 0 0,0 0 0 0 0,0 0-1 0 0,-1 0 1 0 0,0 0 0 0 0,0-1-1 0 0,0 1 1 0 0,0-1 0 0 0,-1 0 0 0 0,0 0-1 0 0,0 0 1 0 0,0 0 40 0 0,-4 0 128 0 0,0-1 0 0 0,-1 0-1 0 0,1-1 1 0 0,0 0 0 0 0,-1 0 0 0 0,1 0-1 0 0,-1-1 1 0 0,0-1 0 0 0,1 0-1 0 0,-1 0 1 0 0,0 0 0 0 0,1-1 0 0 0,-1-1-1 0 0,0 1 1 0 0,1-1 0 0 0,0-1 0 0 0,-1 1-1 0 0,1-2 1 0 0,0 1 0 0 0,0-1 0 0 0,-5-3-128 0 0,-8-1 401 0 0,-48-38-198 0 0,60 40-1581 0 0,5-1 590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0:5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10696 0 0,'-99'121'1992'0'0,"72"-81"-472"0"0,-16 24-688 0 0,-4 28-935 0 0,27-49 294 0 0,19-15-165 0 0,14-18 380 0 0,56-11 358 0 0,-62 0-776 0 0,1 0 0 0 0,-1 1 0 0 0,1 0 1 0 0,-1 0-1 0 0,0 1 0 0 0,1-1 0 0 0,-1 2 1 0 0,0-1-1 0 0,0 1 0 0 0,1 0 0 0 0,4 3 12 0 0,-9-4-26 0 0,0 1 0 0 0,-1-1 0 0 0,1 1 0 0 0,-1 0-1 0 0,1 0 1 0 0,-1 0 0 0 0,0 0 0 0 0,0 0-1 0 0,0 0 1 0 0,0 0 0 0 0,0 1 0 0 0,0-1-1 0 0,-1 1 1 0 0,1 0 0 0 0,-1-1 0 0 0,0 1 0 0 0,1 0-1 0 0,-1 0 1 0 0,-1 0 0 0 0,1 0 0 0 0,0 0-1 0 0,-1 0 1 0 0,1 0 0 0 0,-1 0 0 0 0,0 0-1 0 0,0 0 1 0 0,0 0 0 0 0,-1 0 0 0 0,1 0 0 0 0,-1 1 26 0 0,-2 10 0 0 0,0 1 0 0 0,-1-1 0 0 0,-1-1 0 0 0,0 1 0 0 0,-1-1 0 0 0,-1 0 0 0 0,0 0 0 0 0,-8 12 0 0 0,12-21-62 0 0,1 0 1 0 0,-1 0 0 0 0,0-1 0 0 0,0 1 0 0 0,-1-1-1 0 0,1 1 1 0 0,-1-1 0 0 0,0 0 0 0 0,1 0 0 0 0,-1-1-1 0 0,-1 1 1 0 0,1-1 0 0 0,0 0 0 0 0,0 0 0 0 0,-1 0-1 0 0,0-1 1 0 0,1 1 0 0 0,-1-1 0 0 0,0 0 0 0 0,-1 0 61 0 0,-6-1-384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0:5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0 12152 0 0,'0'0'356'0'0,"0"0"-7"0"0,-1 1-221 0 0,-17 8 49 0 0,0 1-1 0 0,1 1 1 0 0,0 0 0 0 0,1 1-1 0 0,1 1 1 0 0,-1 0 0 0 0,2 1 0 0 0,0 1-1 0 0,1 0 1 0 0,0 1 0 0 0,2 0-1 0 0,0 1 1 0 0,-3 6-177 0 0,4-4 25 0 0,2 0-1 0 0,0 0 1 0 0,0 0-1 0 0,2 1 1 0 0,-3 19-25 0 0,9-32 11 0 0,3-6 49 0 0,0-1 0 0 0,0 1 0 0 0,-1-1 1 0 0,1 1-1 0 0,0-1 0 0 0,0 0 0 0 0,0 0 1 0 0,-1 0-1 0 0,1 0 0 0 0,0-1 0 0 0,0 1 1 0 0,0-1-1 0 0,-1 1 0 0 0,1-1 0 0 0,0 0 1 0 0,-1 0-1 0 0,1 0 0 0 0,-1-1 0 0 0,1 1 0 0 0,-1-1 1 0 0,0 1-1 0 0,1-1 0 0 0,-1 0 0 0 0,0 0 1 0 0,0 0-1 0 0,0 0 0 0 0,0 0 0 0 0,-1 0 1 0 0,1-1-1 0 0,-1 1 0 0 0,1 0 0 0 0,-1-2-60 0 0,23-27 512 0 0,-3-2 0 0 0,0 0 0 0 0,-3-2 0 0 0,11-26-512 0 0,-25 52 0 0 0,4 12 0 0 0,-7 99 584 0 0,-10 69-24 0 0,-9-26-388 0 0,-36 172-1193 0 0,50-265 1004 0 0,2 0 0 0 0,2-1 0 0 0,6 43 17 0 0,16 10 434 0 0,-4-43-869 0 0,-15-134 2271 0 0,-6-213 181 0 0,11 219-1867 0 0,-6 54-272 0 0,0-1 0 0 0,1 1 0 0 0,0 0 1 0 0,1 0-1 0 0,1 0 0 0 0,0 0 1 0 0,5-8 121 0 0,72-102-1874 0 0,-40 54-408 0 0,-37 60 1303 0 0,3 2-40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0:5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9448 0 0,'0'0'346'0'0,"0"2"-112"0"0,0 67 4960 0 0,18-26-3058 0 0,38 39-119 0 0,-14-48-1953 0 0,-40-34-64 0 0,-1 1-1 0 0,0 0 0 0 0,1-1 0 0 0,-1 1 1 0 0,1-1-1 0 0,-1 1 0 0 0,0-1 0 0 0,1 0 1 0 0,-1 1-1 0 0,1-1 0 0 0,-1 0 0 0 0,1 0 0 0 0,-1 0 1 0 0,1 0-1 0 0,-1 0 0 0 0,1-1 0 0 0,-1 1 1 0 0,1 0-1 0 0,-1-1 0 0 0,1 1 0 0 0,-1-1 1 0 0,0 0-1 0 0,1 1 0 0 0,-1-1 0 0 0,0 0 1 0 0,1 0-1 0 0,-1 1 0 0 0,0-1 0 0 0,0 0 0 0 0,0 0 1 0 0,0-1-1 0 0,0 1 0 0 0,0 0 0 0 0,0-1 1 0 0,26-45 324 0 0,-4-37 1073 0 0,-15 7-1937 0 0,-5 59 33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0:4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11144 0 0,'18'131'696'0'0,"11"91"3293"0"0,-2 106-2451 0 0,-19-59-1538 0 0,2-81-869 0 0,-6-165 363 0 0</inkml:trace>
  <inkml:trace contextRef="#ctx0" brushRef="#br0" timeOffset="306.844">0 657 15952 0 0,'1'-2'70'0'0,"-1"1"0"0"0,1-1 0 0 0,0 0 0 0 0,-1 1 0 0 0,1 0 0 0 0,0-1 0 0 0,0 1 0 0 0,0-1 0 0 0,0 1 0 0 0,0 0 0 0 0,1 0 0 0 0,-1 0 0 0 0,0-1 0 0 0,1 1 0 0 0,-1 0 0 0 0,0 1 0 0 0,1-1 0 0 0,-1 0 0 0 0,1 0 0 0 0,-1 1 0 0 0,1-1 0 0 0,0 1 0 0 0,-1-1 0 0 0,1 1 0 0 0,0-1 0 0 0,-1 1 0 0 0,1 0 0 0 0,0 0 0 0 0,-1 0 0 0 0,1 0 0 0 0,0 0 0 0 0,-1 1 0 0 0,1-1 0 0 0,0 0 0 0 0,-1 1 0 0 0,1-1 0 0 0,0 1 0 0 0,-1-1 0 0 0,1 2-70 0 0,19 8 548 0 0,-15-6-636 0 0,0 0 0 0 0,0-1 0 0 0,0 0 1 0 0,1 0-1 0 0,0-1 0 0 0,-1 0 0 0 0,1 0 0 0 0,0 0 0 0 0,0-1 0 0 0,3 0 88 0 0,50 0-2359 0 0,-16-9-235 0 0,-14 1 260 0 0,-22 2 1510 0 0</inkml:trace>
  <inkml:trace contextRef="#ctx0" brushRef="#br0" timeOffset="853.679">521 694 952 0 0,'0'0'784'0'0,"0"0"67"0"0,0 0 27 0 0,-7 0 922 0 0,5 2 6065 0 0,-19 24-6427 0 0,-13 47-694 0 0,16-23 287 0 0,10-14-457 0 0,4 2-204 0 0,13-9 718 0 0,4-6-696 0 0,-6-16-472 0 0,49 44-648 0 0,-54-47 693 0 0,0 0-1 0 0,0 0 1 0 0,-1 0-1 0 0,1 0 1 0 0,-1 0-1 0 0,0 1 1 0 0,0-1-1 0 0,0 0 1 0 0,-1 1-1 0 0,1-1 1 0 0,-1 1-1 0 0,0-1 1 0 0,0 1-1 0 0,-1-1 1 0 0,1 0-1 0 0,-1 1 1 0 0,0-1-1 0 0,-1 0 1 0 0,1 1-1 0 0,0-1 1 0 0,-1 0-1 0 0,0 0 1 0 0,0 0-1 0 0,-1 0 0 0 0,0 0 36 0 0,-22 35-839 0 0,-21 10-937 0 0,33-40 1264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0:4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16 9520 0 0,'-36'-15'664'0'0,"34"16"-577"0"0,0 0 0 0 0,0 0-1 0 0,0 1 1 0 0,0-1 0 0 0,0 0 0 0 0,0 1 0 0 0,1 0 0 0 0,-1-1 0 0 0,0 1 0 0 0,1 0 0 0 0,-1 0 0 0 0,1 0 0 0 0,0 0-1 0 0,0 0 1 0 0,-1 0 0 0 0,1 0 0 0 0,1 0 0 0 0,-1 0 0 0 0,0 1 0 0 0,0-1 0 0 0,1 0 0 0 0,-1 1 0 0 0,1-1 0 0 0,0 0 0 0 0,0 1-1 0 0,0-1-86 0 0,-2 5 131 0 0,-2 13 134 0 0,0 1 1 0 0,2 0-1 0 0,0 0 0 0 0,2 0 0 0 0,0 12-265 0 0,1-9 772 0 0,9 32-63 0 0,-9-55-452 0 0,-1-1 67 0 0,13-12 557 0 0,22-91 731 0 0,-26 66-1794 0 0,-8 40-750 0 0,-2 41 854 0 0,23 10 78 0 0,12-6-1311 0 0,-7-14-419 0 0,-19-22 1084 0 0</inkml:trace>
  <inkml:trace contextRef="#ctx0" brushRef="#br0" timeOffset="420.424">286 23 5136 0 0,'-14'48'232'0'0,"2"42"2664"0"0,12-56-472 0 0,0-33-1892 0 0,0-1 318 0 0,0 0 140 0 0,0 0 30 0 0,0 0 4 0 0,0 0 0 0 0,0 0-1 0 0,0 0 1 0 0,9-8-464 0 0,4-22-528 0 0,-16-7 98 0 0,2 31-82 0 0,0 0-1 0 0,0 0 0 0 0,1 0 0 0 0,-1 0 1 0 0,1 0-1 0 0,1 0 0 0 0,-1 1 0 0 0,1-1 1 0 0,0 0-1 0 0,1 0 0 0 0,-1 1 0 0 0,1-1 0 0 0,2-4-47 0 0,13-5 16 0 0,16 11-44 0 0,-25 5-399 0 0,1-1 0 0 0,-1 1 0 0 0,0 1 0 0 0,1-1 0 0 0,-1 1 0 0 0,0 1 0 0 0,0 0 0 0 0,0 0 0 0 0,-1 0 0 0 0,7 5 427 0 0,-5-4-853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0:2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23 12416 0 0,'-11'-21'942'0'0,"10"19"-576"0"0,1 2 120 0 0,0 0 24 0 0,-10 1 1026 0 0,0 5-1407 0 0,1 1 1 0 0,-1 1 0 0 0,1 0 0 0 0,0 0 0 0 0,1 0 0 0 0,0 1 0 0 0,0 1 0 0 0,-3 6-130 0 0,4-8 80 0 0,0 4-80 0 0,0 0 0 0 0,1 0 0 0 0,0 0 0 0 0,1 0 0 0 0,0 1 0 0 0,1 0 0 0 0,1 0 0 0 0,0 0 0 0 0,0 1 0 0 0,1 6 0 0 0,1-9 0 0 0,0 1 0 0 0,1-1 0 0 0,0 1 0 0 0,0 0 0 0 0,2-1 0 0 0,-1 0 0 0 0,1 1 0 0 0,1-1 0 0 0,0 0 0 0 0,1 0 0 0 0,0 0 0 0 0,1-1 0 0 0,0 1 0 0 0,0-1 0 0 0,1 0 0 0 0,0-1 0 0 0,1 1 0 0 0,1 0 0 0 0,-4-7 84 0 0,0 1 0 0 0,0 0-1 0 0,0-1 1 0 0,0 0-1 0 0,1 0 1 0 0,0 0-1 0 0,-1 0 1 0 0,1-1-1 0 0,0 0 1 0 0,0 0-1 0 0,0 0 1 0 0,1-1-1 0 0,-1 1 1 0 0,0-1-1 0 0,1 0 1 0 0,-1-1-1 0 0,1 1-83 0 0,-2-2 30 0 0,0 1 0 0 0,0-1 0 0 0,0 0 0 0 0,0 0 0 0 0,0 0 0 0 0,0 0-1 0 0,-1-1 1 0 0,1 0 0 0 0,0 0 0 0 0,-1 0 0 0 0,1 0 0 0 0,-1 0 0 0 0,0-1 0 0 0,1 1-1 0 0,-1-1 1 0 0,0 0 0 0 0,-1 0 0 0 0,1 0 0 0 0,-1 0 0 0 0,1 0 0 0 0,-1-1-1 0 0,1-2-29 0 0,36-83-53 0 0,-32 60 53 0 0,-2 0 0 0 0,0-1 0 0 0,-2 1 0 0 0,-1-1 0 0 0,-2-27 0 0 0,-13-3 0 0 0,13 59 0 0 0,-1 0 0 0 0,1 1 0 0 0,-1-1 0 0 0,1 0 0 0 0,-1 0 0 0 0,0 1 0 0 0,1-1 0 0 0,-1 0 0 0 0,0 1 0 0 0,1-1 0 0 0,-1 1 0 0 0,0-1 0 0 0,0 1 0 0 0,1-1 0 0 0,-1 1 0 0 0,0-1 0 0 0,0 1 0 0 0,0 0 0 0 0,0-1 0 0 0,0 1 0 0 0,0 0 0 0 0,1 0 0 0 0,-1 0 0 0 0,0 0 0 0 0,0 0 0 0 0,0 0 0 0 0,0 0 0 0 0,0 0 0 0 0,0 0 0 0 0,0 0 0 0 0,0 0 0 0 0,0 1 0 0 0,1-1 0 0 0,-1 0 0 0 0,0 1 0 0 0,0-1 0 0 0,0 1 0 0 0,0-1 0 0 0,1 1 0 0 0,-1-1 0 0 0,0 1 0 0 0,0-1 0 0 0,1 1 0 0 0,-5 2 0 0 0,-3 1-140 0 0,1 0-1 0 0,0 1 1 0 0,1 0-1 0 0,-1 1 1 0 0,1-1-1 0 0,0 1 1 0 0,0 0-1 0 0,0 0 1 0 0,1 1-1 0 0,0 0 1 0 0,1 0-1 0 0,-1 0 1 0 0,1 1-1 0 0,1-1 0 0 0,-2 5 141 0 0,0 9-1695 0 0,1-6 683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0:4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7496 0 0,'0'0'160'0'0,"0"2"-2"0"0,2 69 2355 0 0,0 6 268 0 0,2 139-727 0 0,23 173-1888 0 0,-14-253 1273 0 0,-9-85-1770 0 0,-21-77-2405 0 0,12 18 820 0 0</inkml:trace>
  <inkml:trace contextRef="#ctx0" brushRef="#br0" timeOffset="470.048">0 429 7072 0 0,'0'0'152'0'0,"0"0"122"0"0,0 0 389 0 0,0 0 164 0 0,0 0 34 0 0,0 0-29 0 0,0 0-160 0 0,0 0-68 0 0,0 0-17 0 0,1-1-11 0 0,0 1-555 0 0,1-3 173 0 0,0 1 0 0 0,0 0 0 0 0,1 0-1 0 0,-1 0 1 0 0,1 0 0 0 0,-1 1 0 0 0,1-1 0 0 0,0 1 0 0 0,0-1 0 0 0,0 1 0 0 0,0 0 0 0 0,-1 0 0 0 0,1 0 0 0 0,1 0 0 0 0,-1 1 0 0 0,0-1 0 0 0,0 1 0 0 0,0 0 0 0 0,0 0 0 0 0,0 0 0 0 0,2 1-194 0 0,120 36 153 0 0,-47-14 139 0 0,-6-12-141 0 0,-23-13-1476 0 0,-42 2 824 0 0</inkml:trace>
  <inkml:trace contextRef="#ctx0" brushRef="#br0" timeOffset="978.713">444 610 10696 0 0,'0'0'389'0'0,"5"15"1619"0"0,16 50 2064 0 0,-8-24-3326 0 0,-8-20-250 0 0,-1-7-114 0 0,-4-13-316 0 0,0-1-2 0 0,0 0 0 0 0,0 0 6 0 0,0 0 15 0 0,0 0-13 0 0,0 0 5 0 0,4-5 83 0 0,-4-82 62 0 0,-8-29 763 0 0,11 45-288 0 0,7 17-577 0 0,12 18-56 0 0,-20 34-66 0 0,0 1 0 0 0,0-1 0 0 0,0 0-1 0 0,0 1 1 0 0,0-1 0 0 0,0 1 0 0 0,0 0 0 0 0,0 0-1 0 0,0 0 1 0 0,1 0 0 0 0,-1 0 0 0 0,0 0-1 0 0,1 1 1 0 0,-1-1 0 0 0,1 1 0 0 0,-1-1 0 0 0,1 1-1 0 0,-1 0 1 0 0,1 0 0 0 0,-1 0 0 0 0,0 1-1 0 0,1-1 1 0 0,-1 0 0 0 0,1 1 0 0 0,-1 0 0 0 0,1-1-1 0 0,-1 1 1 0 0,0 0 0 0 0,0 0 0 0 0,1 0-1 0 0,-1 1 1 0 0,0-1 0 0 0,0 1 2 0 0,50 28-1907 0 0,-26-17 638 0 0,-13-6 606 0 0</inkml:trace>
  <inkml:trace contextRef="#ctx0" brushRef="#br0" timeOffset="1455.438">862 475 8752 0 0,'0'0'190'0'0,"-1"0"-10"0"0,-2 0-11 0 0,-1 1 0 0 0,1-1-1 0 0,0 0 1 0 0,0 1-1 0 0,0-1 1 0 0,0 1 0 0 0,0 0-1 0 0,0 0 1 0 0,0 1-1 0 0,0-1 1 0 0,0 0 0 0 0,0 1-1 0 0,0 0 1 0 0,1-1-1 0 0,-1 1 1 0 0,1 0-169 0 0,-19 11 1364 0 0,15-9-1221 0 0,1 0 1 0 0,0 0-1 0 0,1 1 1 0 0,-1-1-1 0 0,1 1 1 0 0,0 0-1 0 0,0 1 1 0 0,0-1-1 0 0,1 0 1 0 0,0 1-1 0 0,0 0 1 0 0,0 0-1 0 0,1 0 1 0 0,0 0-1 0 0,0 0 1 0 0,0 1-1 0 0,1-1 1 0 0,0 0-1 0 0,0 1 1 0 0,1-1-1 0 0,0 1 1 0 0,0-1-1 0 0,0 1 1 0 0,1-1-1 0 0,0 1 1 0 0,0-1-1 0 0,1 0 1 0 0,-1 0-1 0 0,1 1 1 0 0,1 0-144 0 0,-2-3 71 0 0,-1 1 0 0 0,1-1 0 0 0,-1 0 0 0 0,1 0 0 0 0,0 0-1 0 0,1 0 1 0 0,-1 0 0 0 0,1 0 0 0 0,-1 0 0 0 0,1-1 0 0 0,0 1 0 0 0,1 0 0 0 0,-1-1 0 0 0,1 0 0 0 0,-1 1 0 0 0,1-1 0 0 0,0 0 0 0 0,0-1 0 0 0,1 1 0 0 0,-1 0 0 0 0,0-1 0 0 0,1 0 0 0 0,0 0-1 0 0,-1 0 1 0 0,1 0 0 0 0,0 0 0 0 0,0-1 0 0 0,0 0 0 0 0,0 0 0 0 0,0 0 0 0 0,0 0 0 0 0,0 0 0 0 0,1-1 0 0 0,-1 0 0 0 0,0 0 0 0 0,0 0 0 0 0,0 0 0 0 0,1-1-71 0 0,1-1 67 0 0,-1-1 1 0 0,1 0 0 0 0,-1 0 0 0 0,0 0-1 0 0,0 0 1 0 0,-1-1 0 0 0,1 1-1 0 0,-1-1 1 0 0,1-1 0 0 0,-1 1 0 0 0,0-1-1 0 0,-1 1 1 0 0,1-1 0 0 0,-1 0-1 0 0,0 0 1 0 0,0-1 0 0 0,-1 1 0 0 0,1 0-1 0 0,0-6-67 0 0,5-8 159 0 0,-1 0 0 0 0,-1 0 0 0 0,0 0 0 0 0,-2-1 0 0 0,0 0-1 0 0,-2 0 1 0 0,1-17-159 0 0,-4 32-143 0 0,-1 0 0 0 0,0-1-1 0 0,0 1 1 0 0,0 0 0 0 0,-1 0-1 0 0,0 0 1 0 0,0 1 0 0 0,0-1-1 0 0,0 1 1 0 0,-1 0 0 0 0,1-1-1 0 0,-1 1 1 0 0,0 1 0 0 0,-1-1-1 0 0,1 1 1 0 0,0 0 0 0 0,-1-1-1 0 0,0 2 1 0 0,0-1 0 0 0,0 1-1 0 0,0 0 1 0 0,0 0 0 0 0,0 0-1 0 0,-1 1 1 0 0,1-1 0 0 0,-1 1-1 0 0,1 1 1 0 0,-1-1 0 0 0,1 1-1 0 0,-1 0 1 0 0,1 0 0 0 0,-1 0-1 0 0,1 1 1 0 0,-1 0 0 0 0,1 0-1 0 0,-2 1 144 0 0,-36 24-1827 0 0,34-17 815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0:5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36 179 9296 0 0,'4'23'1324'0'0,"0"1"0"0"0,-1 0 0 0 0,-1 0 0 0 0,-2 0 0 0 0,0 8-1324 0 0,0-11 352 0 0,-5 63 1683 0 0,5-83-1935 0 0,0-1-32 0 0,0 0-4 0 0,0 0 2 0 0,0 0 4 0 0,0 0 2 0 0,0 0 0 0 0,-8-16 0 0 0,-10-106 560 0 0,6 41 344 0 0,7-46 782 0 0,9 95-1664 0 0,5 29-23 0 0,85-42-18 0 0,-26 35-563 0 0,-23 20-3690 0 0,-36-7 2655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0:5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43 15120 0 0,'0'0'340'0'0,"0"2"50"0"0,-3 5-89 0 0,1 1 0 0 0,0 0-1 0 0,1-1 1 0 0,0 1 0 0 0,0 0 0 0 0,0 0-1 0 0,1 0 1 0 0,1 0 0 0 0,-1 0 0 0 0,1 0-1 0 0,0 0 1 0 0,1-1 0 0 0,0 1 0 0 0,2 3-301 0 0,-4-10 29 0 0,1 0 0 0 0,-1 1 0 0 0,1-1 0 0 0,0 0 0 0 0,0 0 0 0 0,0 0 0 0 0,0 0 0 0 0,0 0 0 0 0,0 0 0 0 0,0 0 0 0 0,0 0 0 0 0,0 0 1 0 0,0 0-1 0 0,0 0 0 0 0,1-1 0 0 0,-1 1 0 0 0,0-1 0 0 0,1 1 0 0 0,-1-1 0 0 0,0 1 0 0 0,1-1 0 0 0,-1 0 0 0 0,0 1 0 0 0,1-1 0 0 0,-1 0 0 0 0,1 0 0 0 0,-1 0 1 0 0,1 0-1 0 0,-1 0 0 0 0,0-1 0 0 0,1 1 0 0 0,-1 0 0 0 0,0-1 0 0 0,1 1 0 0 0,-1-1 0 0 0,0 1 0 0 0,1-1 0 0 0,-1 0 0 0 0,0 1 0 0 0,0-1 0 0 0,1 0 0 0 0,-1 0-29 0 0,40-49 780 0 0,-9-52-764 0 0,-31 98-51 0 0,-13-11-833 0 0,-17 10-253 0 0,24 5 1131 0 0,0 1 1 0 0,0-1-1 0 0,0 1 1 0 0,0 1 0 0 0,0-1-1 0 0,0 1 1 0 0,1 0-1 0 0,-1 0 1 0 0,0 0 0 0 0,1 0-1 0 0,0 1 1 0 0,0 0-1 0 0,0 0 1 0 0,0 0-1 0 0,0 0 1 0 0,0 1 0 0 0,1 0-1 0 0,-1-1 1 0 0,1 1-1 0 0,0 0 1 0 0,1 1-1 0 0,-1-1 1 0 0,1 0 0 0 0,-1 1-1 0 0,1 0 1 0 0,1-1-1 0 0,-1 1 1 0 0,1 0-1 0 0,0 0 1 0 0,-1 4-11 0 0,1 1 56 0 0,0-1 0 0 0,1 1 0 0 0,1-1 0 0 0,-1 0 0 0 0,2 1 0 0 0,-1-1 0 0 0,1 0 0 0 0,0 0 0 0 0,1 0 0 0 0,0 0 0 0 0,1 0 0 0 0,0-1 0 0 0,0 1 0 0 0,1-1 0 0 0,0 0-1 0 0,0-1 1 0 0,1 1 0 0 0,2 2-56 0 0,7 7-192 0 0,1 0-1 0 0,1-1 0 0 0,0-1 1 0 0,1-1-1 0 0,1 0 0 0 0,0-1 1 0 0,1-1 192 0 0,-11-6-394 0 0,-1-1 1 0 0,1 0 0 0 0,0-1 0 0 0,0 0-1 0 0,0 0 1 0 0,1-1 0 0 0,-1 0 0 0 0,1-1-1 0 0,0 0 1 0 0,-1 0 0 0 0,1-1 0 0 0,0 0-1 0 0,0-1 1 0 0,0 0 0 0 0,0-1-1 0 0,0 0 1 0 0,0 0 0 0 0,0-1 0 0 0,-1 0-1 0 0,1-1 1 0 0,0 0 0 0 0,-1-1 0 0 0,0 0-1 0 0,8-5 394 0 0,-4 1-666 0 0,0 0-34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0:5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159 615 11912 0 0,'-73'15'832'0'0,"-1"-4"780"0"0,69 0-1767 0 0,-1 21-68 0 0,6-28 157 0 0,1-1-1 0 0,-1 1 1 0 0,1 0-1 0 0,0-1 0 0 0,0 1 1 0 0,1 0-1 0 0,-1-1 1 0 0,1 1-1 0 0,-1-1 1 0 0,1 0-1 0 0,0 0 0 0 0,1 0 1 0 0,-1 0-1 0 0,0 0 1 0 0,1 0-1 0 0,0 0 1 0 0,-1-1-1 0 0,1 1 1 0 0,0-1-1 0 0,1 0 0 0 0,-1 0 1 0 0,0 0-1 0 0,0 0 1 0 0,1-1-1 0 0,-1 1 1 0 0,1-1 66 0 0,1-3 98 0 0,-1 0 1 0 0,0 0-1 0 0,0 0 1 0 0,0-1-1 0 0,0 1 1 0 0,0-1-1 0 0,0 0 1 0 0,-1 0-1 0 0,1-1 1 0 0,-1 1-1 0 0,0-1 1 0 0,0 0-1 0 0,0 0 1 0 0,-1 0 0 0 0,1 0-1 0 0,-1 0 1 0 0,0 0-1 0 0,1-3-98 0 0,-1 3 115 0 0,6-13 223 0 0,0 0 0 0 0,-2 0 0 0 0,0-1 0 0 0,-1 0 0 0 0,-1 0 0 0 0,0-3-338 0 0,23-75 235 0 0,-15 58-474 0 0,-11 37 159 0 0,-1 1 0 0 0,1 1 13 0 0,4 5 65 0 0,-1 0 1 0 0,-1 1-1 0 0,1-1 0 0 0,-1 1 1 0 0,0 0-1 0 0,0 0 1 0 0,-1 0-1 0 0,0 0 0 0 0,0 0 1 0 0,-1 1-1 0 0,0-1 1 0 0,0 1-1 0 0,-1-1 0 0 0,0 0 1 0 0,0 2 1 0 0,0 110 403 0 0,-1-117-426 0 0,1 0 0 0 0,0 0 0 0 0,0 0 0 0 0,0 0 0 0 0,0 0 0 0 0,1 0 0 0 0,-1 0 0 0 0,0 0 0 0 0,1 0 0 0 0,-1 0 0 0 0,1 0 0 0 0,0 0 0 0 0,0 0 0 0 0,0 0 0 0 0,0 0 0 0 0,0-1 0 0 0,0 1 0 0 0,0 0 1 0 0,1-1-1 0 0,-1 1 0 0 0,0-1 0 0 0,1 1 0 0 0,-1-1 0 0 0,1 0 0 0 0,0 0 0 0 0,-1 1 0 0 0,1-1 0 0 0,0 0 0 0 0,0-1 0 0 0,0 1 0 0 0,0 0 0 0 0,0 0 0 0 0,0-1 0 0 0,0 1 0 0 0,0-1 0 0 0,0 0 1 0 0,0 0-1 0 0,0 1 0 0 0,0-1 0 0 0,0 0 0 0 0,0-1 0 0 0,0 1 0 0 0,1 0 23 0 0,10-3-413 0 0</inkml:trace>
  <inkml:trace contextRef="#ctx0" brushRef="#br0" timeOffset="442.256">445 1 9576 0 0,'29'104'5662'0'0,"-16"-28"-3821"0"0,4 66-246 0 0,6 20-1182 0 0,-2-40-197 0 0,-18-105-304 0 0,2 1 0 0 0,0-1 0 0 0,0 1 0 0 0,2-2 0 0 0,0 1 0 0 0,5 6 88 0 0,29 27-2990 0 0,-32-38 1597 0 0</inkml:trace>
  <inkml:trace contextRef="#ctx0" brushRef="#br0" timeOffset="705.545">419 293 13128 0 0,'0'0'282'0'0,"0"0"-2"0"0,1 1-181 0 0,33 25 1274 0 0,51 27 1464 0 0,-3-37-4154 0 0,-69-16 587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0:5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33 7728 0 0,'0'0'225'0'0,"-19"-1"1934"0"0,-23-21 1703 0 0,40 21-3722 0 0,-1-1-1 0 0,1 1 1 0 0,0 0-1 0 0,-1 0 1 0 0,0 0 0 0 0,1 0-1 0 0,-1 1 1 0 0,0-1-1 0 0,1 1 1 0 0,-1-1-1 0 0,0 1 1 0 0,0 0-1 0 0,1 0 1 0 0,-1 0 0 0 0,0 1-1 0 0,0-1 1 0 0,1 1-1 0 0,-1-1 1 0 0,0 1-1 0 0,1 0 1 0 0,-2 1-140 0 0,0-1 7 0 0,1 0 0 0 0,0 1 0 0 0,0-1-1 0 0,0 1 1 0 0,1 0 0 0 0,-1 0 0 0 0,0 0 0 0 0,1 0 0 0 0,-1 0 0 0 0,1 0 0 0 0,0 1 0 0 0,-1-1 0 0 0,1 1 0 0 0,0 0 0 0 0,1 0-1 0 0,-3 3-6 0 0,-30 65-60 0 0,17-17-26 0 0,18-46 32 0 0,7 4 44 0 0,73 3 1239 0 0,-74-13-1201 0 0,-1 1 0 0 0,0-1 0 0 0,1 1 0 0 0,-1 0 0 0 0,-1 0 1 0 0,1 0-1 0 0,0 1 0 0 0,-1 0 0 0 0,0 0 0 0 0,0 1 0 0 0,0-1 0 0 0,0 1 0 0 0,-1 0 0 0 0,0 1 0 0 0,0-1 0 0 0,0 1 0 0 0,-1-1 0 0 0,1 1 0 0 0,-1 2-28 0 0,15 63-13 0 0,-18-65-44 0 0,0 1-1 0 0,0-1 1 0 0,-1 0-1 0 0,1 0 1 0 0,-1-1-1 0 0,-1 1 1 0 0,1 0-1 0 0,-1 0 1 0 0,0 0-1 0 0,0-1 1 0 0,-1 1-1 0 0,1-1 1 0 0,-1 0-1 0 0,0 1 1 0 0,-1-1-1 0 0,0-1 1 0 0,1 1-1 0 0,-3 1 58 0 0,5-5-44 0 0,0 0 0 0 0,0 0 0 0 0,-1 0 0 0 0,1-1 0 0 0,0 1 0 0 0,-1-1-1 0 0,1 1 1 0 0,0 0 0 0 0,-1-1 0 0 0,1 0 0 0 0,-1 1 0 0 0,1-1-1 0 0,0 0 1 0 0,-1 0 0 0 0,1 0 0 0 0,-1 0 0 0 0,1 0 0 0 0,-1 0 0 0 0,1 0-1 0 0,-1-1 1 0 0,1 1 0 0 0,0 0 0 0 0,-1-1 0 0 0,1 1 0 0 0,0-1-1 0 0,-1 0 1 0 0,0 0 44 0 0,-8-2-810 0 0,2 0 213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0:5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6808 0 0,'0'0'384'0'0,"0"0"405"0"0,0 0 184 0 0,0 0 34 0 0,0 0-127 0 0,0 0-561 0 0,0 0-205 0 0,0 0 89 0 0,0 0 48 0 0,0 0 6 0 0,0 0 4 0 0,4 8 245 0 0,14 46-10 0 0,21 84 1641 0 0,-37-132-2014 0 0,1-1 0 0 0,0 1 1 0 0,0-1-1 0 0,0 1 0 0 0,0-1 0 0 0,1 0 0 0 0,0 0 1 0 0,0 0-1 0 0,0-1 0 0 0,1 0 0 0 0,0 1 1 0 0,0-1-1 0 0,0-1 0 0 0,0 1 0 0 0,0-1 0 0 0,1 0 1 0 0,-1 0-1 0 0,1-1 0 0 0,0 1 0 0 0,0-1 1 0 0,0-1-1 0 0,0 1 0 0 0,0-1 0 0 0,0 0 0 0 0,1 0 1 0 0,-1-1-1 0 0,0 0 0 0 0,0 0 0 0 0,1 0 1 0 0,-1-1-1 0 0,3-1-123 0 0,-5 1 64 0 0,0 0 0 0 0,0 0 0 0 0,0 0 0 0 0,-1-1 0 0 0,1 0 0 0 0,-1 0 0 0 0,1 0 0 0 0,-1 0 0 0 0,0-1 0 0 0,0 1 0 0 0,0-1 0 0 0,0 1 0 0 0,0-1 0 0 0,0 0 0 0 0,-1-1 0 0 0,0 1 0 0 0,1 0 0 0 0,-1-1 0 0 0,0 1 0 0 0,-1-1 0 0 0,1 1 0 0 0,-1-1 0 0 0,1-3-64 0 0,12-91 965 0 0,-29 26-1436 0 0,-20 9-4583 0 0,26 47 2969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1:0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174 130 6688 0 0,'-1'0'197'0'0,"-37"19"666"0"0,31-15-389 0 0,0 0 0 0 0,1 1 0 0 0,-1 0 0 0 0,1 0 0 0 0,0 1 0 0 0,1 0 0 0 0,-1 0 0 0 0,1 0 0 0 0,1 0 0 0 0,-1 1 1 0 0,1 0-1 0 0,0 0 0 0 0,0 0 0 0 0,1 0 0 0 0,0 1 0 0 0,-1 3-474 0 0,0 11 22 0 0,1 0 0 0 0,1 1 0 0 0,0-1 1 0 0,2 0-1 0 0,1 1 0 0 0,1-1 0 0 0,1 3-22 0 0,-2-3 8 0 0,38 147 130 0 0,-17-92 80 0 0,-18-65-279 0 0,-4-12 131 0 0,0 0-1 0 0,0 0 0 0 0,-1 0 1 0 0,1 0-1 0 0,0 0 0 0 0,0 0 1 0 0,0 0-1 0 0,0 0 0 0 0,-1 0 1 0 0,1 0-1 0 0,0 0 0 0 0,0 0 1 0 0,0 1-1 0 0,0-1 0 0 0,-1 0 1 0 0,1 0-1 0 0,0 0 0 0 0,0 0 1 0 0,0 0-1 0 0,0 0 0 0 0,0 0 1 0 0,0 1-1 0 0,-1-1 0 0 0,1 0 1 0 0,0 0-1 0 0,0 0 0 0 0,0 0 1 0 0,0 0-1 0 0,0 1 0 0 0,0-1 1 0 0,0 0-1 0 0,0 0 0 0 0,0 0-69 0 0,-39-68 1944 0 0,22 16-1585 0 0,3 0 0 0 0,2-1 0 0 0,2 0 0 0 0,1-14-359 0 0,7 48 96 0 0,0 0 0 0 0,1 0 0 0 0,2-1 0 0 0,0 1-1 0 0,1 0 1 0 0,0 0 0 0 0,2 0-96 0 0,-3 14 7 0 0,35-97 112 0 0,-35 98-143 0 0,1 0-1 0 0,0 1 1 0 0,1-1 0 0 0,-1 1-1 0 0,1-1 1 0 0,-1 1-1 0 0,1 0 1 0 0,0 0 0 0 0,0 0-1 0 0,0 0 1 0 0,1 1 0 0 0,-1-1-1 0 0,1 1 1 0 0,-1 0 0 0 0,1 0-1 0 0,0 0 1 0 0,0 1-1 0 0,0-1 1 0 0,0 1 0 0 0,0 0-1 0 0,0 0 1 0 0,0 0 0 0 0,0 1-1 0 0,3-1 25 0 0,-3 1-52 0 0,0 1-1 0 0,-1-1 1 0 0,1 1 0 0 0,-1 0-1 0 0,1 0 1 0 0,-1 0-1 0 0,0 0 1 0 0,1 1-1 0 0,-1-1 1 0 0,0 1 0 0 0,0 0-1 0 0,0 0 1 0 0,0 0-1 0 0,0 0 1 0 0,0 0-1 0 0,-1 1 1 0 0,1-1 0 0 0,-1 1-1 0 0,0 0 1 0 0,1 0-1 0 0,-1 0 1 0 0,0 0-1 0 0,-1 0 1 0 0,1 0 0 0 0,0 4 52 0 0,2 2-76 0 0,0 0 1 0 0,-1 1 0 0 0,0 0 0 0 0,-1 0 0 0 0,0 0 0 0 0,0 0 0 0 0,-1 0-1 0 0,-1 8 76 0 0,1-13 15 0 0,-1-1 0 0 0,0 0 0 0 0,0 0 0 0 0,0 1 1 0 0,0-1-1 0 0,-1 0 0 0 0,0 1 0 0 0,0-1 0 0 0,0 0 0 0 0,0 0 0 0 0,-1 0 0 0 0,1 0 0 0 0,-1 0 0 0 0,0 0 0 0 0,-1-1 0 0 0,1 1 0 0 0,0 0 0 0 0,-1-1 0 0 0,0 0 0 0 0,0 0 0 0 0,0 0 0 0 0,0 0 0 0 0,0 0 0 0 0,-1 0 0 0 0,1-1 0 0 0,-1 0 0 0 0,0 0 0 0 0,0 0 0 0 0,0 0 0 0 0,-2 1-15 0 0,3-2 22 0 0,0-1 0 0 0,0 1-1 0 0,0-1 1 0 0,0 1 0 0 0,0-1 0 0 0,0 0 0 0 0,0 0-1 0 0,0 0 1 0 0,0-1 0 0 0,0 1 0 0 0,0-1 0 0 0,0 1 0 0 0,0-1-1 0 0,0 0 1 0 0,1 0 0 0 0,-1 0 0 0 0,-2-2-22 0 0,-5-2 50 0 0,-11-9-3930 0 0,17 7 2257 0 0</inkml:trace>
  <inkml:trace contextRef="#ctx0" brushRef="#br0" timeOffset="477.718">364 153 8752 0 0,'0'0'190'0'0,"0"2"-10"0"0,1 3 8 0 0,0-1 0 0 0,0 1 0 0 0,1 0 1 0 0,0-1-1 0 0,0 1 0 0 0,0-1 0 0 0,0 0 0 0 0,0 1 0 0 0,1-1 0 0 0,0 0 0 0 0,0 0 0 0 0,0-1 0 0 0,0 1 0 0 0,1-1 0 0 0,0 1 0 0 0,-1-1 0 0 0,1 0 0 0 0,0-1 0 0 0,0 1 0 0 0,1-1 0 0 0,-1 1 0 0 0,0-1 0 0 0,1-1 0 0 0,0 1 0 0 0,-1-1 0 0 0,1 1 0 0 0,0-1 0 0 0,0-1 0 0 0,-1 1 0 0 0,1-1 0 0 0,0 1 0 0 0,0-1 1 0 0,1-1-189 0 0,20-12 72 0 0,-25 12 298 0 0,2-20 1139 0 0,-32-40-1631 0 0,-1 23 196 0 0,12 24-20 0 0,10 14-44 0 0,6 1-17 0 0,0-1-1 0 0,1 1 1 0 0,-1 0-1 0 0,0 0 0 0 0,0 1 1 0 0,1-1-1 0 0,-1 0 1 0 0,0 0-1 0 0,1 1 0 0 0,0-1 1 0 0,-1 1-1 0 0,1-1 1 0 0,0 1-1 0 0,0 0 0 0 0,0 0 1 0 0,0-1-1 0 0,0 1 0 0 0,0 0 1 0 0,0 0-1 0 0,0 0 1 0 0,1 0-1 0 0,-1 0 0 0 0,1 0 1 0 0,0 0-1 0 0,-1 0 1 0 0,1 0-1 0 0,0 0 0 0 0,0 0 8 0 0,4 65-132 0 0,-2-55 149 0 0,27 130-89 0 0,-28-134 63 0 0,2 0-1 0 0,-1 0 1 0 0,1-1-1 0 0,0 1 0 0 0,1-1 1 0 0,-1 1-1 0 0,1-1 1 0 0,1-1-1 0 0,0 1 0 0 0,1 1 10 0 0,-5-7-93 0 0,0 1 0 0 0,1-1 0 0 0,-1 1 0 0 0,1-1 0 0 0,0 1 0 0 0,0-1 0 0 0,-1 0 0 0 0,1 0 0 0 0,0 0 0 0 0,0 0-1 0 0,0 0 1 0 0,0-1 0 0 0,0 1 0 0 0,0 0 0 0 0,0-1 0 0 0,1 0 0 0 0,-1 1 0 0 0,0-1 0 0 0,0 0 0 0 0,0 0 0 0 0,0 0-1 0 0,0 0 1 0 0,1-1 0 0 0,-1 1 0 0 0,0 0 0 0 0,0-1 0 0 0,0 0 0 0 0,0 0 93 0 0,11-3-1297 0 0</inkml:trace>
  <inkml:trace contextRef="#ctx0" brushRef="#br0" timeOffset="853.716">734 115 12416 0 0,'36'176'2784'0'0,"-26"-128"-2270"0"0,-9-42 3030 0 0,-35-95-1496 0 0,18 55-1883 0 0,-18-62-165 0 0,33 89 28 0 0,-1 0 0 0 0,2-1-1 0 0,-1 1 1 0 0,1-1 0 0 0,0 1 0 0 0,0-1-1 0 0,1 1 1 0 0,0-1 0 0 0,0 1-1 0 0,1 0 1 0 0,0 0 0 0 0,0-1-1 0 0,1 1-27 0 0,0 5-24 0 0,-1 0 0 0 0,0-1 0 0 0,1 1 0 0 0,0 1 0 0 0,-1-1 0 0 0,1 0 0 0 0,0 1-1 0 0,0 0 1 0 0,0-1 0 0 0,0 1 0 0 0,0 0 0 0 0,0 0 0 0 0,0 1 0 0 0,1-1 0 0 0,-1 1 0 0 0,0 0-1 0 0,0-1 1 0 0,1 1 0 0 0,-1 1 0 0 0,0-1 0 0 0,0 0 0 0 0,0 1 0 0 0,2 0 24 0 0,9-1-336 0 0,55 7-2972 0 0,-52-6 1395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0:5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10696 0 0,'0'0'232'0'0,"-1"0"-14"0"0,-2 1-78 0 0,-1 1 0 0 0,1-1-1 0 0,-1 1 1 0 0,1 0 0 0 0,0 0-1 0 0,0 1 1 0 0,0-1-1 0 0,0 0 1 0 0,0 1 0 0 0,0 0-1 0 0,1 0 1 0 0,0 0 0 0 0,-1 0-1 0 0,1 0 1 0 0,0 0 0 0 0,0 1-1 0 0,0-1 1 0 0,1 0 0 0 0,-1 1-1 0 0,1 0 1 0 0,0-1-1 0 0,0 1 1 0 0,0 0 0 0 0,1 0-1 0 0,-1-1 1 0 0,1 1 0 0 0,0 0-1 0 0,0 0 1 0 0,0 0 0 0 0,1 0-1 0 0,-1 0-139 0 0,-1 5 269 0 0,1 113 1362 0 0,18 147-1631 0 0,6-73 0 0 0,2-63 982 0 0,-17-109-1624 0 0,-5-16 198 0 0</inkml:trace>
  <inkml:trace contextRef="#ctx0" brushRef="#br0" timeOffset="450.793">375 541 8752 0 0,'-38'40'2945'0'0,"-35"20"1832"0"0,71-57-4758 0 0,0-1 0 0 0,0 1-1 0 0,1 0 1 0 0,-1-1 0 0 0,1 1 0 0 0,0 0 0 0 0,0 0-1 0 0,0 0 1 0 0,0 0 0 0 0,0 1 0 0 0,0-1-1 0 0,1 0 1 0 0,0 0 0 0 0,-1 0 0 0 0,1 0-1 0 0,0 1 1 0 0,1-1 0 0 0,-1 0 0 0 0,1 0-1 0 0,-1 0 1 0 0,1 1 0 0 0,0-1 0 0 0,0 0 0 0 0,0 0-1 0 0,1 0 1 0 0,-1-1 0 0 0,1 1 0 0 0,-1 0-1 0 0,1 0 1 0 0,0-1 0 0 0,2 3-19 0 0,-1-1-28 0 0,1 0 0 0 0,-1 0 0 0 0,1 0 0 0 0,0 0 0 0 0,0 0 0 0 0,0-1 0 0 0,0 0 0 0 0,1 0 0 0 0,-1 0 0 0 0,1 0 0 0 0,0-1 0 0 0,0 0 1 0 0,0 0-1 0 0,0 0 0 0 0,0 0 0 0 0,0-1 0 0 0,1 0 0 0 0,-1 0 0 0 0,1 0 28 0 0,-3-1-48 0 0,0 0 15 0 0,0 0-1 0 0,0 0 1 0 0,0 0-1 0 0,0 0 1 0 0,0 0-1 0 0,0 0 1 0 0,0-1-1 0 0,0 1 1 0 0,0-1-1 0 0,0 0 1 0 0,0 0-1 0 0,-1 0 1 0 0,1 0-1 0 0,0-1 1 0 0,-1 1-1 0 0,1-1 1 0 0,0 1-1 0 0,-1-1 1 0 0,2-1 33 0 0,1-5-16 0 0,0 1 0 0 0,0-1 1 0 0,-1 1-1 0 0,0-1 0 0 0,0 0 0 0 0,-1-1 0 0 0,0 1 1 0 0,0-1-1 0 0,-1 1 0 0 0,0-1 0 0 0,0 0 1 0 0,-1-6 15 0 0,4-39 500 0 0,-5 53-234 0 0,0 1-90 0 0,0 0-43 0 0,0 0-5 0 0,0 12 0 0 0,24 149-548 0 0,-22-155 253 0 0,-1-1-1 0 0,1 0 0 0 0,0 1 1 0 0,0-1-1 0 0,1 0 0 0 0,-1 0 1 0 0,1 0-1 0 0,0-1 0 0 0,0 1 0 0 0,1-1 1 0 0,0 0-1 0 0,-1 0 0 0 0,1 0 1 0 0,2 1 167 0 0,2 0-640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0:5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148 768 10448 0 0,'-124'2'2424'0'0,"114"-4"-1547"0"0,10 2-653 0 0,0 0-21 0 0,0 0-26 0 0,0 0-90 0 0,0 0-23 0 0,0 0 0 0 0,-5 9 66 0 0,3 0-87 0 0,0 1-1 0 0,0-1 0 0 0,1 0 1 0 0,0 1-1 0 0,1-1 1 0 0,0 1-1 0 0,0-1 1 0 0,1 1-1 0 0,0-1 0 0 0,1 0 1 0 0,2 8-43 0 0,14-1 11 0 0,-15-16 10 0 0,0 0 1 0 0,0 0-1 0 0,-1 0 0 0 0,1 0 1 0 0,0-1-1 0 0,-1 1 1 0 0,1-1-1 0 0,0 0 1 0 0,-1 0-1 0 0,1 0 1 0 0,-1 0-1 0 0,1 0 1 0 0,-1-1-1 0 0,1 1 1 0 0,-1-1-1 0 0,0 1 1 0 0,0-1-1 0 0,0 0 1 0 0,0 0-1 0 0,0 0 1 0 0,0 0-1 0 0,0 0 1 0 0,-1 0-1 0 0,1-1 1 0 0,-1 0-22 0 0,8-5 104 0 0,5-8 42 0 0,0 0 0 0 0,-1 0 0 0 0,-1-2 0 0 0,0 1 0 0 0,5-13-146 0 0,56-139 612 0 0,-65 146-551 0 0,0-1-1 0 0,-1 0 1 0 0,-2 0-1 0 0,-1-1 1 0 0,0 0-1 0 0,-2 0 1 0 0,-1 0-1 0 0,-1-1-60 0 0,-1-20 352 0 0,-1 1-1 0 0,-3 0 0 0 0,-1 0 0 0 0,-2 1 0 0 0,-6-11-351 0 0,12 46-121 0 0,-1 1-1 0 0,0-1 1 0 0,-1 1 0 0 0,0 0-1 0 0,0 0 1 0 0,-1 1-1 0 0,0-1 1 0 0,0 1-1 0 0,-1 0 1 0 0,-2-2 121 0 0,7 9-19 0 0,1 0 0 0 0,-1 0 0 0 0,0 0 0 0 0,1 0 0 0 0,-1 0 0 0 0,0 0 0 0 0,1 0 0 0 0,-1 0 0 0 0,0 1 0 0 0,1-1 0 0 0,-1 0 0 0 0,0 0 0 0 0,1 1 0 0 0,-1-1 0 0 0,1 0 0 0 0,-1 1 0 0 0,1-1 0 0 0,-1 1 0 0 0,1-1 0 0 0,-1 1 0 0 0,1-1 0 0 0,-1 1 0 0 0,1-1 0 0 0,-1 1 0 0 0,1-1 0 0 0,0 1 0 0 0,-1-1 0 0 0,1 1 0 0 0,0 0 0 0 0,0-1 0 0 0,-1 1 0 0 0,1 0 0 0 0,0-1 0 0 0,0 1 0 0 0,0 0 0 0 0,0-1 0 0 0,0 1 0 0 0,0 0 19 0 0,-4 32 9 0 0,2 0-1 0 0,1 1 0 0 0,1-1 0 0 0,2 0 0 0 0,2 0 0 0 0,1 2-8 0 0,-1-6-45 0 0,24 212-97 0 0,-1 97-144 0 0,-23-300 293 0 0,14 47-664 0 0,-14-77 204 0 0</inkml:trace>
  <inkml:trace contextRef="#ctx0" brushRef="#br0" timeOffset="463.911">437 572 9696 0 0,'0'0'208'0'0,"-1"0"-10"0"0,-2 3-76 0 0,1-1-1 0 0,0 1 1 0 0,-1 0-1 0 0,1-1 0 0 0,0 1 1 0 0,1 0-1 0 0,-1 0 1 0 0,0 0-1 0 0,1 1 0 0 0,0-1 1 0 0,-1 0-1 0 0,1 1 0 0 0,1-1 1 0 0,-1 0-1 0 0,0 1 1 0 0,1-1-1 0 0,0 1 0 0 0,0-1 1 0 0,0 1-1 0 0,0-1 1 0 0,0 1-1 0 0,1-1 0 0 0,-1 0 1 0 0,1 1-1 0 0,0-1 1 0 0,0 0-1 0 0,0 1 0 0 0,1-1 1 0 0,-1 0-1 0 0,1 0 1 0 0,0 0-1 0 0,0 0 0 0 0,0 0 1 0 0,0 0-1 0 0,0-1 1 0 0,1 1-1 0 0,-1-1 0 0 0,1 0 1 0 0,-1 1-1 0 0,1-1 1 0 0,0 0-122 0 0,4 1 16 0 0,0-1 0 0 0,0 1 0 0 0,1-1 0 0 0,-1 0 0 0 0,0-1 0 0 0,1 0 0 0 0,-1 0 0 0 0,1-1 0 0 0,0 1 0 0 0,-1-2 0 0 0,1 1 0 0 0,-1-1 0 0 0,1 0 0 0 0,-1-1 0 0 0,1 0 0 0 0,-1 0 0 0 0,0 0 0 0 0,0-1 0 0 0,0 0 0 0 0,0-1 0 0 0,-1 1 0 0 0,2-2-16 0 0,-3 1 20 0 0,-1-1 0 0 0,1 0 1 0 0,-1 0-1 0 0,0 0 1 0 0,-1-1-1 0 0,1 1 1 0 0,-1-1-1 0 0,0 0 1 0 0,0 0-1 0 0,0 0 0 0 0,-1 0 1 0 0,0 0-1 0 0,-1-1 1 0 0,1 1-1 0 0,-1 0 1 0 0,0-1-1 0 0,-1 1 1 0 0,1-2-21 0 0,-2 7-32 0 0,1 0 0 0 0,0 1 0 0 0,0-1 0 0 0,-1 0 0 0 0,1 0 1 0 0,0 0-1 0 0,-1 1 0 0 0,1-1 0 0 0,-1 0 0 0 0,1 1 0 0 0,-1-1 1 0 0,1 0-1 0 0,-1 1 0 0 0,1-1 0 0 0,-1 0 0 0 0,0 1 1 0 0,1-1-1 0 0,-1 1 0 0 0,0-1 0 0 0,0 1 0 0 0,1 0 0 0 0,-1-1 1 0 0,0 1-1 0 0,0 0 0 0 0,0-1 0 0 0,1 1 0 0 0,-1 0 1 0 0,0 0-1 0 0,0 0 0 0 0,0 0 0 0 0,0 0 0 0 0,0 0 0 0 0,1 0 1 0 0,-1 0-1 0 0,0 0 0 0 0,0 0 0 0 0,0 0 0 0 0,0 1 1 0 0,1-1-1 0 0,-1 0 0 0 0,0 1 0 0 0,0-1 0 0 0,0 0 0 0 0,1 1 1 0 0,-1-1-1 0 0,0 1 0 0 0,1-1 0 0 0,-2 1 32 0 0,2 0 8 0 0,-8 2 59 0 0,0 2 1 0 0,0-1 0 0 0,0 1-1 0 0,1 0 1 0 0,-1 1 0 0 0,1 0-1 0 0,1 0 1 0 0,-1 1 0 0 0,1-1-1 0 0,0 2 1 0 0,1-1 0 0 0,-1 0 0 0 0,1 2-68 0 0,3-3 6 0 0,0-1 1 0 0,0 1-1 0 0,1 0 1 0 0,-1 0-1 0 0,1 0 1 0 0,1 0-1 0 0,-1 0 1 0 0,1 0-1 0 0,0 0 1 0 0,0 0 0 0 0,1 0-1 0 0,0 0 1 0 0,0 0-1 0 0,0 0 1 0 0,1-1-1 0 0,0 1 1 0 0,0 0-1 0 0,0-1 1 0 0,1 1 0 0 0,0-1-1 0 0,0 0 1 0 0,0 0-1 0 0,0 0 1 0 0,1 0-1 0 0,0 0 1 0 0,0-1-1 0 0,0 0 1 0 0,1 0-1 0 0,0 0 1 0 0,-1 0 0 0 0,1-1-1 0 0,1 0 1 0 0,-1 0-1 0 0,2 1-6 0 0,15 8-310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1:0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11200 0 0,'17'49'878'0'0,"-2"-39"1817"0"0,-13-9-2546 0 0,-1 0 0 0 0,1-1 1 0 0,0 1-1 0 0,0 0 0 0 0,0-1 0 0 0,0 1 0 0 0,0-1 1 0 0,0 0-1 0 0,0 0 0 0 0,-1 1 0 0 0,1-1 0 0 0,0-1 1 0 0,0 1-1 0 0,0 0 0 0 0,0 0 0 0 0,0-1 0 0 0,0 1 1 0 0,0-1-1 0 0,0 1 0 0 0,0-1 0 0 0,-1 0 0 0 0,3-1-149 0 0,-4 2 18 0 0,3-1 40 0 0,1 0 0 0 0,-1 0-1 0 0,0-1 1 0 0,0 1 0 0 0,0-1-1 0 0,0 0 1 0 0,0 0 0 0 0,0 0-1 0 0,0 0 1 0 0,-1 0 0 0 0,1-1-1 0 0,-1 1 1 0 0,0-1 0 0 0,1 0-1 0 0,-1 0 1 0 0,0 1 0 0 0,-1-1-1 0 0,1 0 1 0 0,0-1-1 0 0,-1 1 1 0 0,0 0 0 0 0,0 0-1 0 0,0-1-57 0 0,4-46 0 0 0,-5 35 0 0 0,0 12-16 0 0,0 2 13 0 0,0 1 0 0 0,0 0 0 0 0,0-1 0 0 0,0 1-1 0 0,0 0 1 0 0,0-1 0 0 0,0 1 0 0 0,0 0 0 0 0,0-1 0 0 0,0 1 0 0 0,0 0 0 0 0,0-1 0 0 0,0 1-1 0 0,0 0 1 0 0,0-1 0 0 0,0 1 0 0 0,0 0 0 0 0,0 0 0 0 0,-1-1 0 0 0,1 1 0 0 0,0 0-1 0 0,0-1 1 0 0,0 1 0 0 0,-1 0 0 0 0,1 0 0 0 0,0-1 0 0 0,0 1 0 0 0,-1 0 0 0 0,1 0-1 0 0,0 0 1 0 0,0-1 0 0 0,-1 1 0 0 0,1 0 0 0 0,0 0 0 0 0,-1 0 0 0 0,1 0 0 0 0,0 0 0 0 0,0-1-1 0 0,-1 1 1 0 0,1 0 0 0 0,0 0 0 0 0,-1 0 0 0 0,1 0 0 0 0,0 0 0 0 0,-1 0 0 0 0,1 0-1 0 0,0 0 1 0 0,-1 0 0 0 0,1 0 0 0 0,0 1 0 0 0,-1-1 0 0 0,1 0 0 0 0,0 0 0 0 0,-1 0 0 0 0,1 0-1 0 0,0 0 1 0 0,-1 1 0 0 0,1-1 0 0 0,0 0 0 0 0,0 0 0 0 0,-1 0 0 0 0,1 1 0 0 0,0-1-1 0 0,0 0 4 0 0,-4 2-15 0 0,0 1-1 0 0,0-1 1 0 0,1 1-1 0 0,-1 0 0 0 0,1-1 1 0 0,0 2-1 0 0,0-1 0 0 0,0 0 1 0 0,0 1-1 0 0,0-1 0 0 0,1 1 1 0 0,0 0-1 0 0,-1 0 1 0 0,1 0-1 0 0,1 0 0 0 0,-1 0 1 0 0,-1 4 15 0 0,2-5 9 0 0,-3 5-34 0 0,0 1 70 0 0,0-1 0 0 0,1 0 0 0 0,0 1 0 0 0,0 0 0 0 0,1 0 0 0 0,0 0 0 0 0,0 0 0 0 0,1 0 0 0 0,0 1-45 0 0,1-2 7 0 0,0 1 0 0 0,1-1 0 0 0,-1 0 0 0 0,2 0 1 0 0,-1 1-1 0 0,1-1 0 0 0,0 0 0 0 0,1 0 0 0 0,0 0 0 0 0,0-1 0 0 0,0 1 0 0 0,1-1 0 0 0,1 0 0 0 0,-1 0 0 0 0,1 0-7 0 0,52 56-1748 0 0,-40-48 75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0:32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8752 0 0,'-77'62'5444'0'0,"30"-28"-4011"0"0,-9 19-527 0 0,55-49-871 0 0,-1 0-1 0 0,1 0 0 0 0,0 0 0 0 0,0 0 0 0 0,0 0 0 0 0,1 1 1 0 0,-1-1-1 0 0,1 0 0 0 0,0 0 0 0 0,0 1 0 0 0,1-1 0 0 0,-1 0 0 0 0,1 0 1 0 0,0 0-1 0 0,0 0 0 0 0,0 0 0 0 0,1 0 0 0 0,0 0 0 0 0,-1 0 1 0 0,1 0-1 0 0,0 0 0 0 0,1-1 0 0 0,-1 1 0 0 0,1-1 0 0 0,-1 0 0 0 0,3 2-34 0 0,46 33 440 0 0,-3-19 530 0 0,12-2 14 0 0,-55-16-902 0 0,0 1 1 0 0,-1-1 0 0 0,1 1 0 0 0,0 1-1 0 0,-1-1 1 0 0,0 1 0 0 0,1 0 0 0 0,-1 0-1 0 0,0 0 1 0 0,-1 0 0 0 0,1 1 0 0 0,0-1-1 0 0,-1 1 1 0 0,0 0 0 0 0,0 0 0 0 0,0 0-1 0 0,0 1 1 0 0,0 0-83 0 0,-1 3-84 0 0,0-1 0 0 0,0 1 0 0 0,0-1-1 0 0,-1 1 1 0 0,0 0 0 0 0,0-1 0 0 0,-1 1 0 0 0,0 0 0 0 0,-1 0 0 0 0,0-1 0 0 0,0 1-1 0 0,0 0 1 0 0,-1-1 0 0 0,0 1 0 0 0,-1-1 0 0 0,1 0 0 0 0,-1 1 0 0 0,-1-1 0 0 0,0-1-1 0 0,-1 3 85 0 0,2-3-141 0 0,-1 0 0 0 0,0-1 0 0 0,0 1-1 0 0,0-1 1 0 0,-1 0 0 0 0,0 0 0 0 0,0 0 0 0 0,0-1-1 0 0,-1 1 1 0 0,0-1 0 0 0,1-1 0 0 0,-1 1-1 0 0,-4 1 142 0 0,-3 0-596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1:0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9792 0 0,'-9'29'658'0'0,"2"0"0"0"0,1 1 0 0 0,2 0 1 0 0,1 0-1 0 0,0 22-658 0 0,1-14 837 0 0,5 172-29 0 0,15 67-728 0 0,-13-243-32 0 0,1 0 0 0 0,2-1 0 0 0,2 0 0 0 0,11 28-48 0 0,-12-42-192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1:0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9144 0 0,'-44'77'1608'0'0,"35"-56"-1235"0"0,5-13-316 0 0,0 0-1 0 0,0 0 0 0 0,1 0 0 0 0,1 1 0 0 0,-1-1 0 0 0,1 1 0 0 0,1 0 0 0 0,0 0 0 0 0,0 1-56 0 0,1-10 6 0 0,-1 1 0 0 0,1-1 0 0 0,0 1-1 0 0,0-1 1 0 0,0 1 0 0 0,0 0 0 0 0,0-1-1 0 0,0 1 1 0 0,0-1 0 0 0,0 1 0 0 0,0-1-1 0 0,0 1 1 0 0,0-1 0 0 0,0 1-1 0 0,0-1 1 0 0,0 1 0 0 0,0-1 0 0 0,1 1-1 0 0,-1-1 1 0 0,0 1 0 0 0,0-1 0 0 0,1 1-1 0 0,-1-1 1 0 0,0 1 0 0 0,0-1 0 0 0,1 1-1 0 0,-1-1 1 0 0,1 0 0 0 0,-1 1 0 0 0,0-1-1 0 0,1 0 1 0 0,-1 1 0 0 0,1-1 0 0 0,-1 0-1 0 0,1 0 1 0 0,-1 1 0 0 0,1-1 0 0 0,-1 0-1 0 0,1 0 1 0 0,-1 0 0 0 0,1 0 0 0 0,-1 1-1 0 0,1-1 1 0 0,-1 0 0 0 0,1 0 0 0 0,0 0-1 0 0,-1 0 1 0 0,1 0 0 0 0,-1-1 0 0 0,1 1-1 0 0,-1 0 1 0 0,1 0 0 0 0,-1 0 0 0 0,1 0-1 0 0,-1-1 1 0 0,1 1 0 0 0,-1 0 0 0 0,1 0-1 0 0,-1-1 1 0 0,1 1 0 0 0,-1 0-1 0 0,0-1 1 0 0,1 1 0 0 0,-1 0 0 0 0,0-1-1 0 0,1 1 1 0 0,-1-1 0 0 0,1 1-6 0 0,46-66 2147 0 0,-21 13-1149 0 0,-20 31-844 0 0,-21 44 222 0 0,10-12-307 0 0,1-1 0 0 0,0 1 1 0 0,0 0-1 0 0,1 0 0 0 0,0 0 1 0 0,1 1-1 0 0,0-1 0 0 0,1 1 1 0 0,-1 6-70 0 0,1 18-19 0 0,0-26-54 0 0,0 0 1 0 0,1-1-1 0 0,0 1 0 0 0,0 0 1 0 0,1-1-1 0 0,0 1 0 0 0,1 0 1 0 0,0-1-1 0 0,0 0 0 0 0,2 5 73 0 0,0-5-310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1:1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11760 0 0,'0'12'496'0'0,"-5"-3"-400"0"0,5-2 440 0 0,0 0 80 0 0,0-7 24 0 0,-4 7 0 0 0,4-7-840 0 0,0 0-168 0 0,0 0-32 0 0,0 0-8 0 0,0 0 120 0 0,0 0 16 0 0,0 0 8 0 0,0 0 0 0 0,0 0-56 0 0,0 0 0 0 0,0 0-8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1:0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10512 0 0,'8'116'1105'0'0,"0"-45"494"0"0,-6-67 1232 0 0,0-18-1695 0 0,1-75-1029 0 0,2 29 185 0 0,-4-59-129 0 0,-1 111-235 0 0,3 1-27 0 0,31-2-1394 0 0,-28 10 1106 0 0,29 3-939 0 0,-22-1 870 0 0</inkml:trace>
  <inkml:trace contextRef="#ctx0" brushRef="#br0" timeOffset="502.655">276 188 7072 0 0,'0'9'304'0'0,"-3"6"137"0"0,0 0 0 0 0,2 1 0 0 0,0-1 0 0 0,0 1 0 0 0,2-1 1 0 0,0 1-1 0 0,1 5-441 0 0,3 74 2920 0 0,3-18-592 0 0,-8-78-56 0 0,-11-42-2473 0 0,-1-26 773 0 0,4-1 0 0 0,1-56-572 0 0,21 10 922 0 0,10 64-928 0 0,-10 39-510 0 0,-12 12 390 0 0,-1 0-1 0 0,1 0 1 0 0,0 0-1 0 0,0 1 1 0 0,0-1-1 0 0,-1 0 1 0 0,1 1-1 0 0,0-1 1 0 0,0 1-1 0 0,0 0 1 0 0,0 0-1 0 0,0 0 1 0 0,0-1-1 0 0,0 2 1 0 0,0-1-1 0 0,0 0 1 0 0,0 0-1 0 0,0 1 1 0 0,0-1-1 0 0,0 1 1 0 0,-1-1-1 0 0,1 1 1 0 0,0 0-1 0 0,0 0 1 0 0,-1 0-1 0 0,2 0 127 0 0,6 6-686 0 0</inkml:trace>
  <inkml:trace contextRef="#ctx0" brushRef="#br0" timeOffset="1034.758">445 272 11136 0 0,'0'0'330'0'0,"0"0"-8"0"0,8 5-198 0 0,-4-3 18 0 0,0 0 1 0 0,0 1 0 0 0,0-2 0 0 0,1 1 0 0 0,-1 0 0 0 0,1-1-1 0 0,0 0 1 0 0,-1 0 0 0 0,1-1 0 0 0,0 1 0 0 0,-1-1-1 0 0,1 0 1 0 0,0 0 0 0 0,-1 0 0 0 0,1-1 0 0 0,0 0 0 0 0,-1 0-1 0 0,1 0 1 0 0,-1 0 0 0 0,1-1 0 0 0,-1 1 0 0 0,1-1-1 0 0,-1-1 1 0 0,0 1 0 0 0,0 0 0 0 0,0-1 0 0 0,0 0 0 0 0,-1 0-1 0 0,1 0 1 0 0,-1 0 0 0 0,0-1 0 0 0,0 1 0 0 0,0-1-1 0 0,0 0-142 0 0,1-1 53 0 0,-1 0 0 0 0,1 0 0 0 0,-1 0 0 0 0,-1 0 0 0 0,1-1-1 0 0,-1 1 1 0 0,0-1 0 0 0,0 0 0 0 0,0 0 0 0 0,-1 1 0 0 0,0-1-1 0 0,0 0 1 0 0,-1 0 0 0 0,1 0 0 0 0,-1 0 0 0 0,-1-4-53 0 0,1 8-100 0 0,-1 0 103 0 0,0 1 0 0 0,1 0 1 0 0,-1 0-1 0 0,0 0 0 0 0,1 0 0 0 0,-1 0 1 0 0,0 0-1 0 0,0 0 0 0 0,0 0 0 0 0,0 0 1 0 0,0 0-1 0 0,0 1 0 0 0,0-1 0 0 0,0 0 1 0 0,0 0-1 0 0,0 1 0 0 0,0-1 0 0 0,-1 1 1 0 0,1-1-1 0 0,0 1 0 0 0,0 0 0 0 0,-1 0 1 0 0,1-1-1 0 0,0 1 0 0 0,0 0 0 0 0,-1 0 1 0 0,1 0-1 0 0,0 0 0 0 0,-1 0 0 0 0,1 0 1 0 0,0 1-4 0 0,-3-1-88 0 0,-5 1-91 0 0,0 0 0 0 0,1 1-1 0 0,-1 0 1 0 0,1 1 0 0 0,0 0 0 0 0,0 0 0 0 0,0 0-1 0 0,0 1 1 0 0,1 1 0 0 0,-1-1 0 0 0,1 1 0 0 0,-1 1 179 0 0,3-2 8 0 0,1 1 1 0 0,0 0 0 0 0,0-1 0 0 0,0 1 0 0 0,0 1 0 0 0,1-1 0 0 0,0 1 0 0 0,0-1 0 0 0,0 1 0 0 0,1 0 0 0 0,-1 0-1 0 0,2 0 1 0 0,-1 0 0 0 0,1 0 0 0 0,-1 1 0 0 0,2-1 0 0 0,-1 0 0 0 0,1 1 0 0 0,0-1 0 0 0,0 0 0 0 0,1 1-1 0 0,0-1 1 0 0,0 0 0 0 0,0 0 0 0 0,3 6-9 0 0,1 4 66 0 0,2-1 0 0 0,-1 0 0 0 0,2-1-1 0 0,0 1 1 0 0,1-1 0 0 0,0-1 0 0 0,1 0 0 0 0,1 0 0 0 0,0-1-1 0 0,0-1 1 0 0,5 3-66 0 0,-12-10-301 0 0,0 0 0 0 0,0 0 0 0 0,1-1 1 0 0,-1 0-1 0 0,1 0 0 0 0,0 0 0 0 0,0-1 0 0 0,0 1 0 0 0,0-1 0 0 0,0 0 0 0 0,1-1 0 0 0,-1 1 0 0 0,1-1 0 0 0,-1 0 1 0 0,1-1-1 0 0,1 1 301 0 0,2-1-1020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1:0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28 9288 0 0,'-30'-26'1109'0'0,"29"25"-382"0"0,1 1 29 0 0,-17 24 498 0 0,-2 81-639 0 0,17-76-404 0 0,-21 285 1249 0 0,14-19-1384 0 0,9 12-3164 0 0,0-288 2576 0 0</inkml:trace>
  <inkml:trace contextRef="#ctx0" brushRef="#br0" timeOffset="285.961">1 626 12416 0 0,'0'-7'726'0'0,"1"4"-597"0"0,-1 1 0 0 0,0-1 0 0 0,1 0 1 0 0,0 1-1 0 0,0-1 0 0 0,0 1 0 0 0,0-1 0 0 0,0 1 0 0 0,0-1 0 0 0,0 1 0 0 0,1 0 0 0 0,-1 0 0 0 0,1 0 0 0 0,0 0 0 0 0,0 0 0 0 0,0 0 0 0 0,0 0 0 0 0,0 0 0 0 0,0 1 1 0 0,0-1-1 0 0,0 1 0 0 0,1-1 0 0 0,-1 1 0 0 0,1 0 0 0 0,-1 0 0 0 0,1 0 0 0 0,-1 0 0 0 0,1 1 0 0 0,-1-1 0 0 0,4 1-129 0 0,114 29 337 0 0,-51-6-337 0 0,22 3-2674 0 0,-78-26 1149 0 0</inkml:trace>
  <inkml:trace contextRef="#ctx0" brushRef="#br0" timeOffset="683.187">397 676 6800 0 0,'0'0'144'0'0,"8"11"32"0"0,-5-9 10 0 0,-1 0 1 0 0,0 0 0 0 0,1 0-1 0 0,-1-1 1 0 0,1 1 0 0 0,-1-1-1 0 0,1 1 1 0 0,0-1 0 0 0,0 0-1 0 0,-1 0 1 0 0,1-1 0 0 0,0 1-1 0 0,0 0 1 0 0,0-1 0 0 0,0 0-1 0 0,0 0 1 0 0,2 0-187 0 0,-3 0 93 0 0,-1-1 0 0 0,1 0 0 0 0,0 1 0 0 0,-1-1-1 0 0,1 0 1 0 0,-1 0 0 0 0,0 0 0 0 0,1 0 0 0 0,-1 0 0 0 0,0 0 0 0 0,0-1 0 0 0,0 1-1 0 0,0 0 1 0 0,0-1 0 0 0,0 1 0 0 0,0-1 0 0 0,0 1 0 0 0,0-1 0 0 0,0 1 0 0 0,-1-1-1 0 0,1 1 1 0 0,-1-1 0 0 0,1 0 0 0 0,-1 1 0 0 0,0-1 0 0 0,0 0 0 0 0,0 1 0 0 0,0-1-1 0 0,0 0 1 0 0,0 0 0 0 0,0 0-93 0 0,2-8 528 0 0,-2-20 1754 0 0,-3 17-1198 0 0,-21 18-1223 0 0,18-1 35 0 0,1 1 0 0 0,0 0 0 0 0,0 1 0 0 0,1-1 0 0 0,0 1-1 0 0,0 0 1 0 0,0 0 0 0 0,0 0 0 0 0,1 0 0 0 0,0 1-1 0 0,1-1 1 0 0,-1 1 0 0 0,1 0 0 0 0,-1 6 104 0 0,-10 106-45 0 0,13-113 4 0 0,1 1 1 0 0,-1 0-1 0 0,1-1 1 0 0,1 0 0 0 0,-1 1-1 0 0,1-1 1 0 0,0 0-1 0 0,1 0 1 0 0,-1 0 0 0 0,1 0-1 0 0,1 0 1 0 0,-1 0-1 0 0,1-1 1 0 0,0 0 0 0 0,0 0-1 0 0,0 0 1 0 0,1 0 0 0 0,-1 0-1 0 0,1-1 1 0 0,0 0-1 0 0,1 0 1 0 0,-1-1 0 0 0,1 1-1 0 0,1 0 41 0 0,6 0-510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1:0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217 802 8752 0 0,'0'0'190'0'0,"0"0"118"0"0,-9 0 1246 0 0,-121 7 1890 0 0,126-7-3476 0 0,1 0 1 0 0,0 0-1 0 0,0 1 1 0 0,0-1 0 0 0,0 1-1 0 0,-1 0 1 0 0,1-1-1 0 0,0 1 1 0 0,0 1 0 0 0,0-1-1 0 0,0 0 1 0 0,1 1 0 0 0,-1-1-1 0 0,0 1 1 0 0,1 0-1 0 0,-1 0 1 0 0,1 0 0 0 0,-1 0-1 0 0,1 1 1 0 0,0-1-1 0 0,0 0 1 0 0,0 1 0 0 0,0 0-1 0 0,0-1 1 0 0,1 1-1 0 0,-1 0 1 0 0,1 0 0 0 0,0 0-1 0 0,0 0 1 0 0,0 0-1 0 0,0 0 1 0 0,0 0 0 0 0,1 0-1 0 0,0 1 1 0 0,-1-1 31 0 0,9 63-212 0 0,-8-65 228 0 0,0 0 1 0 0,1 0 0 0 0,-1 1 0 0 0,0-1 0 0 0,1 0 0 0 0,0 0 0 0 0,-1 1 0 0 0,1-1 0 0 0,0 0-1 0 0,-1 0 1 0 0,1 0 0 0 0,0 0 0 0 0,0 0 0 0 0,0 0 0 0 0,0 0 0 0 0,0 0 0 0 0,0-1 0 0 0,0 1-1 0 0,0 0 1 0 0,1-1 0 0 0,-1 1 0 0 0,0 0 0 0 0,0-1 0 0 0,0 0 0 0 0,1 1 0 0 0,-1-1 0 0 0,0 0-1 0 0,1 1 1 0 0,-1-1 0 0 0,0 0 0 0 0,1 0 0 0 0,-1 0 0 0 0,0 0 0 0 0,1 0 0 0 0,-1 0 0 0 0,0-1-1 0 0,1 1 1 0 0,-1 0 0 0 0,0-1 0 0 0,0 1 0 0 0,1-1 0 0 0,-1 1 0 0 0,0-1 0 0 0,0 0-1 0 0,0 1 1 0 0,0-1 0 0 0,1 0-17 0 0,7-6 326 0 0,0-1 0 0 0,0 1 0 0 0,-1-2-1 0 0,1 1 1 0 0,-2-1 0 0 0,1 0 0 0 0,-1-1 0 0 0,-1 1-1 0 0,0-1 1 0 0,0-1 0 0 0,1-4-326 0 0,-5 11 64 0 0,12-24-52 0 0,-1-1 1 0 0,-2 0-1 0 0,-1-1 0 0 0,-1 0 0 0 0,0-7-12 0 0,32-174 912 0 0,-36 177-662 0 0,3-11-116 0 0,-2 1 1 0 0,-2-1-1 0 0,-2 0 1 0 0,-2 0-1 0 0,-2 0 0 0 0,-3-9-134 0 0,-16-40 0 0 0,21 93 0 0 0,-1 1 0 0 0,1 0 0 0 0,0 0 0 0 0,-1 0 0 0 0,1 0 0 0 0,-1-1 0 0 0,1 1 0 0 0,0 0 0 0 0,-1 0 0 0 0,1 0 0 0 0,-1 0 0 0 0,1 0 0 0 0,0 0 0 0 0,-1 0 0 0 0,1 0 0 0 0,-1 0 0 0 0,1 0 0 0 0,0 0 0 0 0,-1 0 0 0 0,1 1 0 0 0,-1-1 0 0 0,1 0 0 0 0,0 0 0 0 0,-1 0 0 0 0,1 0 0 0 0,0 1 0 0 0,-1-1 0 0 0,1 0 0 0 0,0 0 0 0 0,-1 1 0 0 0,1-1 0 0 0,0 0 0 0 0,0 0 0 0 0,-1 1 0 0 0,1-1 0 0 0,0 0 0 0 0,0 1 0 0 0,0-1 0 0 0,-1 1 0 0 0,1-1 0 0 0,0 0 0 0 0,0 1 0 0 0,0-1 0 0 0,0 0 0 0 0,0 1 0 0 0,0-1 0 0 0,0 1 0 0 0,0-1 0 0 0,0 0 0 0 0,0 1 0 0 0,0-1 0 0 0,0 1 0 0 0,0-1 0 0 0,0 1 0 0 0,-1-1 0 0 0,-2 10 2 0 0,0-1 0 0 0,0 1 0 0 0,1 0 0 0 0,0 0 0 0 0,0 0 0 0 0,1 0 0 0 0,1 0 0 0 0,0 0 0 0 0,0 0 0 0 0,1 4-2 0 0,-1 8 34 0 0,0 22-47 0 0,0 77-66 0 0,5 0 0 0 0,5 3 79 0 0,21 178-1921 0 0,-27-222 1286 0 0,1-44-1575 0 0,0-37 787 0 0,3-3 610 0 0</inkml:trace>
  <inkml:trace contextRef="#ctx0" brushRef="#br0" timeOffset="506.483">405 702 6800 0 0,'13'54'1198'0'0,"-11"-53"-958"0"0,-1 0-1 0 0,1 0 0 0 0,-1 1 0 0 0,1-1 1 0 0,0 0-1 0 0,-1 0 0 0 0,1-1 1 0 0,0 1-1 0 0,0 0 0 0 0,0-1 0 0 0,-1 1 1 0 0,1-1-1 0 0,0 1 0 0 0,0-1 0 0 0,0 0 1 0 0,0 0-1 0 0,0 0 0 0 0,0 0 0 0 0,0 0 1 0 0,0 0-1 0 0,0 0 0 0 0,1-1-239 0 0,3-2 136 0 0,-1 0 0 0 0,1 0 0 0 0,-1 0 0 0 0,0-1 0 0 0,0 1 0 0 0,0-1-1 0 0,-1-1 1 0 0,1 1 0 0 0,-1-1 0 0 0,0 1 0 0 0,2-5-136 0 0,-6 9 2 0 0,-1-1 0 0 0,1 0 0 0 0,-1 0 0 0 0,1 1 0 0 0,-1-1 0 0 0,0 0 1 0 0,1 1-1 0 0,-1-1 0 0 0,0 1 0 0 0,1-1 0 0 0,-1 1 0 0 0,0-1 0 0 0,0 1 0 0 0,0-1 0 0 0,1 1 0 0 0,-1 0 0 0 0,0-1 1 0 0,0 1-1 0 0,0 0 0 0 0,0 0 0 0 0,0 0 0 0 0,0 0 0 0 0,0 0 0 0 0,1 0 0 0 0,-1 0 0 0 0,0 0 0 0 0,0 0 1 0 0,0 0-1 0 0,0 0 0 0 0,0 0 0 0 0,0 1 0 0 0,0-1 0 0 0,1 0 0 0 0,-1 1 0 0 0,0-1 0 0 0,0 1 0 0 0,0-1 0 0 0,1 1 1 0 0,-1-1-1 0 0,0 1 0 0 0,1-1 0 0 0,-1 1-2 0 0,-8 0-13 0 0,2 2 2 0 0,6-2-14 0 0,1-1 107 0 0,0 0 57 0 0,0 0 12 0 0,-3 2-180 0 0,1 0 0 0 0,-1 0 0 0 0,1 0 1 0 0,0 1-1 0 0,0-1 0 0 0,0 1 0 0 0,0-1 1 0 0,0 1-1 0 0,1 0 0 0 0,-1 0 0 0 0,1 0 1 0 0,0 0-1 0 0,0 0 0 0 0,0 0 0 0 0,0 0 1 0 0,0 0-1 0 0,1 0 0 0 0,0 0 0 0 0,-1 1 1 0 0,1-1-1 0 0,0 0 0 0 0,0 0 0 0 0,1 0 1 0 0,-1 0-1 0 0,1 1 0 0 0,0 2 29 0 0,-1 3-58 0 0,5 44 48 0 0,-5-47 10 0 0,1 1 0 0 0,0-1 0 0 0,0 0 0 0 0,1 1 0 0 0,0-1 0 0 0,0 0 0 0 0,0 0 0 0 0,1 0 0 0 0,-1 0 0 0 0,2-1 0 0 0,-1 1 0 0 0,0-1 0 0 0,1 0 0 0 0,0 1 0 0 0,1-2 0 0 0,-1 1 0 0 0,1-1 0 0 0,0 1 0 0 0,0-1 0 0 0,0 0 0 0 0,0-1 0 0 0,1 1 0 0 0,-1-1 0 0 0,6 2 0 0 0,5 2-176 0 0,0 0 0 0 0,1-1 0 0 0,-1-1 1 0 0,1 0-1 0 0,1-1 0 0 0,-1-1 1 0 0,0-1-1 0 0,1 0 0 0 0,12-2 176 0 0,-14 0-926 0 0,-2 0-38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9:5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13048 0 0,'4'125'2234'0'0,"-3"-105"-1759"0"0,1 0-1 0 0,1 0 0 0 0,1-1 1 0 0,1 1-1 0 0,6 16-474 0 0,2-10 905 0 0,-13-25-677 0 0,0-1-32 0 0,0 0-4 0 0,0 0 16 0 0,1-15 688 0 0,6-169 82 0 0,-4 167-1040 0 0,-3 13 61 0 0,1-1-1 0 0,-1 0 1 0 0,1 1 0 0 0,0-1-1 0 0,0 1 1 0 0,0-1 0 0 0,1 1-1 0 0,-1-1 1 0 0,1 1 0 0 0,0 0 0 0 0,1-1-1 0 0,-1 1 1 0 0,1 1 0 0 0,0-1-1 0 0,-1 0 1 0 0,2 1 0 0 0,-1-1-1 0 0,0 1 1 0 0,1 0 0 0 0,-1 0-1 0 0,3-1 2 0 0,0 4 2 0 0,-1 0-1 0 0,0 0 0 0 0,1 1 0 0 0,-1 0 0 0 0,1 0 0 0 0,-1 0 1 0 0,0 1-1 0 0,0-1 0 0 0,0 1 0 0 0,0 1 0 0 0,0-1 1 0 0,0 1-1 0 0,0 0 0 0 0,-1 0 0 0 0,1 0 0 0 0,-1 0 1 0 0,0 1-1 0 0,0 0 0 0 0,0 0 0 0 0,-1 0 0 0 0,0 0 0 0 0,1 1 1 0 0,-1-1-1 0 0,-1 1 0 0 0,1 0 0 0 0,-1 0 0 0 0,1 1-1 0 0,37 103 248 0 0,-35-91-232 0 0,1 6-330 0 0,1-1-1 0 0,2 0 0 0 0,0 0 1 0 0,2 0-1 0 0,0-1 0 0 0,5 4 315 0 0,0-7-1024 0 0,-8-14 512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9:5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8752 0 0,'-79'0'598'0'0,"75"1"-594"0"0,0 1 0 0 0,0-1-1 0 0,0 1 1 0 0,0 0 0 0 0,1 0-1 0 0,-1 1 1 0 0,1-1 0 0 0,-1 1-1 0 0,1-1 1 0 0,0 1 0 0 0,0 0-1 0 0,0 0 1 0 0,1 1 0 0 0,-1-1-1 0 0,1 1 1 0 0,0-1 0 0 0,-1 1-1 0 0,2-1 1 0 0,-1 1 0 0 0,-1 2-4 0 0,2 0 361 0 0,-1-1 0 0 0,1 1 1 0 0,0-1-1 0 0,0 1 0 0 0,1 0 1 0 0,0-1-1 0 0,0 1 0 0 0,0 0 0 0 0,1-1 1 0 0,-1 1-1 0 0,2 3-361 0 0,1 25 1612 0 0,16 99 2541 0 0,-15-113-3767 0 0,0-1-1 0 0,2 0 1 0 0,1 0 0 0 0,0-1-1 0 0,1 0 1 0 0,8 13-386 0 0,5 11-22 0 0,1 7 114 0 0,-2 0-1 0 0,-2 1 0 0 0,-3 0 0 0 0,-1 2 0 0 0,3 34-91 0 0,8 106 995 0 0,-20-154-440 0 0,-5-27-521 0 0,0-1-95 0 0,0-8-264 0 0,0-2-142 0 0,0 0-40 0 0,0 0-209 0 0,0 0-857 0 0,0 0-379 0 0,0 0-78 0 0</inkml:trace>
  <inkml:trace contextRef="#ctx0" brushRef="#br0" timeOffset="391.931">1 648 8752 0 0,'0'0'318'0'0,"0"0"-70"0"0,0 0 484 0 0,0 0 238 0 0,0 0 43 0 0,0 0 10 0 0,0 0 1 0 0,8-12 1978 0 0,10-4-1277 0 0,31-37 1203 0 0,-42 50-2947 0 0,1 0 0 0 0,0 0 0 0 0,-1 1 0 0 0,1 0 0 0 0,0 0 0 0 0,0 1 0 0 0,0 0 0 0 0,0 0 0 0 0,0 1 0 0 0,0 0 0 0 0,0 1 0 0 0,4 0 19 0 0,41-1 20 0 0,200-15-20 0 0,-228 11-1028 0 0,-1-1 0 0 0,0 0 0 0 0,0-2-1 0 0,-1-1 1 0 0,8-5 1028 0 0,-13 6-586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9:51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68 178 4864 0 0,'0'0'223'0'0,"0"0"94"0"0,0 0 40 0 0,0 0 10 0 0,0 0-18 0 0,0 0-77 0 0,0 0-31 0 0,0 0-7 0 0,0 0 23 0 0,0 0 107 0 0,-10-13 2513 0 0,8 14-2799 0 0,0 0 0 0 0,0 0 0 0 0,0 0-1 0 0,0 0 1 0 0,0 1 0 0 0,0-1 0 0 0,1 0-1 0 0,-1 1 1 0 0,0-1 0 0 0,1 1-1 0 0,-1 0 1 0 0,1-1 0 0 0,0 1 0 0 0,0 0-1 0 0,-1 0 1 0 0,1 0 0 0 0,0 0 0 0 0,1 0-1 0 0,-1 0 1 0 0,0 0 0 0 0,1 0 0 0 0,-1 0-1 0 0,1 0 1 0 0,-1 0 0 0 0,1 1 0 0 0,0 0-78 0 0,9 80 1466 0 0,6-62 2099 0 0,-14-21-3069 0 0,21 3 619 0 0,0 17-1062 0 0,10 65-53 0 0,-22-49 0 0 0,8 34 0 0 0,-6-38 808 0 0,-12-30-530 0 0,0-2-46 0 0,0 0-22 0 0,0 0-2 0 0,-63-115 64 0 0,2-28-272 0 0,53 126 0 0 0,1-1 0 0 0,1 0 0 0 0,1-1 0 0 0,1 1 0 0 0,0-1 0 0 0,1 0 0 0 0,1 0 0 0 0,1 0 0 0 0,1 0 0 0 0,0-1 0 0 0,0 20 0 0 0,0-3 0 0 0,-1 0 0 0 0,1 0 0 0 0,-1 1 0 0 0,1-1 0 0 0,0 0 0 0 0,0 1 0 0 0,0-1 0 0 0,1 0 0 0 0,-1 0 0 0 0,1 1 0 0 0,-1-1 0 0 0,1 0 0 0 0,0 1 0 0 0,0-1 0 0 0,0 1 0 0 0,0-1 0 0 0,0 1 0 0 0,1-1 0 0 0,-1 1 0 0 0,1 0 0 0 0,0 0 0 0 0,0 0 0 0 0,-1 0 0 0 0,1 0 0 0 0,0 0 0 0 0,1 0 0 0 0,-1 0 0 0 0,0 1 0 0 0,2-1 0 0 0,65-19-386 0 0,150 24-1850 0 0,-175-7 510 0 0,-22-2 715 0 0</inkml:trace>
  <inkml:trace contextRef="#ctx0" brushRef="#br0" timeOffset="799.86">490 157 10512 0 0,'0'0'306'0'0,"0"0"-4"0"0,0 0-150 0 0,0 0 86 0 0,0 0 61 0 0,0 0 12 0 0,0 0-14 0 0,0 0-62 0 0,0 0-31 0 0,0 0-4 0 0,0 0 41 0 0,6 6 1624 0 0,27 21-769 0 0,27-21 2304 0 0,63-2-3251 0 0,-70-5-437 0 0,-52 1 288 0 0,0 0 0 0 0,0-1 0 0 0,0 1 0 0 0,0 0 0 0 0,0-1 0 0 0,0 1 0 0 0,-1-1 0 0 0,1 1 0 0 0,0-1 0 0 0,0 0 0 0 0,0 1 0 0 0,-1-1 0 0 0,1 1 0 0 0,0-1 0 0 0,-1 0 0 0 0,1 0 0 0 0,0 0 0 0 0,-1 1 0 0 0,1-1 0 0 0,-1 0 0 0 0,0 0 0 0 0,1 0 0 0 0,-1 0 0 0 0,0 0 0 0 0,1 0 0 0 0,-1 0 0 0 0,0 0 0 0 0,0 0 0 0 0,0 0 0 0 0,0 0 0 0 0,1-3 0 0 0,0-1-48 0 0,0 0-1 0 0,-1 1 0 0 0,0-1 0 0 0,0 1 0 0 0,0-1 0 0 0,0 0 1 0 0,-1 1-1 0 0,1-1 0 0 0,-1 1 0 0 0,0-1 0 0 0,-1 1 0 0 0,1-1 1 0 0,-1 1-1 0 0,0 0 0 0 0,0 0 0 0 0,0 0 0 0 0,-1 0 1 0 0,1 0-1 0 0,-1 0 0 0 0,0 1 0 0 0,0-1 0 0 0,0 1 0 0 0,-1 0 1 0 0,1 0-1 0 0,-1 0 0 0 0,0 0 0 0 0,1 1 0 0 0,-1-1 0 0 0,-3 0 49 0 0,3 1-16 0 0,-1 0-1 0 0,1 0 0 0 0,-1 1 0 0 0,0-1 0 0 0,1 1 0 0 0,-1 1 0 0 0,0-1 1 0 0,0 0-1 0 0,0 1 0 0 0,0 0 0 0 0,0 0 0 0 0,0 1 0 0 0,1 0 0 0 0,-1-1 0 0 0,0 1 1 0 0,0 1-1 0 0,1-1 0 0 0,-1 1 0 0 0,0 0 0 0 0,1 0 0 0 0,0 0 0 0 0,-1 1 1 0 0,1-1-1 0 0,0 1 0 0 0,0 0 0 0 0,1 0 0 0 0,-1 0 0 0 0,1 1 0 0 0,-1-1 1 0 0,1 1-1 0 0,0 0 0 0 0,0 0 0 0 0,1 0 0 0 0,-1 0 0 0 0,1 1 0 0 0,0-1 0 0 0,0 2 17 0 0,-23 146 0 0 0,25-81 1944 0 0,25-2-1944 0 0,-21-63 0 0 0,1 1 0 0 0,0-1 0 0 0,0 0 0 0 0,1 0 0 0 0,0-1 0 0 0,0 0 0 0 0,0 0 0 0 0,1 0 0 0 0,-1-1 0 0 0,1 0 0 0 0,0 0 0 0 0,0 0 0 0 0,1-1 0 0 0,-1-1 0 0 0,1 1 0 0 0,-1-1 0 0 0,3 0 0 0 0,101 2 0 0 0,-34-7-1774 0 0,-59-1-115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1:0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16 8984 0 0,'0'0'265'0'0,"-2"-1"-4"0"0,-5-5-166 0 0,-2 2-84 0 0,-57 0 802 0 0,-19 15-650 0 0,48-4 135 0 0,21-5 1 0 0,0 1 1 0 0,0 0 0 0 0,1 1 0 0 0,0 1-1 0 0,0 0 1 0 0,0 1 0 0 0,1 1 0 0 0,-4 2-300 0 0,15-5 33 0 0,0 0 0 0 0,0 1 1 0 0,1-1-1 0 0,-1 1 1 0 0,1 0-1 0 0,0 0 1 0 0,1-1-1 0 0,-1 1 1 0 0,1 1-1 0 0,0-1 0 0 0,0 0 1 0 0,0 0-1 0 0,1 0 1 0 0,-1 0-1 0 0,2 1 1 0 0,-1-1-1 0 0,0 0 0 0 0,1 0 1 0 0,0 0-1 0 0,0 1 1 0 0,1-1-1 0 0,-1 0 1 0 0,1 0-1 0 0,0-1 1 0 0,1 2-34 0 0,0 6 90 0 0,41 147 885 0 0,-22-88-1116 0 0,-3 1 1 0 0,8 70 140 0 0,-25-131 3 0 0,2 16-2 0 0,-1 0 1 0 0,-1 1-1 0 0,-2-1 1 0 0,0 1-1 0 0,-2-1 1 0 0,-2 8-2 0 0,-5 24-1091 0 0,9-59 646 0 0</inkml:trace>
  <inkml:trace contextRef="#ctx0" brushRef="#br0" timeOffset="368.973">0 549 8720 0 0,'1'-6'217'0'0,"0"1"0"0"0,0 0 0 0 0,1 0 1 0 0,0 0-1 0 0,0 0 0 0 0,0 0 0 0 0,0 1 1 0 0,1-1-1 0 0,-1 1 0 0 0,1-1 0 0 0,0 1 1 0 0,1 0-1 0 0,-1 0 0 0 0,1 0 0 0 0,0 1 0 0 0,0-1 1 0 0,0 1-1 0 0,0 0 0 0 0,0 0 0 0 0,1 1 1 0 0,0-1-1 0 0,-1 1 0 0 0,1 0 0 0 0,0 0 1 0 0,0 0-1 0 0,0 1 0 0 0,0 0 0 0 0,0 0 1 0 0,3-1-218 0 0,1 3 25 0 0,1 0 1 0 0,-1 0-1 0 0,0 1 1 0 0,1 0 0 0 0,-1 1-1 0 0,0 0 1 0 0,0 0 0 0 0,-1 1-1 0 0,1 0 1 0 0,-1 1 0 0 0,0 0-1 0 0,0 0 1 0 0,6 5-26 0 0,56 30-2491 0 0,-66-38 2318 0 0,0 0 1 0 0,0 0-1 0 0,0 0 0 0 0,0 0 0 0 0,0-1 0 0 0,0 0 0 0 0,0 0 0 0 0,0 0 0 0 0,1 0 0 0 0,-1-1 1 0 0,0 1-1 0 0,1-1 0 0 0,-1 0 0 0 0,0 0 0 0 0,1-1 0 0 0,-1 0 0 0 0,0 1 0 0 0,0-1 0 0 0,1-1 1 0 0,-1 1-1 0 0,3-2 173 0 0,2-1 0 0 0</inkml:trace>
  <inkml:trace contextRef="#ctx0" brushRef="#br0" timeOffset="1315.442">807 506 9448 0 0,'4'8'398'0'0,"13"83"1429"0"0,-13 1 4871 0 0,-12-134-6152 0 0,-5 2-554 0 0,13 39-25 0 0,-1 0-1 0 0,1 1 1 0 0,0-1 0 0 0,0 0 0 0 0,-1 1-1 0 0,1-1 1 0 0,0 1 0 0 0,-1-1 0 0 0,1 1-1 0 0,-1-1 1 0 0,1 1 0 0 0,-1-1 0 0 0,1 1 0 0 0,-1-1-1 0 0,1 1 1 0 0,-1-1 0 0 0,1 1 0 0 0,-1 0-1 0 0,0-1 1 0 0,1 1 0 0 0,-1 0 0 0 0,0 0-1 0 0,1 0 1 0 0,-1-1 0 0 0,0 1 0 0 0,1 0 0 0 0,-1 0-1 0 0,0 0 1 0 0,1 0 0 0 0,-1 0 0 0 0,0 0-1 0 0,1 0 1 0 0,-1 0 0 0 0,0 0 0 0 0,1 1-1 0 0,-1-1 1 0 0,0 0 0 0 0,1 0 0 0 0,-1 1 0 0 0,0-1-1 0 0,1 0 1 0 0,-1 0 0 0 0,1 1 0 0 0,-1-1-1 0 0,1 1 1 0 0,-1-1 0 0 0,1 1 0 0 0,-1-1 0 0 0,0 1 33 0 0,-28 30-219 0 0,22-22 204 0 0,5-6 65 0 0,0 1-1 0 0,0 0 0 0 0,0-1 0 0 0,1 1 0 0 0,0 0 0 0 0,0 0 0 0 0,0 0 0 0 0,0 0 0 0 0,0 0 0 0 0,1 1 0 0 0,0-1 1 0 0,0 0-1 0 0,0 0 0 0 0,0 0 0 0 0,0 0 0 0 0,1 0 0 0 0,0 0 0 0 0,0 0 0 0 0,0 0 0 0 0,1 0 0 0 0,-1 0 0 0 0,1 0-49 0 0,-1 3 26 0 0,1-1-1 0 0,0 1 1 0 0,1-1-1 0 0,-1 1 1 0 0,1-1-1 0 0,1 0 1 0 0,-1 0-1 0 0,1-1 1 0 0,0 1-1 0 0,0-1 1 0 0,0 0-1 0 0,1 0 1 0 0,0 0-1 0 0,0 0 1 0 0,0-1-1 0 0,1 0 1 0 0,-1 0-1 0 0,1 0 1 0 0,0-1-1 0 0,0 0 1 0 0,0 0-1 0 0,0 0 0 0 0,1-1 1 0 0,-1 0-1 0 0,1 0 1 0 0,0-1-1 0 0,2 1-25 0 0,27-7-1618 0 0,-24-2 805 0 0</inkml:trace>
  <inkml:trace contextRef="#ctx0" brushRef="#br0" timeOffset="1568.764">1160 518 8752 0 0,'0'28'368'0'0,"0"-2"-296"0"0,0 1 352 0 0,0-1 72 0 0,0-2 16 0 0,0 2 0 0 0,0-3 0 0 0,0 0 0 0 0,0 0 0 0 0,0 1 0 0 0,4-5-416 0 0,-4-1-96 0 0,0-2 0 0 0,5-4 0 0 0,-5-5-384 0 0,0-7-104 0 0,0 0-24 0 0</inkml:trace>
  <inkml:trace contextRef="#ctx0" brushRef="#br0" timeOffset="1817.884">1035 173 8752 0 0,'0'0'368'0'0,"0"0"-296"0"0,0 0-72 0 0,0 0 0 0 0,0 0 0 0 0,0 0 0 0 0,0 0 0 0 0,0 0 0 0 0,9 8 0 0 0</inkml:trace>
  <inkml:trace contextRef="#ctx0" brushRef="#br0" timeOffset="556060.91">505 614 968 0 0,'0'0'572'0'0,"0"0"49"0"0,0 0 19 0 0,0 0 39 0 0,0 0 136 0 0,0 0 59 0 0,0 0 13 0 0,-8-11 1110 0 0,0-23 1010 0 0,7 31-2853 0 0,-7 38-150 0 0,7-56 633 0 0,1 10-275 0 0,0 9-91 0 0,1-5 1380 0 0,1 9 889 0 0,-1-1-2641 0 0,0 1 242 0 0,-1-1-69 0 0,3 4-2 0 0,-2-4 15 0 0,0 0-16 0 0,2 47 962 0 0,-24 137 226 0 0,13-75-965 0 0,6-86-390 0 0,-10 3 80 0 0,7-21 18 0 0,-2-2-72 0 0,6-3-298 0 0,1-1-118 0 0,0 0-22 0 0,0 0-62 0 0,0 0-253 0 0,0 0-115 0 0,0 0-18 0 0</inkml:trace>
  <inkml:trace contextRef="#ctx0" brushRef="#br0" timeOffset="556628.942">630 207 7656 0 0,'0'0'165'0'0,"-1"0"-10"0"0,-14 0 151 0 0,14 0-20 0 0,-9 0 544 0 0,-1 1-291 0 0,8-1-425 0 0,1 0-1 0 0,-1 0 1 0 0,0 0-1 0 0,0 0 1 0 0,0 0-1 0 0,0 0 1 0 0,0-1-1 0 0,0 1 1 0 0,1-1-1 0 0,-1 0 0 0 0,0 0 1 0 0,0 0-1 0 0,1 0 1 0 0,-1 0-1 0 0,1-1 1 0 0,-1 1-1 0 0,1-1 1 0 0,-2-1-114 0 0,-51-39 2462 0 0,42 27-5016 0 0,12 14 1754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0:3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11 9696 0 0,'-105'-7'1390'0'0,"71"6"997"0"0,26 0-2145 0 0,1 0 0 0 0,0 0-1 0 0,0 1 1 0 0,-1 0 0 0 0,1 0-1 0 0,0 1 1 0 0,-1 0-1 0 0,1 0 1 0 0,0 1 0 0 0,0 0-1 0 0,0 0 1 0 0,0 1 0 0 0,0-1-1 0 0,1 2 1 0 0,-1-1 0 0 0,1 1-1 0 0,0 0 1 0 0,0 0-1 0 0,0 0 1 0 0,-2 3-242 0 0,2 2 87 0 0,0-1 0 0 0,0 2 1 0 0,1-1-1 0 0,0 1 0 0 0,0 0 0 0 0,2 0 0 0 0,-1 0 0 0 0,1 0 0 0 0,0 1 1 0 0,1-1-1 0 0,0 1 0 0 0,0 7-87 0 0,-2 9 71 0 0,1-15-71 0 0,1-1 0 0 0,0 0 0 0 0,1 1 0 0 0,0-1 0 0 0,0 0 0 0 0,2 1 0 0 0,-1-1 0 0 0,2 1 0 0 0,-1-1 0 0 0,1 1 0 0 0,1-1 0 0 0,2 6 0 0 0,-3-15 57 0 0,-1 0 0 0 0,1 0 0 0 0,0 0 0 0 0,0-1 0 0 0,0 1 0 0 0,0 0 0 0 0,0-1-1 0 0,1 1 1 0 0,-1-1 0 0 0,0 0 0 0 0,1 0 0 0 0,-1 0 0 0 0,1 0 0 0 0,-1 0 0 0 0,1 0-1 0 0,-1-1 1 0 0,1 1 0 0 0,0-1 0 0 0,-1 0 0 0 0,1 0 0 0 0,0 0 0 0 0,-1 0 0 0 0,1 0-1 0 0,0 0 1 0 0,-1-1 0 0 0,1 1 0 0 0,-1-1 0 0 0,1 0 0 0 0,-1 0 0 0 0,1 0 0 0 0,-1 0-1 0 0,1 0 1 0 0,-1-1 0 0 0,0 1 0 0 0,2-1-57 0 0,8-7 4 0 0,0 0-1 0 0,-1 0 1 0 0,0-1 0 0 0,0-1 0 0 0,-1 0-1 0 0,0 0 1 0 0,-1-1 0 0 0,-1 0-1 0 0,1-2-3 0 0,29-75 0 0 0,-29 22-168 0 0,-9 65 71 0 0,0 2 20 0 0,-3 24-53 0 0,32 107 200 0 0,-24-109 63 0 0,-3-13-106 0 0,0 1-1 0 0,0 0 1 0 0,1-1 0 0 0,0 0-1 0 0,1 1 1 0 0,0-1 0 0 0,0-1-1 0 0,1 1 1 0 0,0 0 0 0 0,1-1-1 0 0,5 7-26 0 0,-7-12-272 0 0,0-1-1 0 0,0 0 0 0 0,-1 0 0 0 0,1 0 1 0 0,0 0-1 0 0,0-1 0 0 0,1 1 0 0 0,-1-1 1 0 0,0 0-1 0 0,0 0 0 0 0,1-1 1 0 0,-1 1-1 0 0,0-1 0 0 0,1 0 0 0 0,-1 0 1 0 0,4-1 272 0 0,0 1-1262 0 0,5 0-768 0 0</inkml:trace>
  <inkml:trace contextRef="#ctx0" brushRef="#br0" timeOffset="450.543">587 9 8264 0 0,'0'0'176'0'0,"0"8"32"0"0,-2 6 338 0 0,1 1 0 0 0,1 0 0 0 0,0 0 0 0 0,1-1 0 0 0,1 1 0 0 0,0 0 1 0 0,1-1-1 0 0,0 1 0 0 0,2-1-546 0 0,4 30 957 0 0,30 70 1944 0 0,-39-113-2520 0 0,14-2 571 0 0,-10-4-777 0 0,0 0 0 0 0,-1 0 0 0 0,1 0 0 0 0,-1 0-1 0 0,0-1 1 0 0,0 1 0 0 0,0-1 0 0 0,-1 0 0 0 0,0 1 0 0 0,0-1 0 0 0,0-1 0 0 0,-1 1-1 0 0,0 0 1 0 0,0-3-175 0 0,19-55 181 0 0,-2 26-202 0 0,-5 37-404 0 0,14 43-994 0 0,-24-34 1384 0 0,24 95 23 0 0,-5 30 12 0 0,-13-90 0 0 0,7-31-10 0 0,5-12-1736 0 0,-12 0-153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0:5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12416 0 0,'-1'123'3720'0'0,"15"-81"-2537"0"0,-13-40-1149 0 0,0 0 0 0 0,0-1-1 0 0,0 1 1 0 0,0-1 0 0 0,0 1-1 0 0,0-1 1 0 0,0 0 0 0 0,0 1-1 0 0,1-1 1 0 0,-1 0 0 0 0,0 0-1 0 0,1 0 1 0 0,-1 0 0 0 0,1 0-1 0 0,0 0 1 0 0,-1 0 0 0 0,1 0-1 0 0,0-1 1 0 0,-1 1 0 0 0,1-1-1 0 0,0 1 1 0 0,0-1 0 0 0,-1 0-1 0 0,1 0 1 0 0,0 1 0 0 0,0-1-1 0 0,0 0 1 0 0,-1-1 0 0 0,1 1-1 0 0,0 0 1 0 0,0 0 0 0 0,1-1-34 0 0,45-38 762 0 0,-39 24-747 0 0,-1 0-1 0 0,-1 0 1 0 0,0-1-1 0 0,-1 0 1 0 0,0 0-1 0 0,-2 0 0 0 0,0-1 1 0 0,0 0-1 0 0,-2 1 1 0 0,0-1-1 0 0,-1-6-14 0 0,-10-85-3897 0 0,6 97 2780 0 0</inkml:trace>
  <inkml:trace contextRef="#ctx0" brushRef="#br0" timeOffset="382.967">286 99 8752 0 0,'8'124'2108'0'0,"5"-45"1005"0"0,4 52 41 0 0,-16-108-1140 0 0,8-31-1701 0 0,3-54 927 0 0,-10 28-1065 0 0,-1 1 1 0 0,-2-1-1 0 0,-2 0 0 0 0,-3-13-175 0 0,4 26 44 0 0,-14-47 80 0 0,15 62-126 0 0,0-1-68 0 0,8 4-798 0 0,56 19-3026 0 0,-46-12 2381 0 0</inkml:trace>
  <inkml:trace contextRef="#ctx0" brushRef="#br0" timeOffset="575481.8">496 99 3800 0 0,'0'0'144'0'0,"0"0"-97"0"0,0 0-159 0 0,0 0-74 0 0,0 0-19 0 0,0 0 9 0 0,-9 17 1605 0 0,4-12-68 0 0,-8 5 3018 0 0,4-4-4731 0 0,-9 13-755 0 0,5 4 465 0 0,12-22 738 0 0,-1 2 663 0 0,0-15-42 0 0,28-91-395 0 0,-1 85 572 0 0,-24 18-480 0 0,-1 0 20 0 0,0 0 2 0 0,54-24 1712 0 0,-13 12-2017 0 0,-24 13-94 0 0,43 2 247 0 0,-9-21 736 0 0,-51 18-886 0 0,0 0-188 0 0,0 0-81 0 0,0 0-18 0 0,0 0 5 0 0,0 0 32 0 0,10 5-311 0 0,-3 6 226 0 0,-2 16 22 0 0,-5-25 172 0 0,0-2 93 0 0,0 0 10 0 0,0 0-4 0 0,0 0 17 0 0,0 0 72 0 0,0 0 30 0 0,0 0 8 0 0,-26 8-73 0 0,-42 5-588 0 0,29-17 667 0 0,29 3-149 0 0,-2-2-45 0 0,3 2-11 0 0,0 0 0 0 0,1-1 0 0 0,-1 2 0 0 0,2 0-11 0 0,-14 7-384 0 0,18-7 177 0 0,2 1-6 0 0,-4 5 37 0 0,-1 1 150 0 0,-2-2 37 0 0,1-1 16 0 0,5-4 64 0 0,2 0 14 0 0,0 0 8 0 0,-8-10 579 0 0,7 8-602 0 0,-2-1-50 0 0,-8-1 247 0 0,5 2-265 0 0,0 7-11 0 0,-28 50-168 0 0,30-45 168 0 0,-2 18 192 0 0,4-22-40 0 0,1-4-4458 0 0,1-2 2996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0:2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 10504 0 0,'0'0'226'0'0,"0"0"76"0"0,0 0 144 0 0,0 0 60 0 0,3 8 530 0 0,-1-1-522 0 0,0-1-241 0 0,0 0 0 0 0,-1 0 0 0 0,0 0 0 0 0,0 1 1 0 0,0-1-1 0 0,0 1 0 0 0,-1-1 0 0 0,0 1 0 0 0,-1-1 0 0 0,0 0 0 0 0,0 1 0 0 0,-1 4-273 0 0,1-10 62 0 0,1-1 19 0 0,0 0 12 0 0,-12-24 159 0 0,-4-44-168 0 0,15 60-84 0 0,1 2-18 0 0,0 4-72 0 0,0 2 0 0 0,0 0-8 0 0,0 0-64 0 0,0 0-29 0 0,0 0-8 0 0,-2 2-4 0 0,-1 0 148 0 0,0 0 1 0 0,0 0-1 0 0,0 1 1 0 0,0-1-1 0 0,0 1 1 0 0,1 0-1 0 0,-1-1 1 0 0,1 1 0 0 0,0 1-1 0 0,-1-1 1 0 0,2 0-1 0 0,-1 0 1 0 0,0 1-1 0 0,1-1 1 0 0,-1 1-1 0 0,1-1 1 0 0,0 1 0 0 0,0 2 54 0 0,-20 76-72 0 0,11 125 1129 0 0,24-78 629 0 0,-11-121-1679 0 0,1-2 0 0 0,-1 1 0 0 0,1 0-1 0 0,1-1 1 0 0,-1 0 0 0 0,1 0 0 0 0,0 0-1 0 0,0 0 1 0 0,1-1 0 0 0,0 0-1 0 0,0 0 1 0 0,0-1 0 0 0,1 1 0 0 0,-1-1-1 0 0,1-1 1 0 0,0 1 0 0 0,0-1-1 0 0,0-1 1 0 0,0 1 0 0 0,1-1 0 0 0,-1 0-1 0 0,1-1 1 0 0,5 1-7 0 0,36 3-4408 0 0,-33-6 2486 0 0</inkml:trace>
  <inkml:trace contextRef="#ctx0" brushRef="#br0" timeOffset="669.309">337 192 10696 0 0,'0'0'232'0'0,"1"2"-14"0"0,6 19 1697 0 0,-1-1 1268 0 0,6 3-1132 0 0,-8-19-1992 0 0,-1 1-1 0 0,1-1 0 0 0,0 0 0 0 0,0-1 0 0 0,1 1 0 0 0,-1-1 0 0 0,1 0 0 0 0,0 0 0 0 0,-1 0 0 0 0,1-1 1 0 0,1 0-1 0 0,-1 0 0 0 0,0 0 0 0 0,0 0 0 0 0,1-1 0 0 0,-1 0 0 0 0,1 0 0 0 0,-1 0 0 0 0,4-1-58 0 0,4-1 146 0 0,0 0 0 0 0,-1-1-1 0 0,1-1 1 0 0,-1 0-1 0 0,1 0 1 0 0,-1-1 0 0 0,0-1-1 0 0,0 0 1 0 0,-1-1-1 0 0,7-4-145 0 0,-9 4 20 0 0,0 0 0 0 0,0 0 0 0 0,-1-1 0 0 0,0 0 0 0 0,-1 0 0 0 0,1-1 0 0 0,-2 0 0 0 0,5-6-20 0 0,-7 9 13 0 0,-1 0 1 0 0,1-1-1 0 0,-1 0 0 0 0,0 1 0 0 0,-1-1 0 0 0,0 0 0 0 0,0 0 0 0 0,0-1 0 0 0,0 1 0 0 0,-1 0 0 0 0,0-6-13 0 0,-1 9-36 0 0,-1 0 0 0 0,0 1 0 0 0,0-1 0 0 0,0 0 0 0 0,0 1 0 0 0,-1-1 0 0 0,1 1 0 0 0,0-1 0 0 0,-1 1 0 0 0,0 0 0 0 0,0-1 0 0 0,0 1 0 0 0,0 0 0 0 0,0 0 0 0 0,0 0 0 0 0,0 0 0 0 0,0 1 0 0 0,-1-1 0 0 0,1 1 0 0 0,-1-1 0 0 0,1 1 0 0 0,-1 0 0 0 0,0 0 0 0 0,1 0 0 0 0,-1 0 0 0 0,0 1 0 0 0,0-1 0 0 0,-2 1 36 0 0,-40 6-624 0 0,40-6 624 0 0,0 0 0 0 0,0 1 0 0 0,0 0 0 0 0,0 0 0 0 0,0 0 0 0 0,0 1 0 0 0,1 0 0 0 0,-1 0 0 0 0,0 0 0 0 0,1 0 0 0 0,-1 1 0 0 0,1 0 0 0 0,0 0 0 0 0,0 0 0 0 0,0 0 0 0 0,0 0 0 0 0,1 1 0 0 0,-1 0 0 0 0,1 0 0 0 0,0 0 0 0 0,0 0 0 0 0,0 0 0 0 0,1 1 0 0 0,0-1 0 0 0,-1 1 0 0 0,2 0 0 0 0,-1-1 0 0 0,0 1 0 0 0,1 0 0 0 0,0 2 0 0 0,-1 1 0 0 0,1 0 0 0 0,0-1 0 0 0,0 1 0 0 0,1 0 0 0 0,0 0 0 0 0,1 0 0 0 0,-1 0 0 0 0,2-1 0 0 0,-1 1 0 0 0,1 0 0 0 0,0-1 0 0 0,1 1 0 0 0,-1-1 0 0 0,1 0 0 0 0,1 0 0 0 0,0 0 0 0 0,0 0 0 0 0,0-1 0 0 0,1 1 0 0 0,3 3 0 0 0,38 38 0 0 0,36 25 0 0 0,-30-35 0 0 0,-22-52-2004 0 0,-26 9 920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0:2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4384 0 0,'0'-2'127'0'0,"-4"-18"26"0"0,-1-22 2359 0 0,5 42-2449 0 0,0 0 1 0 0,0 0-1 0 0,0 0 0 0 0,0 0 1 0 0,0 0-1 0 0,-1 0 0 0 0,1 0 1 0 0,0 0-1 0 0,0 0 1 0 0,0 0-1 0 0,0 0 0 0 0,0 0 1 0 0,-1 0-1 0 0,1 0 0 0 0,0 0 1 0 0,0 0-1 0 0,0 0 1 0 0,0 0-1 0 0,0 0 0 0 0,-1 0 1 0 0,1 0-1 0 0,0 0 0 0 0,0 0 1 0 0,0 0-1 0 0,0 0 1 0 0,0 0-1 0 0,-1 0 0 0 0,1 0 1 0 0,0 0-1 0 0,0 0 0 0 0,0-1 1 0 0,0 1-1 0 0,0 0 1 0 0,0 0-1 0 0,0 0 0 0 0,-1 0 1 0 0,1 0-1 0 0,0 0 0 0 0,0-1 1 0 0,0 1-1 0 0,0 0 1 0 0,0 0-1 0 0,0 0 0 0 0,0 0 1 0 0,0 0-64 0 0,-3 18 788 0 0,101 161-134 0 0,-20-2-820 0 0,-68-135 531 0 0,-1 0 1 0 0,-2 1-1 0 0,-2 0 1 0 0,-2 0-1 0 0,-2 0 1 0 0,-2 11-366 0 0,6-5 801 0 0,-1-19-467 0 0,-4-29-254 0 0,0-1 2 0 0,0 0 13 0 0,0 0 8 0 0,0 0 1 0 0,0 0-6 0 0,3 0 38 0 0,24-19 1909 0 0,-22 14-2045 0 0,16-2 0 0 0,-12 9-12 0 0,-1-1-1 0 0,-1 1 1 0 0,1 1-1 0 0,0-1 0 0 0,0 1 1 0 0,-1 1-1 0 0,0-1 1 0 0,1 1-1 0 0,-2 1 0 0 0,1-1 1 0 0,0 1-1 0 0,-1 0 1 0 0,2 3 12 0 0,-3-5-53 0 0,102 66-2324 0 0,-95-66 1672 0 0,1-2-20 0 0</inkml:trace>
  <inkml:trace contextRef="#ctx0" brushRef="#br0" timeOffset="603.901">573 473 7320 0 0,'0'2'270'0'0,"12"38"2144"0"0,-4-33-2014 0 0,-1 0 1 0 0,1 0 0 0 0,0-1 0 0 0,1-1 0 0 0,-1 1-1 0 0,1-1 1 0 0,0-1 0 0 0,1 1 0 0 0,1-1-401 0 0,11 6 514 0 0,5 3-17 0 0,0-1-1 0 0,1-1 1 0 0,0-2 0 0 0,22 4-497 0 0,-13-17-654 0 0,-36-16 1113 0 0,-2 17-488 0 0,-1-8-60 0 0,0 0 0 0 0,-1 0 0 0 0,-1 0 0 0 0,0 0 0 0 0,0 0 0 0 0,-1 1 0 0 0,0 0 1 0 0,-1 0-1 0 0,-1-1 89 0 0,-29-33-59 0 0,19 37 179 0 0,15 7-118 0 0,0 0 1 0 0,0 0 0 0 0,0 1-1 0 0,0-1 1 0 0,0 1-1 0 0,0-1 1 0 0,0 1-1 0 0,0-1 1 0 0,0 1 0 0 0,0 0-1 0 0,1 0 1 0 0,-1 0-1 0 0,0 0 1 0 0,1 0-1 0 0,-1 0 1 0 0,0 1 0 0 0,1-1-1 0 0,-1 1 1 0 0,1-1-1 0 0,0 1 1 0 0,0-1 0 0 0,-1 1-1 0 0,1 0 1 0 0,0-1-1 0 0,0 1 1 0 0,1 0-1 0 0,-1 0 1 0 0,0 0 0 0 0,0 1-3 0 0,-1 7 0 0 0,-1 0 0 0 0,2 0 0 0 0,-1 0 0 0 0,2 1 0 0 0,-1-1 0 0 0,1 0 0 0 0,1 0 0 0 0,0 1 0 0 0,0-1 0 0 0,1 0 0 0 0,1 3 0 0 0,-1-3 0 0 0,27 63 545 0 0,-23-60-374 0 0,0-1 0 0 0,0 1 1 0 0,1-1-1 0 0,1 0 0 0 0,0-1 0 0 0,0 1 1 0 0,8 6-172 0 0,31 47 399 0 0,5 7-537 0 0,-51-71 112 0 0,-1 0 0 0 0,1 0 0 0 0,0 0 0 0 0,-1-1 0 0 0,1 1 0 0 0,0 0-1 0 0,0 0 1 0 0,0-1 0 0 0,0 1 0 0 0,0 0 0 0 0,0-1 0 0 0,0 1 0 0 0,0-1 0 0 0,0 1 0 0 0,0-1 0 0 0,0 0 0 0 0,0 1 0 0 0,0-1 0 0 0,1 0 0 0 0,-1 0 0 0 0,0 0 0 0 0,0 0 0 0 0,0 0 0 0 0,0 0 0 0 0,0 0 0 0 0,1 0 0 0 0,-1 0 0 0 0,1-1 25 0 0,6-2-506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0:34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8752 0 0,'22'-87'2024'0'0,"-21"85"-1933"0"0,0 0 0 0 0,0-1 1 0 0,1 1-1 0 0,-1 1 0 0 0,1-1 1 0 0,-1 0-1 0 0,1 0 1 0 0,0 0-1 0 0,0 1 0 0 0,0-1 1 0 0,0 1-1 0 0,0 0 0 0 0,0-1 1 0 0,0 1-1 0 0,0 0 0 0 0,0 0 1 0 0,0 0-1 0 0,1 1 1 0 0,-1-1-1 0 0,0 0 0 0 0,2 1-91 0 0,26-12 450 0 0,-20 9-429 0 0,-1-2 0 0 0,-1 1 0 0 0,1-1 0 0 0,-1 0 0 0 0,0-1 0 0 0,0 0 0 0 0,0 0 0 0 0,-1-1 0 0 0,0 1 0 0 0,0-2 0 0 0,0 0-21 0 0,5-4 67 0 0,36-53-432 0 0,-31 42 112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0:3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7536 0 0,'1'9'320'0'0,"16"65"1884"0"0,-9-52 517 0 0,-5-17-2382 0 0,-3-4 3515 0 0,-34-15-3765 0 0,12 1-89 0 0,-49-17 0 0 0,13 26 160 0 0,56 4-160 0 0,0 0 0 0 0,0 1-1 0 0,0-1 1 0 0,0 0-1 0 0,1 1 1 0 0,-1-1-1 0 0,0 1 1 0 0,0-1-1 0 0,0 1 1 0 0,0 0-1 0 0,0 0 1 0 0,1 0-1 0 0,-1 0 1 0 0,0 0-1 0 0,1 0 1 0 0,-1 0-1 0 0,1 0 1 0 0,-1 1 0 0 0,1-1-1 0 0,0 1 1 0 0,-1-1-1 0 0,1 1 1 0 0,0-1-1 0 0,0 1 1 0 0,0 0-1 0 0,0 0 1 0 0,1 0-1 0 0,-1-1 1 0 0,0 1-1 0 0,1 0 1 0 0,-1 0-1 0 0,1 0 1 0 0,-1 0-1 0 0,1 2 1 0 0,-4 76-112 0 0,4-62 84 0 0,-2-6 149 0 0,1-1 1 0 0,1 1-1 0 0,0 0 0 0 0,1 0 0 0 0,0-1 0 0 0,1 1 1 0 0,0-1-1 0 0,0 1 0 0 0,2-1 0 0 0,-1 0 0 0 0,1 0 0 0 0,1 0 1 0 0,0 0-1 0 0,1-1 0 0 0,0 0 0 0 0,0 0 0 0 0,1 0-121 0 0,2-1 138 0 0,0-1 0 0 0,1 0 0 0 0,0 0 0 0 0,0-1 0 0 0,1-1 0 0 0,-1 0 0 0 0,2 0 0 0 0,2 1-138 0 0,-10-5-80 0 0,1 0 0 0 0,-1 0 0 0 0,0 0 0 0 0,1-1 0 0 0,-1 0 0 0 0,0 1 0 0 0,1-1 0 0 0,0-1 0 0 0,-1 1 0 0 0,1-1 0 0 0,-1 0 0 0 0,1 0 0 0 0,0 0 0 0 0,-1-1 0 0 0,1 1 0 0 0,0-1-1 0 0,-1 0 1 0 0,0 0 0 0 0,1-1 0 0 0,-1 1 0 0 0,1-1 0 0 0,-1 0 0 0 0,0-1 0 0 0,3-1 80 0 0,1-3-639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4:30:3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85 8752 0 0,'-3'8'540'0'0,"2"-1"302"0"0,0 0 0 0 0,1 1 0 0 0,0-1 0 0 0,0 1 0 0 0,1-1 0 0 0,0 1 0 0 0,0-1 0 0 0,1 0 0 0 0,0 0 0 0 0,0 1-842 0 0,2 9 327 0 0,44 99 1049 0 0,5-13-1376 0 0,-38-81 67 0 0,-14-21 274 0 0,-1-1 102 0 0,0 0 18 0 0,13-23 1659 0 0,29-146-1898 0 0,-15 73 60 0 0,-25 85-284 0 0,1 0 0 0 0,-1-1 0 0 0,-1 1 0 0 0,0-1 0 0 0,-1 1-1 0 0,0-1 1 0 0,0 1 0 0 0,-1-1 0 0 0,-1 1 0 0 0,-1-4 2 0 0,-3 2-313 0 0,4 10-2187 0 0,2 3 222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9C0F2-56D4-48A2-BAEB-8D3CFD310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34B76A-E178-4DCB-8C38-3DE07A61F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210E5-6069-4DE0-AEE9-8F0B9D01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4480-16EA-463F-AADA-DFF6259CF3C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3CD7D-F70C-43C9-BB0D-903176EF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4ED67-AE78-439D-B283-AE122CEB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B99B-2BCA-4C16-975B-EEF0A49BF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5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944E0-768D-41BE-BD9A-9AC8D5C6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1CA007-0E7C-4CD3-827D-A6DAA1C1F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C7466-E2DE-46C4-918B-859041B68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4480-16EA-463F-AADA-DFF6259CF3C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3A379-42B6-473B-BD4B-53C99BA9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A9D4A-50B1-41C9-89CF-5EF0F3EC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B99B-2BCA-4C16-975B-EEF0A49BF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6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D1C5A7-B143-4D90-93BF-880A9367AF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B2848-0A93-413E-8D70-55FCD5C453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DD5B4-CBC8-41C4-8F4F-1296DF5CA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4480-16EA-463F-AADA-DFF6259CF3C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3A21B-F44C-4154-A696-63A11E69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E2A82-0B9B-48F3-9E6C-8A265B08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B99B-2BCA-4C16-975B-EEF0A49BF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2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930B4-53F8-4B01-87A4-F709D354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EECC3-43C8-42C5-9655-E9755E177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C141E-34D0-4D91-ACF9-AA08593F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4480-16EA-463F-AADA-DFF6259CF3C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F4051-3210-428E-9540-7A5F97764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F681B-E67E-4541-A225-02ACE5694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B99B-2BCA-4C16-975B-EEF0A49BF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6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5CC60-A84E-4C89-8EE7-79E008843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953BB-BE7F-42C8-BB92-04A8672D0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3C75A-009C-4C09-9E34-5B8556871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4480-16EA-463F-AADA-DFF6259CF3C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8CF72-FF3F-4A49-A903-98CB480C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0C358-23AA-4AA0-8F78-2D05F16E0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B99B-2BCA-4C16-975B-EEF0A49BF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5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B5BA3-5779-4841-892A-47BD7EAE3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7A9E0-A17F-442C-A8E3-AA0A4E48C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62108-2F2D-40BA-BB84-2BF544DC4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2C941-D983-4D33-9CEF-12C1CC53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4480-16EA-463F-AADA-DFF6259CF3C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2912A-44F6-4EAE-8D2F-7FC9967D3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6A4A2-983D-4052-A52B-7F6D8B0CB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B99B-2BCA-4C16-975B-EEF0A49BF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4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1B3BC-E248-414C-9F19-85FADBD0D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F6BB0-EA86-4418-B3F1-454104358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A92ED-C0DE-4011-8D58-31FDAE9FB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9F5B17-2D83-4911-A1CD-AA5938119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9FE7EC-D8DE-4F92-A269-4DF784F9FA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BD6661-5621-458C-8E60-8BE9BC2E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4480-16EA-463F-AADA-DFF6259CF3C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9B548-FA1E-4BF5-9B14-2BE066B85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36FD59-56CB-455D-B3E2-ED619641C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B99B-2BCA-4C16-975B-EEF0A49BF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9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4032A-EAD4-45D4-940B-16D01D12A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5573D4-F88B-405D-BEF6-0D67A682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4480-16EA-463F-AADA-DFF6259CF3C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6B7385-593D-4C87-BB4C-934DD7145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5394F-2B60-41C1-9EEA-EB8E0892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B99B-2BCA-4C16-975B-EEF0A49BF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7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AB345-F3C2-48F4-A079-93F5360D4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4480-16EA-463F-AADA-DFF6259CF3C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AD8667-F2AE-41B8-AA55-CEB6C9A4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E32CC-2D54-4719-A552-796E497B7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B99B-2BCA-4C16-975B-EEF0A49BF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1A3B9-E5DF-4A01-9280-E6B5064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6A753-F77D-418F-AFE3-06CE98986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D786C-B7FF-4C18-8F25-15EEFB08A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A1BC6-E1DC-4277-9711-06F7311AA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4480-16EA-463F-AADA-DFF6259CF3C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6A29E-FA71-46FB-8AAA-E3E875760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87C89-4FD7-40B7-B376-DDC47B2E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B99B-2BCA-4C16-975B-EEF0A49BF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6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32705-20F9-4606-9C69-759C70F39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1CDE5C-19BF-4B0D-B47B-E3D3132291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7E8D8-DA1A-40E3-858B-F55412BA1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31A5C-3ABB-48B0-9192-A714BA0B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4480-16EA-463F-AADA-DFF6259CF3C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5789C-6DA8-44A2-BC83-A42E5629E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F4AA0-5A67-4AF5-A46F-DEE0C3387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B99B-2BCA-4C16-975B-EEF0A49BF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0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9DC7E5-B807-4079-A51D-42D826DF9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4D19C-C6D3-47DB-A760-5E13A7490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9D107-23C2-4B3E-971C-38EFB9C9F5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74480-16EA-463F-AADA-DFF6259CF3C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B0789-4ACE-48A6-B2C4-819F1D8C0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CE35D-63D3-4356-8DF2-B89C742C8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DB99B-2BCA-4C16-975B-EEF0A49BF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4.png"/><Relationship Id="rId42" Type="http://schemas.openxmlformats.org/officeDocument/2006/relationships/customXml" Target="../ink/ink21.xml"/><Relationship Id="rId47" Type="http://schemas.openxmlformats.org/officeDocument/2006/relationships/image" Target="../media/image27.png"/><Relationship Id="rId63" Type="http://schemas.openxmlformats.org/officeDocument/2006/relationships/image" Target="../media/image35.png"/><Relationship Id="rId68" Type="http://schemas.openxmlformats.org/officeDocument/2006/relationships/customXml" Target="../ink/ink34.xml"/><Relationship Id="rId16" Type="http://schemas.openxmlformats.org/officeDocument/2006/relationships/customXml" Target="../ink/ink8.xml"/><Relationship Id="rId11" Type="http://schemas.openxmlformats.org/officeDocument/2006/relationships/image" Target="../media/image9.png"/><Relationship Id="rId32" Type="http://schemas.openxmlformats.org/officeDocument/2006/relationships/customXml" Target="../ink/ink16.xml"/><Relationship Id="rId37" Type="http://schemas.openxmlformats.org/officeDocument/2006/relationships/image" Target="../media/image22.png"/><Relationship Id="rId53" Type="http://schemas.openxmlformats.org/officeDocument/2006/relationships/image" Target="../media/image30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43.png"/><Relationship Id="rId5" Type="http://schemas.openxmlformats.org/officeDocument/2006/relationships/image" Target="../media/image6.png"/><Relationship Id="rId61" Type="http://schemas.openxmlformats.org/officeDocument/2006/relationships/image" Target="../media/image34.png"/><Relationship Id="rId19" Type="http://schemas.openxmlformats.org/officeDocument/2006/relationships/image" Target="../media/image13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7.png"/><Relationship Id="rId30" Type="http://schemas.openxmlformats.org/officeDocument/2006/relationships/customXml" Target="../ink/ink15.xml"/><Relationship Id="rId35" Type="http://schemas.openxmlformats.org/officeDocument/2006/relationships/image" Target="../media/image21.png"/><Relationship Id="rId43" Type="http://schemas.openxmlformats.org/officeDocument/2006/relationships/image" Target="../media/image25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8.png"/><Relationship Id="rId77" Type="http://schemas.openxmlformats.org/officeDocument/2006/relationships/image" Target="../media/image42.png"/><Relationship Id="rId8" Type="http://schemas.openxmlformats.org/officeDocument/2006/relationships/customXml" Target="../ink/ink4.xml"/><Relationship Id="rId51" Type="http://schemas.openxmlformats.org/officeDocument/2006/relationships/image" Target="../media/image29.png"/><Relationship Id="rId72" Type="http://schemas.openxmlformats.org/officeDocument/2006/relationships/customXml" Target="../ink/ink36.xml"/><Relationship Id="rId80" Type="http://schemas.openxmlformats.org/officeDocument/2006/relationships/customXml" Target="../ink/ink40.xml"/><Relationship Id="rId3" Type="http://schemas.openxmlformats.org/officeDocument/2006/relationships/image" Target="../media/image5.png"/><Relationship Id="rId12" Type="http://schemas.openxmlformats.org/officeDocument/2006/relationships/customXml" Target="../ink/ink6.xml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33" Type="http://schemas.openxmlformats.org/officeDocument/2006/relationships/image" Target="../media/image20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33.png"/><Relationship Id="rId67" Type="http://schemas.openxmlformats.org/officeDocument/2006/relationships/image" Target="../media/image37.png"/><Relationship Id="rId20" Type="http://schemas.openxmlformats.org/officeDocument/2006/relationships/customXml" Target="../ink/ink10.xml"/><Relationship Id="rId41" Type="http://schemas.openxmlformats.org/officeDocument/2006/relationships/image" Target="../media/image24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8.png"/><Relationship Id="rId57" Type="http://schemas.openxmlformats.org/officeDocument/2006/relationships/image" Target="../media/image32.png"/><Relationship Id="rId10" Type="http://schemas.openxmlformats.org/officeDocument/2006/relationships/customXml" Target="../ink/ink5.xml"/><Relationship Id="rId31" Type="http://schemas.openxmlformats.org/officeDocument/2006/relationships/image" Target="../media/image19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6.png"/><Relationship Id="rId73" Type="http://schemas.openxmlformats.org/officeDocument/2006/relationships/image" Target="../media/image40.png"/><Relationship Id="rId78" Type="http://schemas.openxmlformats.org/officeDocument/2006/relationships/customXml" Target="../ink/ink39.xml"/><Relationship Id="rId81" Type="http://schemas.openxmlformats.org/officeDocument/2006/relationships/image" Target="../media/image44.png"/><Relationship Id="rId4" Type="http://schemas.openxmlformats.org/officeDocument/2006/relationships/customXml" Target="../ink/ink2.xml"/><Relationship Id="rId9" Type="http://schemas.openxmlformats.org/officeDocument/2006/relationships/image" Target="../media/image8.png"/><Relationship Id="rId13" Type="http://schemas.openxmlformats.org/officeDocument/2006/relationships/image" Target="../media/image10.png"/><Relationship Id="rId18" Type="http://schemas.openxmlformats.org/officeDocument/2006/relationships/customXml" Target="../ink/ink9.xml"/><Relationship Id="rId39" Type="http://schemas.openxmlformats.org/officeDocument/2006/relationships/image" Target="../media/image23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31.png"/><Relationship Id="rId76" Type="http://schemas.openxmlformats.org/officeDocument/2006/relationships/customXml" Target="../ink/ink38.xml"/><Relationship Id="rId7" Type="http://schemas.openxmlformats.org/officeDocument/2006/relationships/image" Target="../media/image7.png"/><Relationship Id="rId71" Type="http://schemas.openxmlformats.org/officeDocument/2006/relationships/image" Target="../media/image39.png"/><Relationship Id="rId2" Type="http://schemas.openxmlformats.org/officeDocument/2006/relationships/customXml" Target="../ink/ink1.xml"/><Relationship Id="rId29" Type="http://schemas.openxmlformats.org/officeDocument/2006/relationships/image" Target="../media/image18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6.png"/><Relationship Id="rId66" Type="http://schemas.openxmlformats.org/officeDocument/2006/relationships/customXml" Target="../ink/ink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0C29F8-8B66-4052-95C4-610B34363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591E2A-5D4D-4659-8B79-C9DD430BE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Imaginez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possedez</a:t>
            </a:r>
            <a:r>
              <a:rPr lang="en-US" dirty="0"/>
              <a:t> </a:t>
            </a:r>
            <a:r>
              <a:rPr lang="en-US" dirty="0" err="1"/>
              <a:t>quelque</a:t>
            </a:r>
            <a:r>
              <a:rPr lang="en-US" dirty="0"/>
              <a:t> chose,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voulez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qui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meilleure</a:t>
            </a:r>
            <a:r>
              <a:rPr lang="en-US" dirty="0"/>
              <a:t>. </a:t>
            </a:r>
            <a:r>
              <a:rPr lang="en-US" dirty="0" err="1"/>
              <a:t>Écrivez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phrase </a:t>
            </a:r>
            <a:r>
              <a:rPr lang="en-US" dirty="0" err="1"/>
              <a:t>où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expliquez</a:t>
            </a:r>
            <a:r>
              <a:rPr lang="en-US" dirty="0"/>
              <a:t> </a:t>
            </a:r>
            <a:r>
              <a:rPr lang="en-US" dirty="0" err="1"/>
              <a:t>pourquoi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</a:t>
            </a:r>
            <a:r>
              <a:rPr lang="en-US" dirty="0" err="1"/>
              <a:t>celle</a:t>
            </a:r>
            <a:r>
              <a:rPr lang="en-US" dirty="0"/>
              <a:t> qui </a:t>
            </a:r>
            <a:r>
              <a:rPr lang="en-US" dirty="0" err="1"/>
              <a:t>n’est</a:t>
            </a:r>
            <a:r>
              <a:rPr lang="en-US" dirty="0"/>
              <a:t> pas la </a:t>
            </a:r>
            <a:r>
              <a:rPr lang="en-US" dirty="0" err="1"/>
              <a:t>meilleure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3210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4489D-9695-46DA-B1E2-C329B3ECB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6E6C9-C479-4B13-9844-D922BE143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5983"/>
            <a:ext cx="10515600" cy="55209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The cows which give the most milk are those which eat the most hay (</a:t>
            </a:r>
            <a:r>
              <a:rPr lang="en-US" dirty="0" err="1"/>
              <a:t>foin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/>
              <a:t>___________________________________________________________________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Sandrine doubts that the dresses from Amina are ready to wear.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Write a sentence which uses the “ne </a:t>
            </a:r>
            <a:r>
              <a:rPr lang="en-US" dirty="0" err="1"/>
              <a:t>explétif</a:t>
            </a:r>
            <a:r>
              <a:rPr lang="en-US" dirty="0"/>
              <a:t>”.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Write a sentence about the </a:t>
            </a:r>
            <a:r>
              <a:rPr lang="en-US" dirty="0" err="1"/>
              <a:t>Nettoitou</a:t>
            </a:r>
            <a:r>
              <a:rPr lang="en-US" dirty="0"/>
              <a:t> man, which implies belief that he can help the company’s advertising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a sentence about the </a:t>
            </a:r>
            <a:r>
              <a:rPr lang="en-US" dirty="0" err="1"/>
              <a:t>Nettoitou</a:t>
            </a:r>
            <a:r>
              <a:rPr lang="en-US" dirty="0"/>
              <a:t> man, which implies lack of belief that he can help the company’s advertising.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38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1B4FD-E227-49D7-8F90-9E439A25D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92914-F720-480B-9F2D-692A917E3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rencontrez</a:t>
            </a:r>
            <a:r>
              <a:rPr lang="en-US" dirty="0"/>
              <a:t> le </a:t>
            </a:r>
            <a:r>
              <a:rPr lang="en-US" dirty="0" err="1"/>
              <a:t>géographe</a:t>
            </a:r>
            <a:r>
              <a:rPr lang="en-US" dirty="0"/>
              <a:t> de </a:t>
            </a:r>
            <a:r>
              <a:rPr lang="en-US" dirty="0" err="1"/>
              <a:t>cet</a:t>
            </a:r>
            <a:r>
              <a:rPr lang="en-US" dirty="0"/>
              <a:t> </a:t>
            </a:r>
            <a:r>
              <a:rPr lang="en-US" dirty="0" err="1"/>
              <a:t>extrait</a:t>
            </a:r>
            <a:r>
              <a:rPr lang="en-US" dirty="0"/>
              <a:t>, et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demande</a:t>
            </a:r>
            <a:r>
              <a:rPr lang="en-US" dirty="0"/>
              <a:t> “</a:t>
            </a:r>
            <a:r>
              <a:rPr lang="en-US" dirty="0" err="1"/>
              <a:t>Dites-moi</a:t>
            </a:r>
            <a:r>
              <a:rPr lang="en-US" dirty="0"/>
              <a:t> </a:t>
            </a:r>
            <a:r>
              <a:rPr lang="en-US" dirty="0" err="1"/>
              <a:t>quelque</a:t>
            </a:r>
            <a:r>
              <a:rPr lang="en-US" dirty="0"/>
              <a:t> chose de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planète</a:t>
            </a:r>
            <a:r>
              <a:rPr lang="en-US" dirty="0"/>
              <a:t>”, </a:t>
            </a:r>
            <a:r>
              <a:rPr lang="en-US" dirty="0" err="1"/>
              <a:t>quelles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trois choses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</a:t>
            </a:r>
            <a:r>
              <a:rPr lang="en-US" dirty="0" err="1"/>
              <a:t>direz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E81BC68-2F2D-4613-9474-DD963A877DD3}"/>
                  </a:ext>
                </a:extLst>
              </p14:cNvPr>
              <p14:cNvContentPartPr/>
              <p14:nvPr/>
            </p14:nvContentPartPr>
            <p14:xfrm>
              <a:off x="2935049" y="2597173"/>
              <a:ext cx="98640" cy="180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E81BC68-2F2D-4613-9474-DD963A877D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6049" y="2588533"/>
                <a:ext cx="1162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EB4D2AA-A641-48F0-9214-64509B50BD7A}"/>
                  </a:ext>
                </a:extLst>
              </p14:cNvPr>
              <p14:cNvContentPartPr/>
              <p14:nvPr/>
            </p14:nvContentPartPr>
            <p14:xfrm>
              <a:off x="3435809" y="2528413"/>
              <a:ext cx="103320" cy="173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EB4D2AA-A641-48F0-9214-64509B50BD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27169" y="2519413"/>
                <a:ext cx="1209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BB2308E-435A-4964-B87F-62A5C8D73191}"/>
                  </a:ext>
                </a:extLst>
              </p14:cNvPr>
              <p14:cNvContentPartPr/>
              <p14:nvPr/>
            </p14:nvContentPartPr>
            <p14:xfrm>
              <a:off x="4466489" y="2449933"/>
              <a:ext cx="98640" cy="223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BB2308E-435A-4964-B87F-62A5C8D731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7489" y="2440933"/>
                <a:ext cx="11628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2901503-7D55-4718-BA88-A8CD992B49B1}"/>
                  </a:ext>
                </a:extLst>
              </p14:cNvPr>
              <p14:cNvContentPartPr/>
              <p14:nvPr/>
            </p14:nvContentPartPr>
            <p14:xfrm>
              <a:off x="4012169" y="2520133"/>
              <a:ext cx="318600" cy="169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2901503-7D55-4718-BA88-A8CD992B49B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03179" y="2511133"/>
                <a:ext cx="3362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D891BE0-C89B-4301-8ED9-B872FF5B5252}"/>
                  </a:ext>
                </a:extLst>
              </p14:cNvPr>
              <p14:cNvContentPartPr/>
              <p14:nvPr/>
            </p14:nvContentPartPr>
            <p14:xfrm>
              <a:off x="3622649" y="2502133"/>
              <a:ext cx="268920" cy="213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D891BE0-C89B-4301-8ED9-B872FF5B525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13649" y="2493133"/>
                <a:ext cx="2865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094861C-9C1B-4243-B5D7-1EF8B4E044E3}"/>
                  </a:ext>
                </a:extLst>
              </p14:cNvPr>
              <p14:cNvContentPartPr/>
              <p14:nvPr/>
            </p14:nvContentPartPr>
            <p14:xfrm>
              <a:off x="2497289" y="2465773"/>
              <a:ext cx="353880" cy="342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094861C-9C1B-4243-B5D7-1EF8B4E044E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88289" y="2457133"/>
                <a:ext cx="37152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56B197B-F488-406A-8EDF-2777D6C8BAF8}"/>
                  </a:ext>
                </a:extLst>
              </p14:cNvPr>
              <p14:cNvContentPartPr/>
              <p14:nvPr/>
            </p14:nvContentPartPr>
            <p14:xfrm>
              <a:off x="3921089" y="2328253"/>
              <a:ext cx="96480" cy="108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56B197B-F488-406A-8EDF-2777D6C8BAF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12089" y="2319253"/>
                <a:ext cx="11412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FB55BC-2EFD-460D-87D1-9973353901CF}"/>
                  </a:ext>
                </a:extLst>
              </p14:cNvPr>
              <p14:cNvContentPartPr/>
              <p14:nvPr/>
            </p14:nvContentPartPr>
            <p14:xfrm>
              <a:off x="5033129" y="2444173"/>
              <a:ext cx="97920" cy="169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FB55BC-2EFD-460D-87D1-9973353901C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24129" y="2435173"/>
                <a:ext cx="1155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C907DE3-297B-49C4-96D4-7389B9111176}"/>
                  </a:ext>
                </a:extLst>
              </p14:cNvPr>
              <p14:cNvContentPartPr/>
              <p14:nvPr/>
            </p14:nvContentPartPr>
            <p14:xfrm>
              <a:off x="5569529" y="2465053"/>
              <a:ext cx="80280" cy="156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C907DE3-297B-49C4-96D4-7389B911117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60889" y="2456053"/>
                <a:ext cx="979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F935D67-EDEC-465D-8BC9-11221B515566}"/>
                  </a:ext>
                </a:extLst>
              </p14:cNvPr>
              <p14:cNvContentPartPr/>
              <p14:nvPr/>
            </p14:nvContentPartPr>
            <p14:xfrm>
              <a:off x="5201249" y="2489533"/>
              <a:ext cx="288000" cy="1314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F935D67-EDEC-465D-8BC9-11221B51556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92260" y="2480893"/>
                <a:ext cx="305618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4508A6C-7D5D-49ED-9D6A-58A9D1BC7690}"/>
                  </a:ext>
                </a:extLst>
              </p14:cNvPr>
              <p14:cNvContentPartPr/>
              <p14:nvPr/>
            </p14:nvContentPartPr>
            <p14:xfrm>
              <a:off x="7478609" y="2471893"/>
              <a:ext cx="10800" cy="720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4508A6C-7D5D-49ED-9D6A-58A9D1BC769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69969" y="2462893"/>
                <a:ext cx="284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A7E9660-5B45-4FF3-8B15-5A8D5DCF0D2E}"/>
                  </a:ext>
                </a:extLst>
              </p14:cNvPr>
              <p14:cNvContentPartPr/>
              <p14:nvPr/>
            </p14:nvContentPartPr>
            <p14:xfrm>
              <a:off x="7466009" y="2340493"/>
              <a:ext cx="14400" cy="10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A7E9660-5B45-4FF3-8B15-5A8D5DCF0D2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57009" y="2331853"/>
                <a:ext cx="320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ED247E3-A781-4072-9FF3-F3A1F4D72E99}"/>
                  </a:ext>
                </a:extLst>
              </p14:cNvPr>
              <p14:cNvContentPartPr/>
              <p14:nvPr/>
            </p14:nvContentPartPr>
            <p14:xfrm>
              <a:off x="7571489" y="2382973"/>
              <a:ext cx="81360" cy="2228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ED247E3-A781-4072-9FF3-F3A1F4D72E9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62489" y="2373973"/>
                <a:ext cx="990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BD7F485-7457-4C3B-9583-8453D8ECD1B2}"/>
                  </a:ext>
                </a:extLst>
              </p14:cNvPr>
              <p14:cNvContentPartPr/>
              <p14:nvPr/>
            </p14:nvContentPartPr>
            <p14:xfrm>
              <a:off x="8084129" y="2340493"/>
              <a:ext cx="121680" cy="3679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BD7F485-7457-4C3B-9583-8453D8ECD1B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75129" y="2331853"/>
                <a:ext cx="13932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87CD032-25FC-49BB-A0B5-63E3C5D76A40}"/>
                  </a:ext>
                </a:extLst>
              </p14:cNvPr>
              <p14:cNvContentPartPr/>
              <p14:nvPr/>
            </p14:nvContentPartPr>
            <p14:xfrm>
              <a:off x="9073049" y="2365693"/>
              <a:ext cx="85680" cy="243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87CD032-25FC-49BB-A0B5-63E3C5D76A4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064409" y="2357053"/>
                <a:ext cx="1033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E821823-9541-41F7-8016-B647E6B54A3A}"/>
                  </a:ext>
                </a:extLst>
              </p14:cNvPr>
              <p14:cNvContentPartPr/>
              <p14:nvPr/>
            </p14:nvContentPartPr>
            <p14:xfrm>
              <a:off x="9677489" y="2401333"/>
              <a:ext cx="123840" cy="4514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E821823-9541-41F7-8016-B647E6B54A3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668849" y="2392333"/>
                <a:ext cx="14148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C03DBF4-4BE8-4DC5-84FB-880898D84C73}"/>
                  </a:ext>
                </a:extLst>
              </p14:cNvPr>
              <p14:cNvContentPartPr/>
              <p14:nvPr/>
            </p14:nvContentPartPr>
            <p14:xfrm>
              <a:off x="9879089" y="2430493"/>
              <a:ext cx="81000" cy="874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C03DBF4-4BE8-4DC5-84FB-880898D84C7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870089" y="2421853"/>
                <a:ext cx="986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7605DB5-3E98-4ADA-B546-99DA88273F82}"/>
                  </a:ext>
                </a:extLst>
              </p14:cNvPr>
              <p14:cNvContentPartPr/>
              <p14:nvPr/>
            </p14:nvContentPartPr>
            <p14:xfrm>
              <a:off x="8478689" y="2144653"/>
              <a:ext cx="189360" cy="4453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7605DB5-3E98-4ADA-B546-99DA88273F8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469706" y="2136006"/>
                <a:ext cx="206967" cy="462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61BBCC1-472E-42B6-9A43-467550A339FF}"/>
                  </a:ext>
                </a:extLst>
              </p14:cNvPr>
              <p14:cNvContentPartPr/>
              <p14:nvPr/>
            </p14:nvContentPartPr>
            <p14:xfrm>
              <a:off x="8257649" y="2451013"/>
              <a:ext cx="158760" cy="1152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61BBCC1-472E-42B6-9A43-467550A339F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249029" y="2442373"/>
                <a:ext cx="1763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F63ECE3-0886-43BF-BB2B-BF7577E4A8A4}"/>
                  </a:ext>
                </a:extLst>
              </p14:cNvPr>
              <p14:cNvContentPartPr/>
              <p14:nvPr/>
            </p14:nvContentPartPr>
            <p14:xfrm>
              <a:off x="7025009" y="2331133"/>
              <a:ext cx="349560" cy="3394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F63ECE3-0886-43BF-BB2B-BF7577E4A8A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016018" y="2322493"/>
                <a:ext cx="367182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096B79E-E427-40B3-9B64-3F35A0F8DA93}"/>
                  </a:ext>
                </a:extLst>
              </p14:cNvPr>
              <p14:cNvContentPartPr/>
              <p14:nvPr/>
            </p14:nvContentPartPr>
            <p14:xfrm>
              <a:off x="10367969" y="2353813"/>
              <a:ext cx="82800" cy="1569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096B79E-E427-40B3-9B64-3F35A0F8DA9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359329" y="2344813"/>
                <a:ext cx="1004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8B6B73C-B6F0-4323-BA0E-597790EAD597}"/>
                  </a:ext>
                </a:extLst>
              </p14:cNvPr>
              <p14:cNvContentPartPr/>
              <p14:nvPr/>
            </p14:nvContentPartPr>
            <p14:xfrm>
              <a:off x="10515209" y="2366773"/>
              <a:ext cx="168480" cy="1551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8B6B73C-B6F0-4323-BA0E-597790EAD59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506209" y="2358133"/>
                <a:ext cx="1861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5539C1A-6168-487C-9CD2-22922FBDD103}"/>
                  </a:ext>
                </a:extLst>
              </p14:cNvPr>
              <p14:cNvContentPartPr/>
              <p14:nvPr/>
            </p14:nvContentPartPr>
            <p14:xfrm>
              <a:off x="10067009" y="2297653"/>
              <a:ext cx="231120" cy="2862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5539C1A-6168-487C-9CD2-22922FBDD10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058382" y="2289013"/>
                <a:ext cx="248733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27A8A8A-D97B-45A0-8FCC-8380C78067DF}"/>
                  </a:ext>
                </a:extLst>
              </p14:cNvPr>
              <p14:cNvContentPartPr/>
              <p14:nvPr/>
            </p14:nvContentPartPr>
            <p14:xfrm>
              <a:off x="3566489" y="3088213"/>
              <a:ext cx="78120" cy="1720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27A8A8A-D97B-45A0-8FCC-8380C78067D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557849" y="3079213"/>
                <a:ext cx="957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5CBA76F-DDE3-4AE4-BF4F-18AAF5C3122B}"/>
                  </a:ext>
                </a:extLst>
              </p14:cNvPr>
              <p14:cNvContentPartPr/>
              <p14:nvPr/>
            </p14:nvContentPartPr>
            <p14:xfrm>
              <a:off x="3726689" y="3152293"/>
              <a:ext cx="110520" cy="1144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5CBA76F-DDE3-4AE4-BF4F-18AAF5C3122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17689" y="3143293"/>
                <a:ext cx="1281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B9168FC-6C24-4DF6-9F57-40D4F2F5DDBD}"/>
                  </a:ext>
                </a:extLst>
              </p14:cNvPr>
              <p14:cNvContentPartPr/>
              <p14:nvPr/>
            </p14:nvContentPartPr>
            <p14:xfrm>
              <a:off x="3940529" y="3051853"/>
              <a:ext cx="316080" cy="2595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B9168FC-6C24-4DF6-9F57-40D4F2F5DDB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931529" y="3042853"/>
                <a:ext cx="3337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EF03CF4-E0E5-43A3-9DAC-E03C5846BCB1}"/>
                  </a:ext>
                </a:extLst>
              </p14:cNvPr>
              <p14:cNvContentPartPr/>
              <p14:nvPr/>
            </p14:nvContentPartPr>
            <p14:xfrm>
              <a:off x="3041969" y="2976973"/>
              <a:ext cx="195840" cy="3096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EF03CF4-E0E5-43A3-9DAC-E03C5846BCB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033329" y="2968333"/>
                <a:ext cx="21348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8A982F3-A449-4F14-BD9A-D1713ECAED2B}"/>
                  </a:ext>
                </a:extLst>
              </p14:cNvPr>
              <p14:cNvContentPartPr/>
              <p14:nvPr/>
            </p14:nvContentPartPr>
            <p14:xfrm>
              <a:off x="2540129" y="2937013"/>
              <a:ext cx="239400" cy="3564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8A982F3-A449-4F14-BD9A-D1713ECAED2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531489" y="2928373"/>
                <a:ext cx="25704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B5433BA-CB95-4969-BC15-A8C6BA737177}"/>
                  </a:ext>
                </a:extLst>
              </p14:cNvPr>
              <p14:cNvContentPartPr/>
              <p14:nvPr/>
            </p14:nvContentPartPr>
            <p14:xfrm>
              <a:off x="4892729" y="3081373"/>
              <a:ext cx="56160" cy="1335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B5433BA-CB95-4969-BC15-A8C6BA73717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84089" y="3072373"/>
                <a:ext cx="738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722BF7C-6B6C-4CB1-8520-2A237C1DFDF2}"/>
                  </a:ext>
                </a:extLst>
              </p14:cNvPr>
              <p14:cNvContentPartPr/>
              <p14:nvPr/>
            </p14:nvContentPartPr>
            <p14:xfrm>
              <a:off x="5669609" y="2829373"/>
              <a:ext cx="29520" cy="33840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722BF7C-6B6C-4CB1-8520-2A237C1DFDF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660969" y="2820373"/>
                <a:ext cx="4716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049CF99-BBBD-44D9-B959-2D83953506A3}"/>
                  </a:ext>
                </a:extLst>
              </p14:cNvPr>
              <p14:cNvContentPartPr/>
              <p14:nvPr/>
            </p14:nvContentPartPr>
            <p14:xfrm>
              <a:off x="5755649" y="3074893"/>
              <a:ext cx="37080" cy="1180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049CF99-BBBD-44D9-B959-2D83953506A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747009" y="3065893"/>
                <a:ext cx="547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8AE67D8-5A24-410C-A585-0E9AF7E37FFD}"/>
                  </a:ext>
                </a:extLst>
              </p14:cNvPr>
              <p14:cNvContentPartPr/>
              <p14:nvPr/>
            </p14:nvContentPartPr>
            <p14:xfrm>
              <a:off x="6621089" y="3167413"/>
              <a:ext cx="3600" cy="1548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8AE67D8-5A24-410C-A585-0E9AF7E37FF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612089" y="3158413"/>
                <a:ext cx="212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118BB10-6F40-4175-B704-B25938DF4860}"/>
                  </a:ext>
                </a:extLst>
              </p14:cNvPr>
              <p14:cNvContentPartPr/>
              <p14:nvPr/>
            </p14:nvContentPartPr>
            <p14:xfrm>
              <a:off x="6281249" y="2996413"/>
              <a:ext cx="234360" cy="19080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118BB10-6F40-4175-B704-B25938DF486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272609" y="2987396"/>
                <a:ext cx="252000" cy="208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702F6EB-E538-4E76-97DC-E29BFAA7148A}"/>
                  </a:ext>
                </a:extLst>
              </p14:cNvPr>
              <p14:cNvContentPartPr/>
              <p14:nvPr/>
            </p14:nvContentPartPr>
            <p14:xfrm>
              <a:off x="6049769" y="2805613"/>
              <a:ext cx="174960" cy="39384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702F6EB-E538-4E76-97DC-E29BFAA7148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041111" y="2796973"/>
                <a:ext cx="192636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91272424-B2FC-4EB9-B6E5-14AE85342A9D}"/>
                  </a:ext>
                </a:extLst>
              </p14:cNvPr>
              <p14:cNvContentPartPr/>
              <p14:nvPr/>
            </p14:nvContentPartPr>
            <p14:xfrm>
              <a:off x="5271809" y="2826493"/>
              <a:ext cx="270360" cy="3711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91272424-B2FC-4EB9-B6E5-14AE85342A9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62809" y="2817502"/>
                <a:ext cx="288000" cy="388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304EA26-6233-4D84-9991-ADC3381D3C0D}"/>
                  </a:ext>
                </a:extLst>
              </p14:cNvPr>
              <p14:cNvContentPartPr/>
              <p14:nvPr/>
            </p14:nvContentPartPr>
            <p14:xfrm>
              <a:off x="6159929" y="2491333"/>
              <a:ext cx="130320" cy="1422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304EA26-6233-4D84-9991-ADC3381D3C0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51289" y="2482693"/>
                <a:ext cx="1479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4F718243-90CD-4F2C-A219-3EFC776ACCA3}"/>
                  </a:ext>
                </a:extLst>
              </p14:cNvPr>
              <p14:cNvContentPartPr/>
              <p14:nvPr/>
            </p14:nvContentPartPr>
            <p14:xfrm>
              <a:off x="6350729" y="2262373"/>
              <a:ext cx="236520" cy="3866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4F718243-90CD-4F2C-A219-3EFC776ACCA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342089" y="2253373"/>
                <a:ext cx="25416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BFAAFEFD-1DE5-411A-AA3A-8CB9DC2294E0}"/>
                  </a:ext>
                </a:extLst>
              </p14:cNvPr>
              <p14:cNvContentPartPr/>
              <p14:nvPr/>
            </p14:nvContentPartPr>
            <p14:xfrm>
              <a:off x="5753849" y="2452453"/>
              <a:ext cx="322560" cy="20304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BFAAFEFD-1DE5-411A-AA3A-8CB9DC2294E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744849" y="2443813"/>
                <a:ext cx="34020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5568A33-6794-4D13-B8AC-F49B33349E9F}"/>
                  </a:ext>
                </a:extLst>
              </p14:cNvPr>
              <p14:cNvContentPartPr/>
              <p14:nvPr/>
            </p14:nvContentPartPr>
            <p14:xfrm>
              <a:off x="4399169" y="2885893"/>
              <a:ext cx="420840" cy="35208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5568A33-6794-4D13-B8AC-F49B33349E9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390169" y="2877262"/>
                <a:ext cx="438480" cy="369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01A2A6F-6C4C-4F12-AF92-3E99492CE237}"/>
                  </a:ext>
                </a:extLst>
              </p14:cNvPr>
              <p14:cNvContentPartPr/>
              <p14:nvPr/>
            </p14:nvContentPartPr>
            <p14:xfrm>
              <a:off x="9232889" y="2370013"/>
              <a:ext cx="259560" cy="1692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01A2A6F-6C4C-4F12-AF92-3E99492CE23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223901" y="2361013"/>
                <a:ext cx="277176" cy="18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814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F037D-F961-4299-95ED-C494F9655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60B9-5B83-439C-92BF-1E44A2E47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les announces du </a:t>
            </a:r>
            <a:r>
              <a:rPr lang="en-US" dirty="0" err="1"/>
              <a:t>matin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57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1FE8A-9B5A-4450-93DC-E9D07EC1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EC9D2-F565-4669-8C35-2E78E5DE8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jeudi</a:t>
            </a:r>
            <a:r>
              <a:rPr lang="en-US" dirty="0"/>
              <a:t>, le </a:t>
            </a:r>
            <a:r>
              <a:rPr lang="en-US" dirty="0" err="1"/>
              <a:t>vingt</a:t>
            </a:r>
            <a:r>
              <a:rPr lang="en-US" dirty="0"/>
              <a:t>-trois </a:t>
            </a:r>
            <a:r>
              <a:rPr lang="en-US" dirty="0" err="1"/>
              <a:t>avril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6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C0AF6-F5E6-488F-B666-5361A685C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Antoine de Saint-</a:t>
            </a:r>
            <a:r>
              <a:rPr lang="en-US" sz="2800" b="1" dirty="0" err="1"/>
              <a:t>Exupéry</a:t>
            </a:r>
            <a:r>
              <a:rPr lang="en-US" sz="2800" b="1" dirty="0"/>
              <a:t>, </a:t>
            </a:r>
            <a:r>
              <a:rPr lang="en-US" sz="2800" b="1" dirty="0" err="1"/>
              <a:t>l’auteur</a:t>
            </a:r>
            <a:r>
              <a:rPr lang="en-US" sz="2800" b="1" dirty="0"/>
              <a:t> du Petit Prince, a </a:t>
            </a:r>
            <a:r>
              <a:rPr lang="en-US" sz="2800" b="1" dirty="0" err="1"/>
              <a:t>disparu</a:t>
            </a:r>
            <a:r>
              <a:rPr lang="en-US" sz="2800" b="1" dirty="0"/>
              <a:t> pendant la </a:t>
            </a:r>
            <a:r>
              <a:rPr lang="en-US" sz="2800" b="1" dirty="0" err="1"/>
              <a:t>Deuxième</a:t>
            </a:r>
            <a:r>
              <a:rPr lang="en-US" sz="2800" b="1" dirty="0"/>
              <a:t> Guerre </a:t>
            </a:r>
            <a:r>
              <a:rPr lang="en-US" sz="2800" b="1" dirty="0" err="1"/>
              <a:t>Mondiale</a:t>
            </a:r>
            <a:endParaRPr lang="en-US" sz="28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F0C756-3423-4CA6-B365-9AF0F73C1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761" y="2902226"/>
            <a:ext cx="4569805" cy="23506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14FB1-C9E7-474B-999A-534FB4684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052" y="2317474"/>
            <a:ext cx="3770243" cy="37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69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Antoine le chat </a:t>
            </a:r>
            <a:r>
              <a:rPr lang="en-US" sz="2800" b="1" dirty="0" err="1"/>
              <a:t>est</a:t>
            </a:r>
            <a:r>
              <a:rPr lang="en-US" sz="2800" b="1" dirty="0"/>
              <a:t> </a:t>
            </a:r>
            <a:r>
              <a:rPr lang="en-US" sz="2800" b="1" dirty="0" err="1"/>
              <a:t>nommé</a:t>
            </a:r>
            <a:r>
              <a:rPr lang="en-US" sz="2800" b="1" dirty="0"/>
              <a:t> à </a:t>
            </a:r>
            <a:r>
              <a:rPr lang="en-US" sz="2800" b="1" dirty="0" err="1"/>
              <a:t>l’honneur</a:t>
            </a:r>
            <a:r>
              <a:rPr lang="en-US" sz="2800" b="1" dirty="0"/>
              <a:t> </a:t>
            </a:r>
            <a:r>
              <a:rPr lang="en-US" sz="2800" b="1" dirty="0" err="1"/>
              <a:t>d’Antoine</a:t>
            </a:r>
            <a:r>
              <a:rPr lang="en-US" sz="2800" b="1" dirty="0"/>
              <a:t> de Saint-</a:t>
            </a:r>
            <a:r>
              <a:rPr lang="en-US" sz="2800" b="1" dirty="0" err="1"/>
              <a:t>Exupéry</a:t>
            </a:r>
            <a:br>
              <a:rPr lang="en-US" sz="2800" b="1" dirty="0"/>
            </a:br>
            <a:endParaRPr lang="en-US" sz="2800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CB40E46-1CEB-4D33-AED5-A6A5A7EF3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0960" y="2345074"/>
            <a:ext cx="2320732" cy="309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21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C0AF6-F5E6-488F-B666-5361A685C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Antoine de Saint-</a:t>
            </a:r>
            <a:r>
              <a:rPr lang="en-US" sz="2800" b="1" dirty="0" err="1"/>
              <a:t>Exupéry</a:t>
            </a:r>
            <a:r>
              <a:rPr lang="en-US" sz="2800" b="1" dirty="0"/>
              <a:t>, </a:t>
            </a:r>
            <a:r>
              <a:rPr lang="en-US" sz="2800" b="1" dirty="0" err="1"/>
              <a:t>l’auteur</a:t>
            </a:r>
            <a:r>
              <a:rPr lang="en-US" sz="2800" b="1" dirty="0"/>
              <a:t> du Petit Prince, a </a:t>
            </a:r>
            <a:r>
              <a:rPr lang="en-US" sz="2800" b="1" dirty="0" err="1"/>
              <a:t>disparu</a:t>
            </a:r>
            <a:r>
              <a:rPr lang="en-US" sz="2800" b="1" dirty="0"/>
              <a:t> pendant la </a:t>
            </a:r>
            <a:r>
              <a:rPr lang="en-US" sz="2800" b="1" dirty="0" err="1"/>
              <a:t>Deuxième</a:t>
            </a:r>
            <a:r>
              <a:rPr lang="en-US" sz="2800" b="1" dirty="0"/>
              <a:t> Guerre </a:t>
            </a:r>
            <a:r>
              <a:rPr lang="en-US" sz="2800" b="1" dirty="0" err="1"/>
              <a:t>Mondiale</a:t>
            </a:r>
            <a:endParaRPr lang="en-US" sz="28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F0C756-3423-4CA6-B365-9AF0F73C1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761" y="2902226"/>
            <a:ext cx="4569805" cy="23506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14FB1-C9E7-474B-999A-534FB4684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052" y="2317474"/>
            <a:ext cx="3770243" cy="37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8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D9B0B-8D89-46EA-A0F1-B0730527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86FA7-EA68-40F0-BA4C-B664B4536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un </a:t>
            </a:r>
            <a:r>
              <a:rPr lang="en-US" dirty="0" err="1"/>
              <a:t>pantalon</a:t>
            </a:r>
            <a:r>
              <a:rPr lang="en-US" dirty="0"/>
              <a:t> à </a:t>
            </a:r>
            <a:r>
              <a:rPr lang="en-US" dirty="0" err="1"/>
              <a:t>pattes</a:t>
            </a:r>
            <a:r>
              <a:rPr lang="en-US" dirty="0"/>
              <a:t> </a:t>
            </a:r>
            <a:r>
              <a:rPr lang="en-US" dirty="0" err="1"/>
              <a:t>d’éléphant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un </a:t>
            </a:r>
            <a:r>
              <a:rPr lang="en-US" dirty="0" err="1"/>
              <a:t>pantalon</a:t>
            </a:r>
            <a:r>
              <a:rPr lang="en-US" dirty="0"/>
              <a:t> à </a:t>
            </a:r>
            <a:r>
              <a:rPr lang="en-US" dirty="0" err="1"/>
              <a:t>pattes</a:t>
            </a:r>
            <a:r>
              <a:rPr lang="en-US" dirty="0"/>
              <a:t> </a:t>
            </a:r>
            <a:r>
              <a:rPr lang="en-US" dirty="0" err="1"/>
              <a:t>d’eph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pattes</a:t>
            </a:r>
            <a:r>
              <a:rPr lang="en-US" dirty="0"/>
              <a:t> </a:t>
            </a:r>
            <a:r>
              <a:rPr lang="en-US" dirty="0" err="1"/>
              <a:t>d’eph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E46B6-3595-4560-A773-53C27B9F4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975" y="1825625"/>
            <a:ext cx="19240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04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64081-7AC5-4D93-9D39-C46E7E86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DE5D3-3C26-4351-80FB-8B3C510D8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Le Petit Prince</a:t>
            </a:r>
          </a:p>
          <a:p>
            <a:pPr marL="0" indent="0" algn="ctr">
              <a:buNone/>
            </a:pPr>
            <a:r>
              <a:rPr lang="en-US" dirty="0"/>
              <a:t>pp.266 - 267</a:t>
            </a:r>
          </a:p>
        </p:txBody>
      </p:sp>
    </p:spTree>
    <p:extLst>
      <p:ext uri="{BB962C8B-B14F-4D97-AF65-F5344CB8AC3E}">
        <p14:creationId xmlns:p14="http://schemas.microsoft.com/office/powerpoint/2010/main" val="2120747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64081-7AC5-4D93-9D39-C46E7E86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DE5D3-3C26-4351-80FB-8B3C510D8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Le Petit Prince</a:t>
            </a:r>
          </a:p>
          <a:p>
            <a:pPr marL="0" indent="0" algn="ctr">
              <a:buNone/>
            </a:pPr>
            <a:r>
              <a:rPr lang="en-US" dirty="0"/>
              <a:t>pp.266 - 267</a:t>
            </a:r>
          </a:p>
        </p:txBody>
      </p:sp>
    </p:spTree>
    <p:extLst>
      <p:ext uri="{BB962C8B-B14F-4D97-AF65-F5344CB8AC3E}">
        <p14:creationId xmlns:p14="http://schemas.microsoft.com/office/powerpoint/2010/main" val="35627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230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Travail de cloche</vt:lpstr>
      <vt:lpstr>PowerPoint Presentation</vt:lpstr>
      <vt:lpstr>PowerPoint Presentation</vt:lpstr>
      <vt:lpstr>Antoine de Saint-Exupéry, l’auteur du Petit Prince, a disparu pendant la Deuxième Guerre Mondiale</vt:lpstr>
      <vt:lpstr>Antoine le chat est nommé à l’honneur d’Antoine de Saint-Exupéry </vt:lpstr>
      <vt:lpstr>Antoine de Saint-Exupéry, l’auteur du Petit Prince, a disparu pendant la Deuxième Guerre Mondiale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Travail de cloche</dc:title>
  <dc:creator>Steven Gerson 🦅</dc:creator>
  <cp:lastModifiedBy>Steven Gerson 🦅</cp:lastModifiedBy>
  <cp:revision>9</cp:revision>
  <dcterms:created xsi:type="dcterms:W3CDTF">2020-04-22T20:57:09Z</dcterms:created>
  <dcterms:modified xsi:type="dcterms:W3CDTF">2020-04-23T14:45:58Z</dcterms:modified>
</cp:coreProperties>
</file>