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45" r:id="rId2"/>
    <p:sldId id="346" r:id="rId3"/>
    <p:sldId id="349" r:id="rId4"/>
    <p:sldId id="261" r:id="rId5"/>
    <p:sldId id="402" r:id="rId6"/>
    <p:sldId id="403" r:id="rId7"/>
    <p:sldId id="340" r:id="rId8"/>
    <p:sldId id="362" r:id="rId9"/>
    <p:sldId id="363" r:id="rId10"/>
    <p:sldId id="355" r:id="rId11"/>
    <p:sldId id="361" r:id="rId12"/>
    <p:sldId id="364" r:id="rId13"/>
    <p:sldId id="33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5"/>
            <p14:sldId id="346"/>
            <p14:sldId id="349"/>
            <p14:sldId id="261"/>
            <p14:sldId id="402"/>
            <p14:sldId id="403"/>
            <p14:sldId id="340"/>
            <p14:sldId id="362"/>
            <p14:sldId id="363"/>
            <p14:sldId id="355"/>
            <p14:sldId id="361"/>
            <p14:sldId id="364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They frequently sing songs at the pool while she swims in the pool.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passe</a:t>
            </a:r>
            <a:r>
              <a:rPr lang="en-US" sz="2800" b="1" dirty="0"/>
              <a:t>-temps.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514" y="1952368"/>
            <a:ext cx="339810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96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passe</a:t>
            </a:r>
            <a:r>
              <a:rPr lang="en-US" sz="2800" b="1" dirty="0"/>
              <a:t>-temps.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on le fait?</a:t>
            </a:r>
          </a:p>
          <a:p>
            <a:pPr marL="0" indent="0">
              <a:buNone/>
            </a:pPr>
            <a:r>
              <a:rPr lang="en-US" dirty="0" err="1"/>
              <a:t>Pouvez-vous</a:t>
            </a:r>
            <a:r>
              <a:rPr lang="en-US" dirty="0"/>
              <a:t> le faire </a:t>
            </a:r>
            <a:r>
              <a:rPr lang="en-US" dirty="0" err="1"/>
              <a:t>seul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 err="1"/>
              <a:t>d’équipement</a:t>
            </a:r>
            <a:r>
              <a:rPr lang="en-US" dirty="0"/>
              <a:t> </a:t>
            </a:r>
            <a:r>
              <a:rPr lang="en-US" dirty="0" err="1"/>
              <a:t>spécialisé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Avec qui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faites</a:t>
            </a:r>
            <a:r>
              <a:rPr lang="en-US" dirty="0"/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388" y="1463675"/>
            <a:ext cx="2070697" cy="22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45429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Connaissez-vous quelqu’un(e) qui joue souvent au tennis?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Celine Dion has sold more records than any other francophone performer from Quebec.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899" y="1825625"/>
            <a:ext cx="4421529" cy="405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6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2431-DE08-4283-9115-913FE75E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D5B2-5366-4690-B1A7-5F34C9C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bâtiment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2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jouons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aux </a:t>
            </a:r>
            <a:r>
              <a:rPr lang="en-US" dirty="0" err="1"/>
              <a:t>échecs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regarde</a:t>
            </a:r>
            <a:r>
              <a:rPr lang="en-US" dirty="0"/>
              <a:t> des films au </a:t>
            </a:r>
            <a:r>
              <a:rPr lang="en-US" dirty="0" err="1"/>
              <a:t>cinéma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ne </a:t>
            </a:r>
            <a:r>
              <a:rPr lang="en-US" dirty="0" err="1"/>
              <a:t>lisent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de romans </a:t>
            </a:r>
            <a:r>
              <a:rPr lang="en-US" dirty="0" err="1"/>
              <a:t>policiers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jouez</a:t>
            </a:r>
            <a:r>
              <a:rPr lang="en-US" dirty="0"/>
              <a:t> au tennis.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à la piscine.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nagez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piscine.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du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avec le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joue</a:t>
            </a:r>
            <a:r>
              <a:rPr lang="en-US" dirty="0"/>
              <a:t> à </a:t>
            </a:r>
            <a:r>
              <a:rPr lang="en-US" dirty="0" err="1"/>
              <a:t>rapporter</a:t>
            </a:r>
            <a:r>
              <a:rPr lang="en-US" dirty="0"/>
              <a:t> avec mon </a:t>
            </a:r>
            <a:r>
              <a:rPr lang="en-US" dirty="0" err="1"/>
              <a:t>chien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154 </a:t>
            </a:r>
          </a:p>
          <a:p>
            <a:pPr marL="0" indent="0" algn="ctr">
              <a:buNone/>
            </a:pPr>
            <a:r>
              <a:rPr lang="en-US" dirty="0"/>
              <a:t>Expressions with faire</a:t>
            </a:r>
          </a:p>
        </p:txBody>
      </p:sp>
    </p:spTree>
    <p:extLst>
      <p:ext uri="{BB962C8B-B14F-4D97-AF65-F5344CB8AC3E}">
        <p14:creationId xmlns:p14="http://schemas.microsoft.com/office/powerpoint/2010/main" val="423197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p. 154 </a:t>
            </a:r>
          </a:p>
          <a:p>
            <a:pPr marL="0" indent="0" algn="ctr">
              <a:buNone/>
            </a:pPr>
            <a:r>
              <a:rPr lang="en-US" dirty="0"/>
              <a:t>Expressions with faire</a:t>
            </a:r>
          </a:p>
          <a:p>
            <a:pPr marL="0" indent="0">
              <a:buNone/>
            </a:pPr>
            <a:r>
              <a:rPr lang="en-US" dirty="0"/>
              <a:t>Je		   (faire) (frequency) </a:t>
            </a:r>
            <a:r>
              <a:rPr lang="en-US" u="sng" dirty="0"/>
              <a:t>(activity) </a:t>
            </a:r>
            <a:r>
              <a:rPr lang="en-US" dirty="0"/>
              <a:t>  (location).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						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/ Elle								</a:t>
            </a:r>
            <a:r>
              <a:rPr lang="en-US" dirty="0" err="1"/>
              <a:t>souvent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					</a:t>
            </a:r>
            <a:r>
              <a:rPr lang="en-US" dirty="0" err="1"/>
              <a:t>parfois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						</a:t>
            </a:r>
            <a:r>
              <a:rPr lang="en-US" dirty="0" err="1"/>
              <a:t>rarement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4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</TotalTime>
  <Words>253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Celine Dion has sold more records than any other francophone performer from Quebec.</vt:lpstr>
      <vt:lpstr>PowerPoint Presentation</vt:lpstr>
      <vt:lpstr>Révision</vt:lpstr>
      <vt:lpstr>PowerPoint Presentation</vt:lpstr>
      <vt:lpstr>PowerPoint Presentation</vt:lpstr>
      <vt:lpstr>Je pense à un passe-temps.</vt:lpstr>
      <vt:lpstr>Je pense à un passe-temps.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492</cp:revision>
  <cp:lastPrinted>2017-05-02T16:37:55Z</cp:lastPrinted>
  <dcterms:created xsi:type="dcterms:W3CDTF">2016-10-03T16:25:09Z</dcterms:created>
  <dcterms:modified xsi:type="dcterms:W3CDTF">2020-04-28T15:36:34Z</dcterms:modified>
</cp:coreProperties>
</file>