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380" r:id="rId2"/>
    <p:sldId id="480" r:id="rId3"/>
    <p:sldId id="462" r:id="rId4"/>
    <p:sldId id="495" r:id="rId5"/>
    <p:sldId id="492" r:id="rId6"/>
    <p:sldId id="496" r:id="rId7"/>
    <p:sldId id="479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0"/>
            <p14:sldId id="480"/>
            <p14:sldId id="462"/>
            <p14:sldId id="495"/>
          </p14:sldIdLst>
        </p14:section>
        <p14:section name="Untitled Section" id="{6FA2035B-2A37-4AC9-841A-B7684ED7E117}">
          <p14:sldIdLst>
            <p14:sldId id="492"/>
            <p14:sldId id="496"/>
            <p14:sldId id="479"/>
          </p14:sldIdLst>
        </p14:section>
        <p14:section name="Untitled Section" id="{10F5DCAA-7910-4178-AEFC-F50C3F220D48}">
          <p14:sldIdLst/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" y="7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14T19:04:42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8 8288 0 0,'0'0'190'0'0,"0"0"28"0"0,0 0 7 0 0,-1 1-33 0 0,-5 2-9 0 0,5-3 558 0 0,1 0 235 0 0,0 0 43 0 0,0 0-133 0 0,0 0-643 0 0,-8-4-1002 0 0,2-3 253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505" y="1825625"/>
            <a:ext cx="10625295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Êtes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d’accord</a:t>
            </a:r>
            <a:r>
              <a:rPr lang="en-US" dirty="0"/>
              <a:t> du </a:t>
            </a:r>
            <a:r>
              <a:rPr lang="en-US" dirty="0" err="1"/>
              <a:t>géographe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qu’ils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trop </a:t>
            </a:r>
            <a:r>
              <a:rPr lang="en-US" dirty="0" err="1"/>
              <a:t>importants</a:t>
            </a:r>
            <a:r>
              <a:rPr lang="en-US" dirty="0"/>
              <a:t> pour </a:t>
            </a:r>
            <a:r>
              <a:rPr lang="en-US" dirty="0" err="1"/>
              <a:t>flâner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0944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3DA4-7603-4D44-A687-6B613F61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B64F0-7BFA-4D4A-A9CA-FAADB19B7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mardi</a:t>
            </a:r>
            <a:r>
              <a:rPr lang="en-US" dirty="0"/>
              <a:t>, le </a:t>
            </a:r>
            <a:r>
              <a:rPr lang="en-US" dirty="0" err="1"/>
              <a:t>vingt-huit</a:t>
            </a:r>
            <a:r>
              <a:rPr lang="en-US" dirty="0"/>
              <a:t>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62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4248" y="1825625"/>
            <a:ext cx="326350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721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3622C-8D01-4597-892B-FE8F5AD6D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8616A-589F-443B-A31C-507655AD7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69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0778F-FB03-474E-ABBE-DEC4B3675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2447D-0765-4791-99D7-53E1E3CE0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16BA96-83EA-4EF6-B1E5-F95A29640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465" y="1950642"/>
            <a:ext cx="5313126" cy="374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981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DDBFE-76FE-4D69-8732-EE2A8DEFD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1360F-D5BE-4F57-9177-C1CDB5517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Pensez à une planète qui n’est pas la Terre et imaginez que vous y habitez. Pensez aux choses qui font intéressante votre planète.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Par tour, vous serez soit un explorateur soit un géographe. Les géographes poseront des questions à l’explorateur, qui leur répond. Chaque géographe doit poser trois questions aux deux explorateurs, et il faut avoir des questions différents pour les deux.</a:t>
            </a:r>
          </a:p>
        </p:txBody>
      </p:sp>
    </p:spTree>
    <p:extLst>
      <p:ext uri="{BB962C8B-B14F-4D97-AF65-F5344CB8AC3E}">
        <p14:creationId xmlns:p14="http://schemas.microsoft.com/office/powerpoint/2010/main" val="2692704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aviez</a:t>
            </a:r>
            <a:r>
              <a:rPr lang="en-US" dirty="0"/>
              <a:t> </a:t>
            </a:r>
            <a:r>
              <a:rPr lang="en-US" dirty="0" err="1"/>
              <a:t>l’occasion</a:t>
            </a:r>
            <a:r>
              <a:rPr lang="en-US" dirty="0"/>
              <a:t> </a:t>
            </a:r>
            <a:r>
              <a:rPr lang="en-US" dirty="0" err="1"/>
              <a:t>d’aller</a:t>
            </a:r>
            <a:r>
              <a:rPr lang="en-US" dirty="0"/>
              <a:t> à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autre</a:t>
            </a:r>
            <a:r>
              <a:rPr lang="en-US" dirty="0"/>
              <a:t> </a:t>
            </a:r>
            <a:r>
              <a:rPr lang="en-US" dirty="0" err="1"/>
              <a:t>planète</a:t>
            </a:r>
            <a:r>
              <a:rPr lang="en-US" dirty="0"/>
              <a:t> de </a:t>
            </a:r>
            <a:r>
              <a:rPr lang="en-US" dirty="0" err="1"/>
              <a:t>notre</a:t>
            </a:r>
            <a:r>
              <a:rPr lang="en-US" dirty="0"/>
              <a:t> </a:t>
            </a:r>
            <a:r>
              <a:rPr lang="en-US" dirty="0" err="1"/>
              <a:t>système</a:t>
            </a:r>
            <a:r>
              <a:rPr lang="en-US" dirty="0"/>
              <a:t> </a:t>
            </a:r>
            <a:r>
              <a:rPr lang="en-US" dirty="0" err="1"/>
              <a:t>solaire</a:t>
            </a:r>
            <a:r>
              <a:rPr lang="en-US" dirty="0"/>
              <a:t>,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iriea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? </a:t>
            </a:r>
            <a:r>
              <a:rPr lang="en-US" dirty="0" err="1"/>
              <a:t>Pouurquoi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D48280C-77AB-48A7-AEB9-EDB873F44E27}"/>
                  </a:ext>
                </a:extLst>
              </p14:cNvPr>
              <p14:cNvContentPartPr/>
              <p14:nvPr/>
            </p14:nvContentPartPr>
            <p14:xfrm>
              <a:off x="4938907" y="3952990"/>
              <a:ext cx="8280" cy="46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D48280C-77AB-48A7-AEB9-EDB873F44E2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929907" y="3944350"/>
                <a:ext cx="25920" cy="2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3768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78488</TotalTime>
  <Words>118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Travail de cloche </vt:lpstr>
      <vt:lpstr>PowerPoint Presentation</vt:lpstr>
      <vt:lpstr> 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688</cp:revision>
  <cp:lastPrinted>2017-04-19T17:24:13Z</cp:lastPrinted>
  <dcterms:created xsi:type="dcterms:W3CDTF">2016-10-03T16:25:09Z</dcterms:created>
  <dcterms:modified xsi:type="dcterms:W3CDTF">2020-04-28T18:05:36Z</dcterms:modified>
</cp:coreProperties>
</file>