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380" r:id="rId2"/>
    <p:sldId id="480" r:id="rId3"/>
    <p:sldId id="499" r:id="rId4"/>
    <p:sldId id="500" r:id="rId5"/>
    <p:sldId id="462" r:id="rId6"/>
    <p:sldId id="495" r:id="rId7"/>
    <p:sldId id="498" r:id="rId8"/>
    <p:sldId id="479" r:id="rId9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80"/>
            <p14:sldId id="480"/>
            <p14:sldId id="499"/>
            <p14:sldId id="500"/>
            <p14:sldId id="462"/>
            <p14:sldId id="495"/>
            <p14:sldId id="498"/>
          </p14:sldIdLst>
        </p14:section>
        <p14:section name="Untitled Section" id="{6FA2035B-2A37-4AC9-841A-B7684ED7E117}">
          <p14:sldIdLst>
            <p14:sldId id="479"/>
          </p14:sldIdLst>
        </p14:section>
        <p14:section name="Untitled Section" id="{10F5DCAA-7910-4178-AEFC-F50C3F220D48}">
          <p14:sldIdLst/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0" autoAdjust="0"/>
    <p:restoredTop sz="94660"/>
  </p:normalViewPr>
  <p:slideViewPr>
    <p:cSldViewPr snapToGrid="0">
      <p:cViewPr varScale="1">
        <p:scale>
          <a:sx n="97" d="100"/>
          <a:sy n="97" d="100"/>
        </p:scale>
        <p:origin x="48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4/29/2020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5-01T18:28:08.24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22955 7282 615 0,'0'0'13'0,"0"0"3"0,0 0 1 0,0 0 1 0,-7 0-18 0,7 0 0 16,0 0 0-16,0 0 0 0,0 0 65 0,-3 6 10 15,3-6 1-15,0 0 1 0,0 0-30 0,-4 6-7 16,4-6 0-16,0 0-1 0,0 0-6 0,-3 6-1 16,3-6 0-16,-4 7 0 0,4-7-8 0,0 9-3 15,4 1 0-15,-4-1 0 0,0-6-9 0,3 7-1 16,-3-1-1-16,4 0 0 0,-4 1 2 0,0 2 1 0,0 1 0 15,3-1 0-15,-3 1-2 0,4 3-1 0,-1 2 0 16,1 1 0-16,-1 0 0 0,1 0 0 16,-1 3 0-16,1-3 0 0,-1-1-10 0,1 1 12 0,-1 3-12 15,1-3 12-15,0 9-4 0,-1-3 0 0,4 0 0 16,0 4 0-16,0-1-8 0,0 0 0 0,0 0 0 0,-3 4 8 16,3-4 7-16,-4 3 1 0,4 1 0 0,-3-4 0 15,0-3 9-15,-1 0 3 0,1 6 0 0,-1 1 0 16,-3-4-15-16,0 6-2 0,-3-2-1 0,3-1 0 15,0-3-10-15,-4 7 0 0,4-4 0 16,0 4 8-16,-3-10-8 0,-1 9 0 0,0-2 0 0,-3-1 0 16,0-3 0-16,4-3 8 0,-4-6 0 0,3 3 0 15,1 0 22-15,-1-3 4 16,1 3 1-16,-1-7 0 0,1 4-27 0,-1 0-8 0,4-3 0 0,0-4 0 16,0 1 0-16,0-4 0 0,0 1 0 0,0-10 0 15,0 0-18-15,4 3-7 16,-4-3-2-16,0 0 0 0,0 0-35 0,3 3-7 0,4 0-2 0,-3-3-388 15,-4 0-77-15</inkml:trace>
  <inkml:trace contextRef="#ctx0" brushRef="#br0" timeOffset="3413.262">22983 7376 817 0,'0'0'23'0,"0"0"5"0,0 0-28 0,0 0 0 15,0 0 0-15,0 0 0 16,0-3 57-16,0 3 6 0,0 0 1 0,0 0 0 16,-3-7-33-16,3 7-7 0,0 0 0 0,0 0-1 0,-4-9 0 15,4 9 0-15,0 0 0 0,0-3 0 0,0 3-13 0,0 0-2 16,0 0-8-16,0 0 12 0,0 0-12 0,0 0 0 16,4-6 0-16,-4 6 0 0,0 0 0 0,0 0 0 15,0 0 0-15,0 0 0 0,3 0 0 0,-3 0 9 16,4-10-9-16,-4 10 12 0,0 0 14 0,0 0 3 15,0 0 1-15,0 0 0 0,0 0 3 0,7 0 1 0,-7 0 0 0,0 0 0 16,0 0 13-16,0 0 2 16,7 0 1-16,-3-3 0 0,3 0-6 0,-7 3-2 0,0 0 0 0,0 0 0 15,0 0-26-15,7-3-6 0,0 0-1 0,-7 3 0 16,0 0-9-16,0 0 0 16,7 0 0-16,-4 0 0 0,4 0 0 0,-7 0 0 0,7 0 0 0,-7 0 0 15,8 0 0-15,-1 0 0 0,0 0 0 0,-7 0 0 16,0 0 0-16,0 0 0 0,0 0 0 0,7 3 0 15,0-3 0-15,0 0 0 16,-4 0 8-16,-3 0-8 0,0 0 9 0,7 3-9 0,0-3 10 0,1-3-10 16,-1 3 11-16,0 0-11 0,-4 0 12 0,4 0-12 15,4 0 9-15,-4 0-9 0,0 0 0 0,0 0 9 16,4 3-9-16,-4-3 0 0,0 3 0 0,0-3 0 16,0 0 0-16,0 0 0 0,3 0 0 0,-3 0 0 15,4 0 0-15,-4 0 0 0,0 3 0 0,4-3 0 16,-4 0 0-16,3 0 0 0,-3 0 0 0,0 0 8 0,1 6-8 15,-1-6 12-15,0 0-12 0,0 0 12 0,0-6-4 0,3 6-8 16,1 6 12-16,-4-6-4 0,0-6-8 0,0 6 10 16,0 6-10-16,0-6 10 15,4 4-10-15,-4-4 0 0,0 0 0 0,0 0 0 0,0 0 0 0,4 0 0 16,-4 0 0-16,0 0 0 0,0 0 0 0,0 0 0 16,0 0 0-16,0 0 0 0,0 0 0 15,0 0 0-15,0 0 0 0,0-4 0 0,4-2 0 0,-4 6 0 16,0 0 0-16,-4 0 0 0,8 0 0 0,-4-3 0 15,0 0 0-15,0 0 0 0,-3 3 0 0,3-3 0 16,0-1 0-16,0 4 0 0,3 0 18 0,-3 0 2 16,-3 0 0-16,3-3 0 0,4 3-20 0,-4-3 0 15,3 3 0-15,-3 0 0 0,0-3-9 0,0 3-3 16,4 0 0-16,-4-3 0 0,4 0 12 0,-1 3 0 16,-3 0 0-16,4 0 0 0,-1 0 0 0,-2 0 0 0,2 0 0 0,1 0 0 15,-1 0 0-15,-3 0 0 0,4 0 0 0,-4 0 8 16,4-3 0-16,-4 6 0 0,3 0 0 0,1 0 0 15,-1 0-8-15,-3-3-12 0,4 0 4 0,0 3 0 16,-1 0 8-16,-3 1 14 0,0-1-3 0,4 0-1 16,-1-3-10-16,-2 3 0 0,2 0 0 0,-3-3 0 15,4 10 0-15,-4-10 0 0,0 0 0 0,0 6 0 16,3-3 0-16,-2-3 0 0,2 6 0 16,1-3 0-16,-1-3 8 0,-3 0-8 0,4 0 12 0,-4 0-4 15,4 0 1-15,-1 0 0 0,4 0 0 0,0 0 0 16,0 0 3-16,4-3 0 0,-4-3 0 0,4 6 0 15,-4-3-12-15,4-3 0 0,3 6 0 0,-4-4 8 16,1-2-8-16,0 3 0 0,-1 0 0 0,1 0 0 0,0-4 0 0,-1 4 0 16,1 0 0-16,-4 0 0 15,4-3 0-15,-4 3 0 0,0-1 8 0,0 1-8 0,0 0 0 0,0-3 0 16,-3 6 0-16,3-3 0 0,-4 0 0 0,1 3 0 16,0 0 0-16,-4 0 0 0,3 0 12 0,1 0 0 15,-1 0 0-15,1 0 0 0,0-3-12 0,-1 3 0 16,4 0 0-16,-3 0 0 0,-1 0 0 0,1 3 0 15,3-3 0-15,-3 0 0 0,3 0 0 0,0 0 0 16,-3 0 0-16,3 3 0 0,0-3 0 0,0 0 0 0,0 0 0 16,0 0 0-16,0 0 0 0,0 0-17 0,4 0 4 0,-4 0 1 15,-3-3 35-15,3 0 7 16,-4 3 2-16,4-4 0 0,-3 4-32 0,3-3 0 16,-3 0 0-16,-4 3 0 0,3 0 0 0,1 0 0 0,0 0 0 0,-1 0 0 15,-3 0 0-15,4 3 0 0,-1 0 0 0,-3-3 0 16,-7 0 0-16,0 0 0 0,7 4 0 15,1-4 0-15,2 3 0 0,-3-3 0 0,4 0 0 16,-4 0 0-16,0 0 0 0,3 0 0 0,1 0 0 0,3 3 0 16,-3-3 0-16,-1 0 0 0,1-3-13 0,3 3 4 15,-3 3 9-15,-1-3 9 0,1 0-1 0,-1 0-8 16,1-3 12-16,0 6-12 0,-1 0 12 0,1 0-12 16,-1 0 8-16,-3 0-8 0,4-3 0 0,3 3 0 15,-3 1 0-15,-1-4 0 0,1 3 0 0,-1-3 0 16,4 3 0-16,1 0 0 0,-5-3 0 0,4 3 0 15,0-6 0-15,4 3 0 0,-4 0 0 0,0 0 0 16,4 0 0-16,0-3 0 0,-4 0 8 0,3 3-8 0,-3-3 0 0,4-1 10 16,0 1-10-16,-1 3 8 0,1-3-8 0,0 3 0 15,-1 3 0-15,1-3 8 0,-1 0-8 0,-2 0 0 16,-1-6 0-16,0 6 0 16,0 0 0-16,-3 0 0 0,3 3 0 0,0-3 0 0,-4-3 0 0,1 3 0 15,3 3 0-15,-3-3 8 0,-1 0-8 0,4 0 0 16,-3 0 0-16,-1 0 0 0,1 3 0 15,0 0 0-15,-1-3 8 0,1 0-8 0,3-3 0 0,0 3 0 16,-3 0 0-16,3-3 0 0,0 0 0 0,0 0 0 16,-3 3 0-16,-1-3 0 0,1 3 0 0,-1-3 0 15,1 3 8-15,3-3-8 0,0 3 0 0,-3-4 8 16,6 8-8-16,-6-4 8 0,3 0-8 0,-3 0 0 0,3 3 0 16,-4 0 0-16,1-3 0 0,-1 3 0 0,1-3 0 0,0 3 0 15,-4 0 0-15,0 0 0 0,3-3 0 0,-3 3 0 16,4 1 0-16,-4-4 0 0,4 0 0 0,-4 0 0 15,0 0 0-15,0 3 0 0,3-3 0 0,-3-3 0 16,4 3 0-16,0 0 0 0,-4 0 0 0,0 0 0 16,0-4 0-16,0 4 0 0,3-3 0 0,-3 3 0 15,4 0 0-15,-4 0 0 0,0 0 0 0,0 0 0 16,4 3 0-16,-1-3 0 0,-3 4 0 0,4-4 0 16,-4 0 0-16,0 0 0 0,0 0 0 0,-7 0 0 15,0 0 0-15,11 0 0 0,-4 0 0 0,3 0 0 16,-3 0 8-16,0 0-8 0,4-4 12 0,-4 1-4 15,4 3-8-15,3-3 0 0,-4 0 0 0,1 3 0 16,0-3 0-16,-1 3 0 0,4 0 0 0,-3 0 0 16,-1 0 31-16,1-3 1 0,0 6 0 0,-1-3 0 15,1 3-42-15,-4 0-8 0,3-3-2 0,1 0 0 16,-4 0 20-16,0 0 0 0,0 3 0 0,-3-3 0 0,3 7 0 0,0-4 0 16,0 0 0-16,0 0 0 0,0-3 10 0,0 0 6 15,-3 0 0-15,3 3 1 0,0-6-26 0,0 3-6 16,0 3-1-16,3-3 0 0,-3-3 28 0,4 3 4 15,-4 0 2-15,0-3 0 0,0 3-18 0,4-3 0 16,-4 0 0-16,0-1 0 0,3 1 0 0,-3-3-12 16,1 3 0-16,2 0 0 0,-3 0 12 0,0 0 16 0,0 3-3 0,0-4-1 15,4 4-3-15,-8 0-1 16,4 4 0-16,1-4 0 0,-5 0-8 16,4 0 0-16,0 0 0 0,0 3 0 0,0 0 0 0,0-3 0 15,0 3 0-15,0 0 0 0,1 0 0 0,-1-3 0 0,-4 3 0 0,4-3 0 16,0 0 0-16,0 3 0 15,4 1 0-15,-4-4 0 0,3 0 0 0,-2 0 8 16,6-4-8-16,-4 4 8 0,1-3-8 0,-1 3 0 0,1 0 0 16,3-3 0-16,-3 3 0 0,-1-3 0 0,1 0 0 0,-1 3 0 15,1 0 0-15,0-3 0 0,3 3 0 0,-7-3 0 16,3 0 8-16,1 3 0 0,-4-4 0 0,0 4 0 16,0-3-8-16,0 3 0 0,7 3 0 0,-3 1 0 15,3-4 0-15,-3 6 8 0,3-3-8 0,-4 0 8 16,1 0-8-16,-1 0 0 0,1 4 0 0,0-4-11 15,-4 0 11-15,0 0 0 0,3-3 0 0,-3 3 0 0,4 0 0 16,-1 0 0-16,1-3 0 0,0 0 0 0,-1-3 0 0,1 0 8 16,-1 0-8-16,1 3 0 0,3 0 0 0,-3 0 0 15,3 0 0-15,-4-3 0 0,1 0 0 16,0 3 0-16,-1 0 0 0,-3 0 0 0,4 3 0 0,-4 0 0 16,3-3 0-16,1 0 0 0,-4 3 0 15,0 0 0-15,4 0 0 0,-4 4 0 0,0-4 0 0,0 3 0 16,0-6 0-16,0 10 0 0,0-10 0 15,0 6 0-15,0-3 0 0,0 6 0 0,4-2 0 0,-4-4 0 16,0-3 0-16,0 6 0 0,0-3 13 0,0-3-1 16,4 3-1-16,-4 0 0 0,0-3 1 0,0-3 1 15,3 3 0-15,-3-3 0 0,4 3-13 0,-4 0 0 16,0 0 8-16,0 0-8 0,0 0 14 0,0-3 0 0,-7 3 0 16,4 0 0-16,-4 0-14 0,0 0 0 0,7 3 0 15,-7-3 0-15,7 3-14 0,-7-3 4 0,7 7 1 0,-3-1 0 16,-1 0-9-16,1 0-2 0,-1 1 0 0,-3-1 0 15,4 0 20-15,-4-6 0 0,3 6 0 0,-3-6 0 16,-3 7 0-16,3-7 0 0,3 6 0 0,-3-6 0 16,4 6 0-16,3-3 0 15,3 1 0-15,-3-4 0 0,0 0 0 0,4 0 0 0,-4 0 0 0,4 0 0 16,-1-4 0-16,1 4 0 0,-1-3 0 0,1 3 0 16,0-3 0-16,-1 3 0 0,1 0 0 0,-1 0 0 15,-3-3 0-15,0 3 0 0,4 0 0 16,-7 0 0-16,3 3 0 0,-4 0 0 0,1-3 0 0,3 3 0 15,-4 1 0-15,-3-4 0 0,4 0 0 0,-1 9 0 16,1-9 0-16,-1 9 0 0,1-9 0 0,-1 7 0 16,-3-7 0-16,7 3 0 0,1-3 0 0,-1-3 0 15,3-4 0-15,4 7 0 0,0-9 0 0,0 0 0 16,4 2 0-16,0-2 12 0,3-1 0 0,-3-2 0 0,3 2-12 0,-4 1-8 16,1-3 8-16,3 2-13 0,-3 1 0 0,3-1 0 15,-3 7 0-15,-1-3 0 0,1-3 13 0,-4 9-11 16,0-4 11-16,0-2-10 0,0 6 10 0,-7-3-12 15,4 3 12-15,-4 3-12 0,0-3 12 0,0 0 0 16,0 10 0-16,-3-10 0 0,-1 9 0 0,1-3 0 16,-1-3 0-16,-3-3 0 0,4 7 0 0,-1-4 11 0,1 6-3 15,-1-3 0-15,-3-6-8 16,0 0 0-16,7 4 0 0,-7-4 0 16,8 3 0-16,-8-3 0 0,0 0 0 0,3 0 0 0,4 0 0 0,0 0 0 0,0 0 0 0,-3 0 0 15,-4 0 0-15,7 0 8 16,-7 0-8-16,7 3 8 0,0 0-8 0,0 0 0 15,0 0 0-15,-3-3 0 0,3 3 0 0,3 0 0 0,-3 1 0 16,0 2 0-16,4-3 0 0,-1 0 0 0,1 0 0 16,0-3 0-16,3 0 0 0,-4 3 0 0,-3-3 11 0,4-3-11 15,0 3 0-15,-1-6 0 0,1 3 0 0,-1 3 0 16,-3-6 0-16,0 6 0 0,4-4 0 0,-4 1 0 31,-3 0-17-31,3 3-10 0,-4-3-1 0,-3 3-1 0,0 0-66 0,0 0-13 0,0 0-2 0,0 0-1 16,0 0-1-16,0 0 0 0,-3 6 0 0,-4 1 0 15,-4-1 24-15,4 0 5 0,-4 4 1 0,-3-4 0 16,7 0-13-16,-3 0-2 0,-1-2-1 0,4 2-420 16</inkml:trace>
  <inkml:trace contextRef="#ctx0" brushRef="#br0" timeOffset="7183.15">23079 8868 558 0,'0'0'12'0,"0"0"2"0,0 0 1 0,0 0 1 0,0 0-16 0,0 0 0 0,0 0 0 16,0 0 0-16,0 0 22 0,0 0 1 0,0 0 0 0,0 0 0 16,0 0-23-16,0 0 0 15,0 0 0-15,0 0 8 0,3-6-20 0,-3 6-4 16,0 0-1-16,0 0 0 0,0 0 17 0,0 0 0 0,0 0 8 0,0 0-8 16,0 0 28-16,0 0-1 0,0 0 0 15,0 0 0-15,4-6 6 0,-4 6 2 0,0 0 0 0,0 0 0 16,0 0-15-16,0 0-2 0,0 0-1 0,0 0 0 15,0 0-17-15,0 0 0 0,0 0 8 0,0 0-8 16,-4 9 0-16,4-9 0 0,0 0 0 0,0 6 0 16,0-6 0-16,0 0 0 0,0 0 0 0,0 0-9 15,0 0 9-15,0 0 8 0,-3 7-8 0,3 2 11 16,0-9 11-16,0 0 2 0,0 0 1 0,0 0 0 16,0 0 28-16,0 0 6 0,0 0 1 0,0 0 0 15,0 0-36-15,0 0-6 0,0 0-2 0,0 0 0 0,0 0 10 0,0 0 2 16,0 0 0-16,0 0 0 0,0 0-13 0,0 0-3 15,0 0 0-15,0 0 0 0,-4-6 2 0,1-1 0 16,3 7 0-16,0 0 0 0,0 0 11 0,-4-6 3 16,4 0 0-16,0 6 0 0,0 0-28 0,-3-6 0 15,3-1 0-15,0 7 0 0,0 0 0 0,0 0 8 16,0 0-8-16,0 0 0 16,-4-6 0-16,4 6 0 0,0 0 0 0,0 0 0 0,0 0 0 0,0 0 0 15,0 0 0-15,0 0 0 0,0 0 0 0,0 0 0 16,0 0 0-16,0 0 0 0,0 0 0 0,0 0 0 15,0 0 0-15,0 0 0 0,0 0 0 0,0 0 0 16,0 0 0-16,0 0 0 0,0 0 15 0,0 0-3 16,7-6 0-16,-7 6 0 0,0 0 16 0,0 0 2 15,0 0 1-15,0 0 0 0,0 0-8 0,0 0-2 0,7 0 0 0,-7 0 0 16,0 0-11-16,0 0-2 0,0 0-8 0,7 0 12 16,0-3-12-16,0 3 0 0,4-3 0 0,-4 3 0 15,0 0 0-15,-3 0 0 0,3 0 0 0,0-4 0 16,3 4 0-16,-3 0 0 0,0 0 0 0,0 0-10 15,4 7 10-15,-4-7 9 0,4 0-1 0,-4 0-8 16,0 0 30-16,0 3-1 0,0-3 0 0,0 3 0 16,0 0-11-16,-3-3-2 0,3 0-1 0,0 0 0 15,0 0 1-15,0 3 0 0,0-3 0 0,0 0 0 16,0 3-7-16,0-3-1 0,0 0 0 0,4 0 0 16,-4 0 1-16,3 0 0 0,1 0 0 0,-4 4 0 15,3-4-9-15,1 0 0 0,-4 0 0 0,4 0 0 16,-1 0 0-16,1 0 0 0,-4 0 0 0,4 3 0 15,-1-3 0-15,1 3 0 0,-1 0 0 0,1-3 0 16,-1 3 0-16,1 0 0 0,0-3 0 0,-1 3 0 0,4 4 0 16,-7-4 0-16,4-3 0 0,-4-3 0 15,4 3 0-15,-1 0 0 0,4 0 0 0,0 0 0 0,0 0 0 0,1 0 0 16,2-7 0-16,1 4 0 0,0 0 0 0,3 0 0 16,-4-3 0-16,4-1 0 0,-3 1 0 0,3 3 0 15,0-3 0-15,-3 3 8 0,0-1-8 0,-1 1 0 16,5 3 9-16,-1-6-9 0,0 6 0 0,-3-3 0 0,3 3 0 15,0 0 0-15,0 0 0 0,0 0 0 0,-7 0 0 16,0 0 0-16,4 3 0 0,0-3 0 0,-1 6 0 0,4-6 0 16,-3 3 0-16,0-3 0 0,-4 7 0 0,0-4 0 15,4-3 0-15,-4 3 0 16,3 0 0-16,-3-3-8 0,4 0 8 0,-4-3 11 0,0-3-3 0,4 3 0 16,-4-1-8-16,4 1 0 0,-1 0 0 0,5 0 0 15,-5 0 0-15,4 0 0 0,1-3 0 16,-1 2 0-16,0-5 0 0,0 9 0 15,0-3 0-15,4-3 0 0,-4 6 0 0,0 0 0 0,0-4 9 0,1 4-9 16,-1 0 0-16,0 0 0 0,0-6 0 0,0 6 0 16,0 6 0-16,-3-6 0 0,3 0 0 0,0 0-8 15,-3-6 8-15,3 6 0 0,0-3 10 0,0 3-10 16,4 0 0-16,-4-6 0 0,1 6 0 0,-1-10 0 16,-4 10 0-16,1-3 0 0,3-3 0 0,0 3 0 15,0 0 0-15,1 0 8 0,-1-1 0 0,0 1 1 0,4-3 11 16,-4 6 3-16,0-3 0 0,-3 0 0 0,6 0-23 0,-6 3 0 15,3-4 0-15,0 4 0 0,0-3 0 0,4 0 0 16,-4 3 0-16,4-3 0 0,0-3 0 0,-1 6 12 16,1-3-2-16,0-1-1 0,-1 1-9 15,1 3 0-15,0 0 0 0,3 0 0 0,-3 0 0 16,-1 0 0-16,1-3 0 0,0 3 0 0,-4 0 0 16,4 0 0-16,-4 0 0 0,4 0 0 0,-1 3 0 0,-3-3 0 15,1 0 0-15,2 3 0 0,-3 1 0 0,-3-4 0 16,0 0 0-16,-1 3 0 0,1 0 0 0,3 0 0 15,-3 0 9-15,3 0-9 0,0 0 0 0,-3 1 0 16,3-4 0-16,0 3 8 0,-3 0-8 0,3 0 11 0,-3-3-11 16,3 3 12-16,-4 0-12 0,1 0 10 15,0 1-10-15,-1-4 10 0,4 0-10 0,-6 0 0 16,2 0 9-16,1 0-9 0,0-4 0 0,-1 4 9 0,1 0-9 0,-4 0 0 16,0 0 10-16,0-3-10 0,-3 3 8 0,3 0-8 15,0-3 31-15,0 3 1 0,0 0 0 0,0 3 0 16,4-3-32-16,-4 3 0 0,4-3 0 0,-4 4 0 15,3-1 10-15,-2 0-10 0,-1-6 10 0,3 3-10 16,1 0 0-16,-4 0 0 0,4-3 0 0,-1-1 0 16,1 4 0-16,0 0 0 0,-1 0 0 15,4 0 0-15,-3 0 0 0,0 0 0 0,3 4 0 0,-7-4 0 16,0-4 9-16,0 1-9 0,4 3 8 0,3-3-8 16,0 3 8-16,-3 0-8 0,3 0 0 0,-3 3 8 15,-1 4-8-15,1-4 0 0,-1-3 0 0,1 3 0 16,0 3 0-16,-1-3-9 0,-2 0 9 0,2 4-13 15,1-4 13-15,3-3 0 0,-3 0 0 0,3 6 0 16,-4-3 0-16,1-3 10 0,0 0-10 0,3 6 12 16,-4-6-12-16,5-6 0 0,-5 6 0 0,1 0 8 15,3-3-8-15,-3 3 0 0,3-6 0 0,-3 6 0 0,-1 0 0 0,1-10 0 16,-1 10 0-16,-2 0 0 0,2-3 0 0,-3 3 0 16,-3 3 0-16,3-3 0 0,0 0 0 0,-3 0 8 15,3 0-8-15,-4 0 0 0,1 10 0 0,0-10 0 16,-1 6 0-16,1-3 0 0,-1-3 8 0,1 6-8 15,-4-6 8-15,0 4-8 0,4-4 0 0,-4 0 8 16,3 0-8-16,1 6 0 0,-1-6 11 0,1 3-3 0,0-3-8 16,3 0 12-16,0-3-12 0,-4 3 0 0,1 0 0 15,0-6 0-15,-4 6 0 0,3 0 0 0,4 0 0 16,-7 0 0-16,4 0 0 0,-4 0 0 0,4 0 0 0,-1 0 0 16,1 0 0-16,-1 0 8 0,-3 0-8 15,0 0 0-15,0 0 0 0,-3 6 0 0,3-6 0 16,0 3 0-16,0-3 0 0,0 6 0 0,0-3 0 0,0 4 0 15,4-4 0-15,-4 0 0 0,4 3 0 0,-4-3 0 16,3 0 0-16,1 1 0 0,-1-4 0 0,-3 3 0 16,4-3 28-16,0 0 4 0,-4 0 0 0,3 0 0 15,1 0-32-15,-4 0 0 0,3 0 0 0,-2-3 0 16,2 3 0-16,-3-4 0 0,4 4 0 0,-1-3 0 16,-3 3 0-16,0 0 11 0,0 0-3 0,-3 0-8 15,3 0 8-15,-3 0-8 0,-4 0 0 0,7 0 0 16,-4 3 10-16,-3-3-10 0,0 0 8 0,7 0-8 0,-3 4 0 0,-4-4 0 15,7 3 0-15,-4 0 0 0,4-3 0 0,0 3 0 16,-3-3 0-16,3 0 0 0,0 0 0 0,-3 0 0 16,3-3 8-16,3 3-8 0,-6 0 0 0,3-3 10 15,3 3-10-15,-3-3 10 0,1-1-10 16,2 4 0-16,-6-3 0 0,3 0-11 0,0 3 11 0,0-3 8 16,0 3-8-16,0-3 11 0,4 3-11 0,-4-3 0 15,0 3-12-15,0-3 12 0,0 3 0 16,0 0 0-16,0 0 0 0,0 0 0 0,0 3 0 15,0-3 0-15,0 0 9 0,0 0-1 0,4-3-8 0,-4 3 0 16,3-7 0-16,-3 7 0 0,0 0 0 0,1 4 0 16,2-4 0-16,-3-4 0 0,0 4 0 0,4-3 8 15,-1-3-8-15,-3 3 8 0,4 3-8 0,-4 0 0 0,4 0 0 0,-1-6 0 16,-3 6 0-16,-3-10-8 0,3 10 8 0,0-3 0 16,0-3-23-16,0 3 1 0,-3-4 0 0,3 7 0 31,0-6-15-31,-4 3-3 0,1 3-1 0,-1-3 0 0,4 3 25 0,-7 0 6 0,0 0 1 0,4 0 0 15,3-3-3-15,-4 3 0 0,1-3 0 0,3 3 0 16,-7 0-8-16,4-4-1 0,3 1-1 0,-4 0 0 31,4-3-18-31,-3 0-4 0,-1 2-1 0,-3-5-642 0,0 3-128 0</inkml:trace>
  <inkml:trace contextRef="#ctx0" brushRef="#br0" timeOffset="8245.455">28723 7460 716 0,'0'0'16'0,"0"0"3"0,0 0 1 0,0 0 0 0,0 0-20 0,0 0 0 0,0 10 0 0,0-10 0 15,0 0 74-15,0 3 11 0,0 6 3 0,0 1 0 0,0-10-26 0,0 9-5 16,0-9-1-16,0 6 0 0,0 4-4 0,0-1-2 16,4 1 0-16,-4-1 0 15,0 0-9-15,-4 1-1 0,4-4-1 0,-3 4 0 0,-4-1-20 0,3 0-4 16,4 10-1-16,-3-9 0 0,-1 8-14 0,4-2 11 0,-4 0-11 16,4 3 10-16,-3-1-10 0,-1 1 8 15,4 0-8-15,0 0 8 0,0 0-8 0,0-4 0 16,0 4 0-16,0 0 0 0,0-3 0 0,0 2 0 0,0 1 0 0,4 3 0 15,-4-3 0-15,0 0 8 0,0 0-8 0,0-4 8 16,0-2-8-16,0 6 0 0,0-1 0 0,0 1 0 16,0 0 8-16,0 0 0 0,0 3 0 15,0 3 0-15,0 0-8 0,0 0 0 0,0-3 0 0,0-3 0 16,3 6 25-16,-3-3 7 0,0-3 0 0,4 0 1 16,-4-1-21-16,0 1-4 0,0-6 0 15,0 5-8-15,0 1 8 0,0-3-8 0,-4-3 0 0,4 2 0 16,-3-2 13-16,-1 2-1 0,4-2 0 0,-3-1 0 15,3-2-12-15,-4 6 9 0,4-4-9 0,-3 4 8 16,3-4 0-16,-4-2 0 0,4 2 0 0,-3 1 0 16,-1-4-8-16,4 4 0 0,0-4 0 0,0 1 0 15,0-1 27-15,0-6 3 0,-3 7 1 0,3 2 0 0,0-6-31 0,0 4 8 16,0-1-8-16,0-3 0 0,0 4 0 0,0-1 0 16,0-2 0-16,3 2 0 0,-3 0 0 0,0-2 0 15,4-4 0-15,-4 6 0 0,0 1 0 0,0-10 0 16,3 9 0-16,-3-9 0 15,0 0-25-15,0 6-5 0,0-6-1 0,0 0 0 0,0 0 6 0,0 7 1 16,0-7 0-16,0 6 0 0,0 0 11 0,0-6 2 0,0 9 1 16,0-9 0-16,0 0 10 0,0 7 0 15,0-7 0-15,0 0 0 16,0 0-27-16,0 6-3 0,0-6-1 0,0 0 0 0,4 6 7 0,-4-6 2 16,0 0 0-16,0 0 0 15,0 0-31-15,0 0-7 0,0 0 0 0,0 0-1 16,0 0 10-16,0 0 3 0,0 0 0 0,0 0-332 0,0 0-67 0</inkml:trace>
  <inkml:trace contextRef="#ctx0" brushRef="#br0" timeOffset="14614.751">29930 7733 1234 0,'0'0'27'0,"0"0"5"0,0 0 2 0,0 6 2 0,0 4-36 0,-4-1 0 0,1-6 0 0,3 10 0 15,0-4 31-15,-4-2-1 0,1 2 0 0,3-3 0 16,-4 7-5-16,1-7-1 0,-1 4 0 0,0-1 0 16,1 3-4-16,-1-2-2 0,-3 2 0 0,4-2 0 15,-4 9 2-15,3-4 0 0,-3 1 0 0,0 3 0 16,4 0-20-16,-4-1 0 0,-1 1 0 0,1 0 0 15,0 0 0-15,0-3 0 0,4-4-10 0,-1 4 10 16,-3-4 0-16,4 1 18 0,-1 3-3 0,1-7-1 16,3 0 13-16,0-9 2 0,0 0 1 0,0 0 0 0,0 0-5 15,0 0-1-15,0 0 0 0,10-9 0 16,-3 0-12-16,0-1-4 0,0 1 0 0,-3-4 0 0,3 7-8 0,-4-4-11 16,5 1 3-16,-5 0 0 15,1-4-29-15,-1 4-6 0,1-4-1 0,-1 1 0 0,1 2 28 16,-1-2 4-16,1-4 2 0,-4 3 0 0,3 1 22 15,-3-1 4-15,4 1 0 0,-4 2 1 0,3-5 11 0,-3 2 1 16,4 1 1-16,-1-4 0 0,1 3-11 0,-1-2-3 16,5-1 0-16,-5-3 0 0,4-3-16 0,-3 0 0 15,3-6 0-15,-4 6 0 0,4-6 0 0,4 3 0 16,-1 0 12-16,1 0-12 0,0-7 0 0,-1 7 0 0,4-3 0 0,-3-3-12 16,-1 9 12-16,5-6 0 0,-5 6 0 0,1 0 0 15,-1 0 0-15,1 3 0 0,-1 0 0 0,1 3 0 16,-4 1 0-16,4 2-9 15,-4-2 9-15,0 5 0 0,0 1 0 0,-4-1-8 0,4 7 8 16,-3-3 0-16,0 3-8 0,-4 3 8 0,0 0-8 16,0 0 8-16,0 0 0 0,0 0 0 0,0 0 0 15,-4 3 0-15,4 6 0 0,0 1-8 0,-4-1 8 0,4 1 0 16,0-1 0-16,-3 3 0 0,-1 1 0 16,4 3 8-16,-3-7-8 0,3 10 0 0,3 0-11 0,-3 6 11 15,0-3 0-15,0 6 0 0,4 3 0 0,-4 4 0 16,0-4 0-16,0 4-17 0,0 5 1 0,-4 1 1 15,4 0-1-15,0 3-1 0,0 0 0 0,-3 3 0 16,-1-3 17-16,1 0 0 0,-1-4-8 0,1 1 8 16,-1 0 0-16,4-7 0 0,-3 1 0 0,-1-1 9 15,1-5 5-15,3-4 1 0,0-3 0 0,-4-7 0 0,4 4-1 0,-3 0 0 16,3-7 0-16,-4-2 0 0,4-1-14 0,0-9 0 16,0 0 0-16,0 0 0 15,0 0-62-15,0 0-6 0,0 0 0 0,0 0-416 16,0 0-84-16</inkml:trace>
  <inkml:trace contextRef="#ctx0" brushRef="#br0" timeOffset="15015.473">29961 7981 1141 0,'0'0'24'0,"0"0"6"15,0 0 1-15,0 0 2 0,0 0-33 0,0 0 0 0,0-10 0 0,0 4 0 16,4-3 79-16,-1-1 9 0,1-2 1 0,3 2 1 0,-3 1-37 16,3-4-7-16,0 4-2 0,-4-7 0 15,4 7-22-15,0 0-5 0,0-1-1 0,0 7 0 0,4-6-16 0,-7 2-9 16,3 4 1-16,-4-3 0 16,-3 6-4-16,7 0 0 0,-7 0 0 0,0 0 0 15,7 0-7-15,0 6-1 0,0-3-1 0,0 4 0 0,0-1-3 0,1 0-1 16,2 4 0-16,-3-4 0 15,0 3-46-15,0-6-9 0,0 7-1 0,0-10-479 0</inkml:trace>
  <inkml:trace contextRef="#ctx0" brushRef="#br0" timeOffset="15633.206">30342 8022 439 0,'0'0'9'0,"-3"6"3"0,-1 0 0 0,1 0 0 0,-4 1-12 0,3 2 0 16,4-9 0-16,-3 10 0 0,-4-4 55 0,7-6 8 15,0 0 1-15,0 0 1 0,-4 9 9 0,1-3 2 16,3-6 0-16,-4 7 0 0,4-7-4 0,0 6 0 16,0 0 0-16,0 4 0 0,0-10-4 0,0 0-2 15,0 0 0-15,0 3 0 0,0 6-18 0,0-2-4 16,0-4-1-16,0 6 0 0,0-3-19 0,0 4-3 16,4-4-1-16,-4 0 0 0,-4 1 12 0,4-1 3 15,0-6 0-15,0 0 0 0,0 0-13 0,0 6-2 16,4 3-1-16,-4-9 0 0,0 0 9 0,7 4 1 15,-4-1 1-15,4 0 0 0,0-3-2 0,0-3 0 0,0 0 0 0,4 3 0 16,0-4-14-16,3 4-3 0,-4-6-1 0,1 3 0 16,3 0-10-16,0-3 10 0,-3 3-10 0,-1-1 10 15,4-2-10-15,-3 3 0 0,-4-3 0 0,4-1 0 16,-1 4 0-16,-3-6-14 0,-3 0 3 0,-1-1 1 31,1 1-38-31,-4-1-8 0,0-2-2 0,0-1 0 16,0-2-40-16,0-1-8 0,-4-3-2 0,4 0 0 0,0 0 7 0,-3 1 1 0,3 2 0 15,0-3-464-15</inkml:trace>
  <inkml:trace contextRef="#ctx0" brushRef="#br0" timeOffset="16547.482">30790 7482 1591 0,'-3'10'35'0,"3"-10"7"0,-4 0 2 0,1 0 0 0,3 0-35 0,0 0-9 0,-4 6 0 0,1 3 0 15,-4-5 10-15,0 8 0 0,0 1 0 0,0-1 0 32,0 1-47-32,-1-1-10 0,1-2-1 0,0-1-1 0,0 7 29 0,0-7 7 0,0 10 1 0,0-3 0 15,4 2 12-15,-4 1 16 0,3 0-3 0,1 3-1 0,-1 0 25 0,0 0 5 16,1-3 1-16,3 3 0 0,0 0-6 0,0 0-1 16,0-4 0-16,3 11 0 0,1-7-16 0,0 0-3 15,-1 3-1-15,1-7 0 0,-1 11-16 0,1-11 0 16,-1-2 0-16,1-3 0 0,-4-1 14 0,3 1-1 15,1 2 0-15,-4-5 0 0,0-1 14 0,0 1 2 16,0-1 1-16,0-9 0 0,0 6 0 0,0-6 0 16,0 0 0-16,0 0 0 0,0 0-11 0,0 0-3 15,0 0 0-15,0 0 0 0,0 0-16 0,0-6 0 16,0-3 8-16,0-1-8 0,0 1 0 0,3 6 0 16,-3 3-11-16,0 0 11 0,4-10 0 0,-4 1 0 15,0-1 0-15,3 1 0 0,-3 0-10 0,0-1 10 16,4 1-8-16,-4-1 8 0,3 1 0 0,1 0 0 15,-4-1 0-15,3 1 0 0,-3-1-12 0,4-2 4 16,-1 2 0-16,1-2 0 0,0 3 8 0,-1-1-8 0,1 4 8 0,-1 0-8 16,4-4-4-16,-3 7 0 0,3-3 0 0,-4 3 0 15,4-7 0-15,0 10 0 0,0-3 0 0,1-3 0 16,-1 6 12-16,-4 6 0 0,4-6 0 0,0 3 0 16,-3-3 0-16,-1 6 0 0,4-2 0 0,-3 2 0 15,-1 3-16-15,1 1-2 0,-1 2 0 0,-3 1 0 16,4-1 18-16,-1 4-8 0,-3 3 8 0,-3 0 0 15,3 3 0-15,-4-4 0 0,4-2 0 0,-3 0 0 16,-1 6 0-16,-3-3 0 0,4 2 0 0,-4 5 0 16,-4-5 0-16,4-2 9 0,0-6-1 0,0 3 0 15,0-4 4-15,0-3 0 0,0 7 0 0,3-10 0 16,4-6-1-16,-10 4 0 0,10-4 0 0,0 0 0 16,-7-7-11-16,0-2 10 0,-4 6-10 0,4-4 10 0,0-2-19 15,0 0-4-15,0-1-1 0,-4 1 0 0,4 3-5 16,0-7-1-16,0 4 0 0,0-1 0 15,0-2-2-15,0-1-1 0,3 4 0 0,-3-1 0 16,0 1-6-16,0 3-2 0,4-4 0 0,-1 7 0 16,-3-3-36-16,7 6-7 0,0 0-2 0,0 0 0 0</inkml:trace>
  <inkml:trace contextRef="#ctx0" brushRef="#br0" timeOffset="17204.98">30963 8087 918 0,'0'0'20'0,"0"0"4"0,0 0 0 0,0 0 3 0,0 0-27 0,0 0 0 16,0 0 0-16,0 0 0 0,0 0 47 0,0 0 4 15,0 0 1-15,7-3 0 0,-3 3-42 0,-4 0-10 16,3-3 0-16,4-3 0 0,-7 6 24 0,4-3 2 16,0-3 1-16,-1-1 0 0,-3 7 33 0,0 0 8 15,0 0 0-15,4-6 1 0,-4 6-9 0,0 0-1 16,0 0-1-16,0 0 0 0,0 0-10 0,0 0-3 16,0 0 0-16,0 0 0 0,0 0-23 0,0 0-5 15,3 9-1-15,-3-2 0 0,0-7 0 0,-3 6 0 16,3-6 0-16,0 9 0 0,0-2 8 0,0 5 0 15,-4-6 1-15,4 4 0 0,0-1-10 0,0 1-3 16,4-1 0-16,-4 0 0 0,0 4 0 0,3-4-1 0,1-2 0 0,-1 2 0 16,1 0 1-16,-1 1 0 0,4-1 0 0,-3 1 0 15,3-7-12-15,0 6 12 0,0 1-12 0,-3-4 12 16,3-3-12-16,0-3 0 0,-4 9 9 0,-3-9-9 16,7-3 31-16,0 3 1 0,-3-6 1 0,-1 6 0 15,4-9 3-15,-3 6 1 0,-1-4 0 0,1-2 0 16,-1-4-20-16,1 1-4 0,0-1-1 0,-1-2 0 15,1-4-12-15,-1 3 0 0,1 4 0 0,-1-7 0 16,4-3-10-16,-3 0-8 0,-1-3-2 0,4 0 0 16,-3 6-3-16,-1-3-1 0,4 0 0 15,-3 0 0 1,0 3-26-16,-1-3-6 0,1 3 0 0,-1-3-1 16,-3 7-152-16,0-4-31 0,0 3-5 0,0 4-2 0</inkml:trace>
  <inkml:trace contextRef="#ctx0" brushRef="#br0" timeOffset="18048.213">31394 7993 831 0,'0'0'18'0,"0"0"4"0,0 0 1 0,0 0 1 0,0 0-24 0,0 0 0 16,0 0 0-16,0 0 0 0,0 0 39 16,0 0 3-16,0 0 1 0,0 0 0 15,0 0 13-15,0 0 4 0,0 0 0 0,0 0 0 16,-4 10-12-16,4-1-3 0,-3 1 0 0,3-1 0 0,0 0 7 0,-4 1 2 16,4-4 0-16,0-6 0 0,0 0-13 0,0 10-2 15,0-1-1-15,0 0 0 0,0 1-9 0,0-1-1 16,4-3-1-16,-4 4 0 0,0-4-15 0,0-6-4 15,0 3 0-15,0-3 0 0,0 0 8 0,3 10 0 16,-3-10 1-16,0 6 0 0,0-3-3 0,0-3-1 16,0 0 0-16,0 0 0 0,0 0-13 0,0 0 0 0,0 0 8 0,0 0-8 15,0 0 0-15,0 0 0 0,0 6 0 0,0-6 0 16,0 0 9-16,0 0-9 0,0 0 8 0,0 0-8 16,0 0 0-16,0 0 0 0,0 0 0 0,4-6 0 15,-4-3 20-15,0 6 0 16,0-7-1-16,3 1 0 0,-3 2-19 0,4-2 0 0,-1 0 0 0,1-4 0 15,-1 1 0-15,-3-4 0 0,4 3-12 0,-1-2 3 16,1-4-6-16,-4 0-1 0,3 6 0 0,-3-2 0 16,4-1 0-16,-4 0-1 0,4 1 0 0,-4 2 0 15,3 1 7-15,-3-4 2 0,0 7 0 0,0-1 0 16,0 4-10-16,0 0-2 0,-3-1 0 0,3 4 0 31,0-3-10-31,0 6-2 0,0 0-1 0,0 0 0 0,0 0 11 0,0 0 2 0,0 0 1 0,0 0 0 0,0-3-1 16,0 3-1-16,0 0 0 0,3-6 0 15,1 2 2-15,3 1 1 0,-4 3 0 0,4 0 0 16,-3 0-13-16,3 0-2 0,0 3-1 0,0 1 0 16,3-4-71-16,-2 0-15 0,-1 6-2 0,3-6-346 15</inkml:trace>
  <inkml:trace contextRef="#ctx0" brushRef="#br0" timeOffset="18868.778">31461 7830 612 0,'0'0'17'0,"0"0"4"0,0 0-21 0,0 0 0 0,0 0 0 0,-4 7 0 16,4-7 32-16,0 0 3 0,0 0 0 0,-3 3 0 15,3-3-35-15,0 0 0 0,0 0 0 0,0 0-9 16,0 0 9-16,0 9 9 0,0-9-1 0,0 0-8 15,0 0 65-15,3 0 7 0,-3 0 0 0,4 6 1 16,-4-6-19-16,0 0-4 0,0 0-1 0,0 0 0 16,0 0-14-16,0 0-3 0,7 0-1 0,-7 0 0 15,3 0-31-15,-3 0 0 0,4 0 0 0,-4 0 0 0,7-6-13 0,-4 6 4 16,4-6 1-16,1 3 0 0,-5-3 8 0,1 2-12 16,3 1 12-16,0-3-12 0,-4 6 1 0,4-3 0 15,0 3 0-15,0-3 0 16,0 0-33-16,-3 3-8 0,3 0 0 0</inkml:trace>
  <inkml:trace contextRef="#ctx0" brushRef="#br0" timeOffset="19852.79">31623 7928 1142 0,'0'0'32'0,"0"0"8"0,0 0-32 0,0 0-8 0,0 0 0 0,0 0 0 16,0 0 30-16,0 0 5 0,0 0 1 0,-4 9 0 15,-3-3-21-15,4 4-4 16,-1-4-1-16,-3 3 0 0,4 4-2 0,-1-4-8 0,1 4 12 15,-1-4-4-15,4 7 20 0,-3-4 3 0,-1 4 1 0,4-3 0 16,-3-4 16-16,3 4 3 0,-4-1 1 0,4 4 0 16,0 0-20-16,-3 2-4 0,3 1-1 0,0 3 0 15,-4-3 1-15,1-3 1 0,3-1 0 0,-4 1 0 16,4-4-13-16,0-2-4 0,0 2 0 0,0-2 0 16,0-4 24-16,0-6 4 0,0 10 0 0,0-10 1 15,0 0-19-15,0 0-4 0,0 0-1 0,0 0 0 16,0 0-5-16,0 0-2 0,0 0 0 0,0 0 0 15,0 0-10-15,0-7 0 0,0-2 9 0,0 3-9 16,0-10 0-16,0 6 0 0,-4-2 0 0,4-4 0 0,0 7 0 0,0-4 0 16,0-2 0-16,0-1 0 0,0 0 0 0,4-3 0 15,-4 7 0-15,4-4 0 0,-1 7 0 0,1-1 0 16,-1-2 0-16,1-1 0 0,-1 1 0 0,1-1 0 16,3 1 0-16,-4 2 0 0,1-5 0 0,-1 5-8 15,4 1 8-15,-3-4 0 0,3 4 0 0,-4-1-10 16,1 1 10-16,3 0 0 0,-3 2 0 0,-1 1 0 15,-3 0 0-15,0 6 0 0,0 0-9 0,4-3 9 16,-4 3 0-16,0 0-9 0,0 0 9 0,0 0 0 16,0 0 0-16,7 0 0 0,0 3 0 0,-7-3 0 15,7 3 0-15,-7-3 0 0,0 0 0 0,7 6 0 16,-7-6 0-16,3 7 0 0,1 2 0 0,-4 0-12 0,3 1 12 16,-3-4-12-16,4 10 12 0,0-4 8 0,-4-2-8 15,0 5 11-15,0-2-11 0,0-4 0 0,0 1 0 16,0-1 0-16,3 7 0 0,-3-1 0 0,0 1 0 0,4-3 0 15,-4 5-12-15,0-2 0 0,3 3-1 0,-3-3 0 16,4 2-1-16,-4-2 0 0,3-3 0 0,1 5 0 31,-1-8-26-31,1 9-6 0,-1-7-1 0,1 1 0 0,-1-1-22 16,-3-2-5-16,4-4-1 0,-1 0 0 0,1 1 19 16,-4-7 3-16,7 3 1 0,-4-3 0 0,-3 0 15 0,4 0 3 0,-4 0 1 15,7 0-341-15,-7 0-68 0</inkml:trace>
  <inkml:trace contextRef="#ctx0" brushRef="#br0" timeOffset="40623.766">23449 7677 759 0,'0'0'16'0,"0"0"4"0,0 0 1 0,0 0 1 0,0 0-22 0,0 0 0 0,0 0 0 0,-3-7 0 16,3 1 65-16,-4-3 9 0,4 9 2 0,0-6 0 16,-3-7-4-16,3 13-1 0,0 0 0 0,-4-3 0 15,4 3-29-15,0 0-6 16,0 0 0-16,0 0-1 0,-7-6-15 0,0 2-4 0,7 4 0 0,-4-6 0 15,-3 3 6-15,7 3 1 0,0 0 0 0,0 0 0 16,-7-6 3-16,7 6 1 0,0 0 0 0,0 0 0 16,-7 0-10-16,7 0-1 0,0 0-1 0,-7 0 0 15,7 0-15-15,0 0 9 0,-10 9-9 0,10-9 8 16,-7 0-8-16,7 0 8 0,-4 10-8 0,4-10 8 16,-7 0 1-16,0 9 0 0,3-3 0 0,-3 4 0 15,7-1 4-15,-3-3 1 0,3-6 0 0,0 0 0 16,0 0 5-16,-4 10 1 0,1-1 0 0,3 1 0 0,0-10-2 0,0 0 0 15,0 0 0-15,-4 6 0 0,4-6-1 16,0 6 0-16,4 0 0 0,-4 1 0 0,0-7-5 0,0 0 0 16,0 0-1-16,0 0 0 15,0 0-11-15,0 0 0 0,3 3 0 0,1 3 0 0,-1-3 0 0,1 3 0 16,-4-6 0-16,7 4 0 0,-4 2 0 0,-3-6 0 16,7 3-12-16,-7-3 12 15,4 6 0-15,0-3 0 0,3 4 0 0,-7-7 0 0,3 3 0 16,4 0 0-16,0 0 0 0,0 0 12 0,-7-3-12 15,4 3 0-15,3 0 0 0,-7-3 0 0,7 7 0 0,-4-4 0 16,-3-3 0-16,0 0-11 0,8 0 11 0,-8 0 0 16,7 6 8-16,-7-6-8 0,3 3 0 0,1 4 0 15,-1-1 0-15,1 0-12 0,-1 0 12 0,-3-6 0 16,0 0 8-16,-3 10-8 0,3-1 0 0,-4 7-12 0,4-4 2 16,-3-2 0-16,-1 5 10 0,4-2 0 0,-3-4 0 0,-1 1 0 15,1-1 0-15,-1 1 0 0,0-1 0 0,1 0 8 16,-4 1-8-16,3-7-12 0,1 6 4 0,-1 1 0 15,4-10 8-15,-7 6 11 0,0-3-3 0,0 7 0 16,7-10-8-16,-7 0 0 0,7 0-12 0,0 0 12 16,-11 6 0-16,11-6 0 0,-7-6 0 0,0 6 12 15,0-4-12-15,0-2 0 0,-3 3 0 0,3-3-11 16,0-4 2-16,-1 7 0 0,1-6 0 0,4 3 0 16,-4-1-19-16,3 1-3 0,1 3-1 0,-1-3 0 15,4 6-28 1,0 0-5-16,0 0-2 0,0 0 0 0,0 0-137 0,0 0-28 15</inkml:trace>
  <inkml:trace contextRef="#ctx0" brushRef="#br0" timeOffset="41310.493">23541 7674 630 0,'0'0'13'0,"0"0"3"0,0 0 1 0,0 0 2 0,0 0-19 0,0 0 0 16,0 0 0-16,0 0 0 0,0 0 63 0,0 0 9 15,0 0 1-15,0 0 1 0,0 0-38 16,0 0-8-16,0 0-2 0,0 0 0 0,0 0 14 0,0 0 4 15,0 0 0-15,0 0 0 0,0 0 6 0,0 0 2 16,0 0 0-16,0 6 0 0,0-6-16 0,0 6-4 16,0 4 0-16,0-4 0 0,3 0 9 0,-3 0 2 15,0 1 0-15,-3 2 0 0,3 0-12 0,0 1-3 16,0-1 0-16,0-6 0 0,0-3-2 0,0 13-1 16,0-1 0-16,0-2 0 0,0-1-13 0,0 4-4 0,0-1 0 0,0 1 0 15,0-7-8-15,0 10 0 0,0-4 0 0,0-2 0 16,0-1 9-16,0 4 0 0,-4-4 0 0,4 1 0 15,0-4 3-15,0-6 1 0,0 0 0 0,0 9 0 16,0 1-13-16,0-10 8 0,0 0-8 0,0 0 0 16,0 0 0-16,0 0-20 0,0 0 4 0,0 0 0 15,0 0-97 1,0 0-19-16,0 0-4 0</inkml:trace>
  <inkml:trace contextRef="#ctx0" brushRef="#br0" timeOffset="41724.09">23403 7705 918 0,'0'0'20'0,"0"0"4"0,0-3 0 0,0 3 3 0,7-3-27 15,-3-4 0-15,-1-2 0 0,-3 3 0 0,4-1 80 0,-1 1 10 16,1 3 2-16,-4 3 1 0,7-3-22 16,-3 0-5-16,-1 0-1 0,1-4 0 0,-4 7 0 0,3-3 0 15,1-3 0-15,-4 6 0 0,3 0-18 0,4 0-4 16,-3 0-1-16,3 0 0 0,0 0-20 0,3 0-4 15,1 0-1-15,-4 0 0 0,7-9 7 0,-7 9 0 0,4-4 1 0,-4 4 0 16,3-6-25-16,-2 6 0 0,-5 0 0 0,4-9 0 16,0 9 0-16,0-3 0 0,0-4 0 0,0 1 0 31,0 6-32-31,0-3-9 0,4 0-2 0,-4 0 0 0,4 6-13 0,-4-3-2 16,0 6-1-16,3-3 0 0,-3-3-24 0,-3 3-5 15,3-3 0-15,0 10-558 0</inkml:trace>
  <inkml:trace contextRef="#ctx0" brushRef="#br0" timeOffset="42394.003">23781 7661 858 0,'0'0'24'0,"0"0"6"0,0 0-30 0,0 0 0 15,0 0 0-15,0 0 0 0,0 0 119 0,0 0 17 16,0 0 4-16,0 0 1 0,0 0-63 0,0 0-13 16,0 0-2-16,0 0-1 0,0 0-18 0,0 0-4 15,0 0-1-15,0 0 0 0,0 9 9 0,0 1 3 0,0-1 0 0,-4 4 0 16,4-1-27-16,0-2-4 0,0-1-2 0,0 10 0 15,0-10-18-15,-3 10 0 0,3-3 0 0,0 0 0 16,-4-1 0-16,4 1 0 0,-3 0 8 16,-1-1-8-16,4-2 0 0,0 2 0 0,0-2 8 15,0-4-8-15,0 4 13 0,0-4-1 0,0-2 0 0,0-7 0 16,0 0 0-16,0 0 0 0,0 9 0 0,0-9 0 16,0 0-12-16,0 0 0 0,0 0 8 0,0 0-8 15,0 0 0-15,7 0 0 0,-3-3 0 0,-1 0 0 16,1-3-17-16,-4-1 0 0,3 1 0 0,1 0 0 15,-1-1 1-15,-3-2 0 0,4 0 0 0,-1-4 0 16,1-3 16-16,-4 4-10 0,7-4 10 0,-7 1-8 16,3-1 8-16,-3 0 0 0,4-3 0 0,0-3 0 0,-4 4 0 15,3-1 0-15,1 3 0 0,-4 0 0 16,3 1 0-16,1 2 0 0,-4 1 0 0,3-4 0 0,1 7 0 0,-1-1 0 16,1 7 0-16,-1-3 0 0,-3 6 0 0,0 0 0 15,0 0 0-15,7 0 0 0,-7 0-8 0,4 0 8 16,3 0-8-16,0 0 8 0,-3 9 0 0,3-9 0 15,0 10 0-15,-4-1 0 0,4-9 0 0,-7 0-8 16,4 6 8-16,-1 4 0 0,1-1 0 0,-1 0 0 16,1-2 0-16,-1 2 0 0,1 1 0 0,-1-1 0 15,-3 0 0-15,4 1 0 0,-4-1 0 0,4 1 12 16,-8 5-4-16,4 1 0 0,0-4-8 0,0 4 9 16,-4 0-9-16,4-4 10 0,-3 7-10 0,-1-3 0 15,4-4 0-15,0 7 8 0,0-3-8 0,0 0 0 16,0-1 0-16,0 1 0 0,0-4-12 0,0 1-5 0,4 6-1 0,-4-10 0 31,3-3-149-31,1-6-29 0</inkml:trace>
  <inkml:trace contextRef="#ctx0" brushRef="#br0" timeOffset="42718.464">23809 7868 1220 0,'0'0'27'0,"0"0"5"0,0 0 2 0,0 0 0 0,0 0-34 0,0 0 0 15,0 0 0-15,0 0 0 16,3-3 58-16,1-3 5 0,0-4 1 0,-1 4 0 0,1 0-12 0,-1-1-1 15,4 4-1-15,0-3 0 0,-3-3-14 0,-1 2-4 16,4 4 0-16,0-3 0 0,0 3-20 0,1 0-12 16,-1-1 12-16,0 4-12 15,-4-3-15-15,4 3-9 0,0 0-3 0,0 0 0 16,0 0-41-16,4 0-9 0,-7 0-2 0,3-3 0 16,0 3-108-16,0-3-21 0,3-3-5 0,-10 6-1 0</inkml:trace>
  <inkml:trace contextRef="#ctx0" brushRef="#br0" timeOffset="43048.681">24098 7661 903 0,'0'0'25'0,"0"0"7"0,0 0-32 0,0 0 0 0,0 0 0 0,0 0 0 16,0 0 56-16,-3 9 6 0,-1-2 1 0,4 2 0 16,-3 1 2-16,3-1 1 0,0 0 0 0,0 1 0 15,-4-1 8-15,4 7 2 0,4-4 0 0,-1 4 0 16,-3-3-16-16,0-1-2 0,0 1-1 0,0 2 0 0,0-2-30 16,-3-1-7-16,3 1 0 0,0 3-1 0,-4-4-9 0,1 1-2 15,-1-4 0-15,4 1 0 0,0-10-8 0,0 6 8 16,0 3-8-16,0-9 8 0,0 7-8 0,4 2 0 15,-1-3 0-15,-3-6 0 0,0 0-15 0,4 6 2 16,-1 1 0-16,-3-7 0 16,0 0-109-16,0 0-22 0,0 0-4 0,0 0-535 15</inkml:trace>
  <inkml:trace contextRef="#ctx0" brushRef="#br0" timeOffset="43508.295">24031 7642 1004 0,'0'0'22'0,"0"0"5"0,0 0 1 0,0 0 0 0,0-6-28 0,0 6 0 0,4-3 0 0,-1-3 0 15,-3 2 79-15,0 4 10 0,0 0 3 0,0 0 0 16,0 0-16-16,0 0-4 0,7 0 0 0,-7 0 0 16,0 0-12-16,0 0-4 0,0 0 0 0,0 0 0 15,7 0-35-15,0 0-7 0,0 4-2 0,1-4 0 16,-1 6-4-16,3-3 0 0,-3 3-8 0,4 4 12 16,-4-4-12-16,3 6 0 0,-2 1 0 0,2 3 0 0,-3-1 0 0,0-5 0 15,0 5 0-15,0-2 0 16,-3 3 0-16,-1-1 0 0,1 1 0 0,-1 3 0 0,-3-7 0 15,0 7 0-15,0 0-8 0,-3 0 8 0,3 3 0 16,-4-3-8-16,1 3 8 0,-1-4 0 0,1 4-16 0,-4 0 3 16,3-6 1-16,1 0 0 15,-4-4-17-15,0 4-3 0,0-7-1 0,-1 4 0 0,1-4 16 0,4-3 3 16,-1 4 1-16,1-1 0 0,3-9 5 0,0 0 8 16,0 0-13-16,-7-9 5 0,-4-1 8 0,11 10-8 15,0 0 8-15,-3-6-8 0,-1-3-1 0,1-4 0 0,3 1 0 16,0-1 0-1,0-3-69-15,0-2-14 0,0 5-2 0,0-3-1 0</inkml:trace>
  <inkml:trace contextRef="#ctx0" brushRef="#br0" timeOffset="44064.752">24328 7699 936 0,'0'0'26'0,"0"0"7"0,0 0-33 0,0 0 0 16,0 0 0-16,0 0 0 15,0 0 68-15,0 0 6 0,0 0 2 0,0 0 0 16,0 9-26-16,0-9-5 0,0 0-1 0,0 0 0 0,0 0 16 0,0 0 2 16,0 9 1-16,0-2 0 0,0-7-1 0,0 9 0 15,0 7 0-15,-4-7 0 0,0 4-17 0,4-4-3 16,0 1-1-16,-3 2 0 0,3-2-15 0,0-1-3 15,-4 0-1-15,4 1 0 0,0 5-14 0,0-2-8 16,0-4 10-16,0 1-10 0,0 5 8 0,0-2-8 0,0-4 0 16,0 7 9-16,4-6 3 0,-4 2 0 0,0 1 0 0,3-4 0 15,-3 0 6-15,4 1 2 0,0-1 0 0,-1 1 0 16,-3-1-4-16,4-3 0 0,-1 1 0 0,4-4 0 16,-3 0-16-16,3 0 0 0,-4 0 0 0,1-3 0 15,3 3 0-15,0-3 0 0,0 0 0 0,0 0 0 16,4 0 0-16,-4 0 0 0,3 0-15 15,-3-3 5-15,0 3-8 0,0 0-2 0,1-3 0 0,-1 3 0 16,0 3-3-16,0-3-1 0,0-3 0 0,0 3 0 16,0-3-29-16,-7 3-7 0,7 0 0 0,0-3-1 15,0 0-37 1,0-1-7-16,0 1-2 0,-3 0 0 0</inkml:trace>
  <inkml:trace contextRef="#ctx0" brushRef="#br0" timeOffset="44340.575">24419 7877 874 0,'0'0'19'0,"0"0"4"0,0 0 1 0,0 0 1 0,4 0-25 0,-4 0 0 0,0 0 0 0,3 10 0 15,-3-10 15-15,0 0-3 0,7 0 0 0,-3 0 0 16,3 0-12-16,-7 0 0 0,0 0 0 0,0 0-410 16</inkml:trace>
  <inkml:trace contextRef="#ctx0" brushRef="#br0" timeOffset="44648.662">24370 7733 1220 0,'0'0'27'0,"0"0"5"0,0 0 2 0,0 0 0 0,0 0-34 0,0 0 0 15,0 0 0-15,3 0 0 0,1-9 52 0,-4 6 3 16,3-4 1-16,-3 7 0 16,4-6 9-16,0 3 3 0,-4-6 0 0,3 2 0 0,-3 1-20 15,4 0-3-15,-1-1-1 0,-3 7 0 0,4-6-17 0,-4 6-4 16,3-3-1-16,-3 3 0 0,7-6 10 0,-7 6 1 16,7-3 1-16,0 0 0 0,4-1-22 0,-4 1-4 15,4-3 0-15,-1 6-8 0,4-9 0 0,-3 9 0 16,-1 0-10-16,1-10 10 0,-4 10 0 0,4-3 0 15,-4-3 0-15,3 6 0 16,-3-3-142-16,4 3-21 0,-4 3-4 0,0-3-1 0</inkml:trace>
  <inkml:trace contextRef="#ctx0" brushRef="#br0" timeOffset="45537.365">25312 7598 756 0,'0'0'16'0,"0"0"4"0,0 0 1 0,0 0 0 0,0 0-21 0,0 0 0 16,0 0 0-16,0 0 0 0,0 0 47 0,0 0 5 15,3 16 0-15,-3-16 1 0,0 0 9 0,4 3 2 16,-4-3 0-16,0 0 0 0,0 0-10 16,0 10-2-16,3 5 0 0,-3-5 0 0,0-10 10 0,4 12 2 15,-4-1633 0-15,3 3264 0 0,-3-1630-32 0,0-4-7 16,0-9-1-16,4 13 0 0,-4-1-24 0,0-2 0 15,0 5 0-15,-4-2 0 0,4-4 0 0,4 4 0 16,-4 2 0-16,0 1 0 0,0-3 0 0,0-1 0 16,0-2 0-16,-4-1 0 0,1 0 0 0,-1 1 0 15,4-10 0-15,-3 15 0 0,3-15 31 0,0 0 1 0,0 0 0 0,-7 7 0 16,7-7-20-16,0 0-3 0,-11 3-1 0,4-3 0 16,0 0-8-16,0-3 0 0,0 0 0 15,0-1 0-15,0-2 0 0,3 3 0 0,4 3 0 16,-7-6 0-16,4-4 0 0,-1 7-12 0,1-3 2 15,-1-3 1-15,1-1-27 0,-1 4-6 0,1-7-1 16,-1 4 0 0,1 0-141-16,3-1-29 0,-4-6-6 0,1 1-1 0</inkml:trace>
  <inkml:trace contextRef="#ctx0" brushRef="#br0" timeOffset="46030.738">25164 7542 543 0,'0'0'12'0,"0"0"2"0,0 0 1 0,0 0 1 0,0 0-16 0,-4 9 0 0,1-2 0 0,-1-1 0 16,1 0 51-16,3-6 7 16,0 0 2-16,0 0 0 0,0 0 28 0,0 0 7 0,0 0 1 0,0 0 0 15,0 0-26-15,0 0-5 0,0 0-1 16,0 0 0-16,0 0 5 0,7 0 1 15,-4 0 0-15,8-3 0 0,-1 3 2 0,1-3 1 0,3 0 0 0,0 0 0 16,0-4-22-16,4 4-5 0,-1 3-1 0,1-3 0 16,0 3-26-16,-1 0-6 0,-3-3-1 0,1 3 0 15,-1 3-12-15,0-3 0 0,-4-3 0 0,5 3 0 16,-5 3 0-16,1-3 0 0,-1 0 0 0,1 0 0 16,-4 0 0-16,0 0 0 0,0 0 0 0,0 0 0 15,-7 0 0-15,7 0-12 0,0 3 12 0,-7-3-13 16,7 0-15-16,-3-3-4 0,3 3 0 0,0 3 0 15,-4-3-23-15,4 0-5 0,1 0 0 0,-5 3-1 16,4 0-130-16,-3 1-25 0,3-4-6 0,-7 0-1 0</inkml:trace>
  <inkml:trace contextRef="#ctx0" brushRef="#br0" timeOffset="46605.823">25587 7627 903 0,'0'0'25'0,"0"0"7"0,0 0-32 0,0 0 0 0,0 0 0 0,0 0 0 16,-7 6 84-16,7-6 10 0,-4 9 2 0,4-9 1 15,0 0-28-15,-3 7-5 0,-4 2-2 0,3 0 0 16,4-9-16-16,-3 7-3 0,-1 2-1 0,4-9 0 16,-7 6-30-16,4 1-12 0,-1 2 8 0,-3 3-8 15,4-5 10-15,3 2-10 0,-4 1 12 0,4-1-12 16,0-9 43-16,-4 9 1 0,1-2 1 0,-1-1 0 16,1 0-25-16,-4 0-6 0,3 1-1 0,4-7 0 15,-3 6 3-15,-1 0 0 0,4-6 0 0,0 7 0 16,0-7-4-16,0 0-1 0,0 0 0 0,0 9 0 15,0-9-11-15,4 6 10 0,3 1-10 0,-7-7 10 16,3 6-10-16,-3-6 0 0,11 6 0 0,-4-3 0 0,4-3 0 16,-1 6 0-16,1-6 0 0,-1 0 0 0,-3 0 0 0,0 4-17 15,4-8 4-15,-4 4 1 0,0 0 12 0,-3 0 16 16,3 0-3-16,-4-6-1 0,1 6 7 0,-1-6 1 16,1 3 0-16,-4-7 0 0,0 4-20 0,0-3 0 15,0-1 0-15,-4 1 0 0,4-7 0 0,-3 4 0 16,-1-4 0-16,1 3 0 0,-1-2 0 0,1-1 0 15,-1 7 0-15,-3-4 0 0,4 1 0 0,-1-1 0 16,0 4 0-16,1 2 0 0,-1-2 0 0,1 0 0 16,-1-1 0-16,4 10 0 0,0 0 0 0,0 0 0 15,-7 0 0-15,7 0 0 0,0 0 0 0,-7 0 0 16,0 0 0-16,7 0 0 16,-7 0-32-16,7 0-9 0,-7 0-3 0,7 0 0 15,0 0-112-15,-3 10-22 0,-1-1-5 0,1 7-1 0</inkml:trace>
  <inkml:trace contextRef="#ctx0" brushRef="#br0" timeOffset="47555.645">25823 7595 1177 0,'0'0'25'0,"0"0"6"0,0 0 1 0,0 0 2 0,0 0-34 0,0 0 0 16,0 0 0-16,-3 3 0 0,3 7 68 0,-4-1 6 15,1 1 2-15,-1-4 0 0,1 3-36 0,-1 1-6 16,4-1-2-16,-3 4 0 0,-1-4-32 0,4 4 0 16,-3-1 0-16,3-3 0 0,0-2 19 0,0 2 0 0,-4 7 0 0,1-7 0 15,3 4 3-15,0-1 1 0,3-2 0 0,-3 2 0 16,0-5 0-16,0 2 0 0,4 0 0 0,-4 1 0 15,0-1-23-15,0 1-18 0,0-4 3 0,3 3 1 16,-3-6 22-16,0-3 5 0,0 0 1 16,0 0 0-16,0 0-14 0,0 0 0 0,0 0 0 0,0 0 0 15,-3-3 32-15,3-3 0 0,-4-3 0 0,1-1 0 16,3 4-4-16,0-3 0 0,-4-1 0 0,4 1 0 16,0-4-7-16,0 4-1 0,-4-1-1 0,4 4 0 15,0-3-8-15,0-1-2 0,0 1 0 0,0-1 0 16,0-5-9-16,0 8 0 0,4-2 0 0,-4 0 0 15,0-4 0-15,4 4 0 0,-1 2 0 0,1-2 0 16,-1-3 0-16,1-1 0 0,-1 4 0 0,1 5 0 16,-1-2 0-16,4-3 0 0,-7 9-8 0,4 0 8 0,-4 0 0 0,7-3 0 15,0-4 0-15,-7 7 0 0,3 0-8 0,-3 0 8 16,0 0 0-16,7-3 0 0,1 0 0 0,-8 3 0 16,3 3 0-16,-3-3 0 0,7 3-9 0,-7-3 9 15,7 0 0-15,-7 0 0 0,4 10 0 0,-1-10 0 16,1 9 0-16,-1-9 0 0,-3 0-8 0,0 10 8 15,0-1 0-15,0-9 0 0,0 0-12 0,0 0 12 16,0 6-12-16,-3 4 12 0,-1-4-10 0,1 0 10 16,-1 0-8-16,-3 4 8 0,7-1 0 0,-3-2 0 15,-4 2 0-15,3 0-8 0,0-6 8 0,1 4 0 16,-1 2 8-16,4-9-8 0,0 0 0 0,-3 6 0 16,3-6 0-16,0 0-8 0,0 0 8 0,0 0 0 15,0 0 0-15,0 0-8 0,0 4 8 0,0-4 0 16,0 0 0-16,0 0 0 0,3 9 0 0,-3-9 0 15,7 6 0-15,-7-6 0 0,4 3 0 0,-4-3 0 0,0 0 0 0,4 13-8 16,-1-10 8-16,-3-3 0 0,0 9 0 0,0-9 0 16,0 0 0-16,0 0 0 0,0 7 8 0,0 2-8 15,0-3 0-15,0 1 0 0,-3-1 0 0,3 3 8 16,0-2 0-16,0-1 0 0,0 0 0 0,3 4 0 16,-3-10-8-16,0 6 0 0,4 3 0 0,-1 1 0 15,4-7 0-15,0 3 0 0,-3-3 0 0,3-3 0 16,0 10 0-16,0-7 0 0,0 0-9 0,0 0 9 15,0 0-47-15,0 3-5 0,-3-2 0 0,-1-4-1 16,4 0-17 0,0 0-3-16,0-4-1 0,-3 1 0 0,3-3 20 0,-3 0 4 0,-1-7 1 0,1 4-395 15,3-4-80-15</inkml:trace>
  <inkml:trace contextRef="#ctx0" brushRef="#br0" timeOffset="47915.551">26063 7636 1191 0,'0'0'26'0,"0"0"6"0,4 0 0 0,-4 9 2 0,0-9-34 0,0 0 0 0,0 0 0 0,0 7 0 16,3 2 98-16,-3-3 13 0,-3 1 2 15,3 2 1-15,0 4-42 0,3-4-9 0,-3 3-2 0,0-5 0 16,0 2-35-16,0 1-7 0,-3-1-2 0,3 7 0 16,0-4-7-16,3 1-2 0,-3-1 0 0,0 4 0 15,4-3-8-15,-1-1 0 0,1 1 0 0,-1 2 8 16,-3-2-8-16,4-4 0 0,-1 7 0 0,-3-4 8 15,0-2-8-15,0 2-17 0,0-12 4 0,0 0 1 16,-3 7-62-16,3-7-12 0,0 0-2 0,0 0-416 16,0 0-84-16</inkml:trace>
  <inkml:trace contextRef="#ctx0" brushRef="#br0" timeOffset="48378.867">26035 7627 936 0,'0'0'26'0,"0"0"7"0,0 0-33 0,0 0 0 0,0 0 0 0,0 0 0 15,0 0 103-15,0 0 13 0,0 0 4 0,0 0 0 16,0 0-37-16,0 0-7 0,11 0-2 0,-4 0 0 16,-7 0-6-16,7 0-2 0,0 0 0 0,0-4 0 15,0-2-11-15,-7 6-3 16,7 0 0-16,0 10 0 0,0-10-35 0,0 9-7 0,0 4-2 0,0-4 0 16,-3 3-8-16,3 1 8 0,0 0-8 0,0 2 8 15,0 4-8-15,-4 0 0 0,5 0 0 0,-1-1 0 16,-4 1 0-16,4-3 0 0,-3 3 0 0,3-4 0 15,-4 4 0-15,1-6 0 0,-4 6 0 0,3-4 0 16,-3 4 0-16,0-3 0 0,0-1 0 0,0-2 0 16,0 3 0-16,-3-4 0 0,-4 4 0 15,0-4-11-15,0 4-23 0,-4-6-5 16,0-7-1-16,-3 0 0 0,0-3 20 0,4 3 3 0,-4 3 1 0,-4-3 0 16,4-6 16-16,0 0-10 0,0-6 10 0,3-1-8 15,-7-2-29-15,4-4-6 0,-3-3-1 0,-1-3 0 16,4 3-88-16,3 1-17 0,-6-17-4 0,6 13-1 15</inkml:trace>
  <inkml:trace contextRef="#ctx0" brushRef="#br0" timeOffset="49260.421">26293 7743 946 0,'0'0'20'0,"0"0"5"0,0 0 1 0,0 0 2 0,0 0-28 0,0 0 0 16,3 6 0-16,1-3 0 0,-1 6 44 0,-3-2 3 0,0 2 1 0,-3 4 0 16,3-4-34-16,-4 0-6 0,1 1-8 0,-1-1 11 15,0 1 1-15,1-1 0 0,-1 0 0 0,1 1 0 16,-1-1 28-16,1 1 7 0,3-7 1 0,0-3 0 16,-4 9 7-16,4-9 1 0,-3 10 1 0,3-1 0 15,-4-3-32-15,4-6-6 0,0 0-2 0,0 0 0 16,0 0-7-16,0 0-2 0,0 0 0 0,0 0 0 15,0 0-8-15,0 0 0 0,4 0 0 0,3-3 0 16,-4 0 0-16,1-3 0 0,-1-1 12 0,4 1-4 16,-3-3 7-16,0-1 1 0,3 7 0 0,-4-6 0 15,4-7-6-15,-3 7-1 0,-1-4 0 0,4 4 0 16,0-7-9-16,-3 0 10 0,3 4-10 0,-4-4 10 16,5 1-10-16,-1-4 8 0,-4 3-8 0,1 0 8 15,3 4-8-15,0 2 0 0,-4-2 0 0,4 3 0 16,-3-4 0-16,-4 13 0 0,0 0 0 0,3-3 8 15,-3 3 3-15,0 0 0 0,7-6 0 0,-7 6 0 0,0 0-11 0,0 0 8 16,0 0-8-16,0 0 8 0,4 6-8 0,-1-3 0 16,1 13 0-16,0-7 0 0,-4 4 0 0,3-4 0 15,-3 7 0-15,4-4 0 0,-4 1 0 0,0 6 8 16,-4-1-8-16,4-2 8 0,0 0-8 0,0 3 0 16,-3-4 0-16,3 4 0 0,0 0 0 0,0-7 0 15,0 7 0-15,0 0 0 0,0 0-12 0,0-3 0 16,0-4-1-16,0 4 0 15,0-1-46-15,3-5-9 0,-3 5-1 0,4-5-427 0,-4-1-86 0</inkml:trace>
  <inkml:trace contextRef="#ctx0" brushRef="#br0" timeOffset="49563.553">26324 7865 867 0,'0'0'19'0,"0"0"4"0,0 0 1 0,0 0 0 0,7 3-24 0,-3-3 0 16,-4 0 0-16,7 0 0 0,-7 0 26 0,7 0 0 15,-3 0 0-15,3 0 0 16,0 6-16-16,-7-6-10 0,3-6 12 0,4 6-12 0,-3 0 0 0,3-3-9 16,0-3-1-16,0 6 0 15,0-10-42-15,0 7-8 0,7-9-1 0,-14 12-1 0</inkml:trace>
  <inkml:trace contextRef="#ctx0" brushRef="#br0" timeOffset="50101.864">26557 7743 1148 0,'0'0'25'0,"0"9"6"0,-3-3 1 0,-1-3 0 0,1 10-32 0,3-7 0 0,0 4 0 0,-4-4 0 16,0 3 76-16,1 1 10 0,3-1 2 0,0 1 0 15,0-4-50-15,0 3-10 0,-4-3-1 0,1 4-1 16,3-10-10-16,0 9-1 0,-7-6-1 0,7 7 0 15,-4-1 2-15,4-9 0 0,0 0 0 0,0 0 0 16,0 10 14-16,0-10 3 0,0 0 1 0,0 0 0 16,0 0 10-16,0 0 1 0,0 0 1 0,0 0 0 15,0 0-14-15,0-10-4 0,4 10 0 0,-1-9 0 16,1 9-28-16,-1-10 0 0,1 7 0 0,-1-3 0 16,5 3 0-16,-5-3 0 0,1-4 0 0,-1 7 0 15,-3 0 9-15,0 3-9 0,4-6 8 0,-4 6-8 16,0 0 0-16,0 0 0 0,0 0 0 0,0 0 0 15,3-7 0-15,-3 7 0 0,0 0 0 0,0 0 0 0,0 0 0 0,0 0 0 16,0 0 0-16,4 10 0 0,-1-4 0 0,1 3 0 16,-1-5 0-16,1 5 0 0,-1 0 8 0,1 1-8 15,-4-10 8-15,3 6-8 0,1 3 0 0,3-2 0 16,0 2 0-16,-3-3 0 0,3 1 0 16,-4-1 0-16,-3-6 11 0,4 3-11 0,3 3 9 0,-7-6-9 15,7 0 8-15,0 4-8 0,0-1 0 0,0-3 0 16,-4 0 8-16,-3 0-8 0,0 0 32 0,4-3 5 0,3-1 1 0,-3-2 0 15,-1 3-22-15,1-3-5 0,-4-1-1 0,3 1 0 16,-3 0-2-16,0-4 0 0,0-5 0 0,0 5 0 16,4 1-8-16,-4-4 0 15,0-2 0-15,-4 2 0 0,1-2 0 0,3-1-12 0,0-3 0 16,-4 0 1 0,4 4-49-16,0-4-9 0,-3 6-3 0,3-2 0 15,-4-4-24-15,1 3-4 0,3 0-2 0,0 7-435 0,0 0-87 0</inkml:trace>
  <inkml:trace contextRef="#ctx0" brushRef="#br0" timeOffset="50448.141">26776 7849 1681 0,'0'0'36'0,"0"0"8"0,0 0 2 0,0 0 2 0,0 0-38 0,0 0-10 15,3-6 0-15,-3 6 0 0,4-6 85 0,-4 6 15 16,3-3 4-16,-3 3 0 0,4-7-26 0,-1 4-5 16,1 0-1-16,-4 3 0 0,7-3-35 0,-3 0-7 15,-1 0-2-15,4 3 0 0,-3 3-28 0,3-3 8 16,-7 0-8-16,0 0 0 0,7 3 0 0,-4-3 0 15,-3 0 0-15,7 3 0 0,4-3-16 0,-4 0 4 16,0-3 1-16,0 0 0 16,-3 0-13-16,3-4-4 0,-4 4 0 0,4-3 0 15,0 3-34-15,-3-4-7 0,-1-2-2 0,1 6 0 16,3-3-120-16,0-1-24 0,4-2-5 0,-11 9 0 0</inkml:trace>
  <inkml:trace contextRef="#ctx0" brushRef="#br0" timeOffset="51290.878">27122 7733 961 0,'0'0'20'0,"0"0"5"0,0 0 1 0,0 0 2 0,0 0-28 0,0 0 0 16,0 0 0-16,0 0 0 0,0 0 48 0,0 0 3 15,0 0 1-15,0 0 0 0,0 0-52 0,0 0 0 16,0 0 0-16,0 0 0 0,0 0-9 0,0 0 1 15,0 0 0-15,0 0 0 0,0 0 8 0,-7 0-8 16,7 0 8-16,-4 10-8 0,4-10 19 0,-4 6 4 16,4-6 1-16,-3 9 0 0,-1 1 28 0,1-1 7 0,3-3 1 0,0 4 0 15,0-10-23-15,0 9-4 0,0 1-1 0,-4 2 0 16,4 1 21-16,0-4 4 0,0 0 1 0,0 4 0 16,4-4-26-16,-1 1-4 0,-3-1-2 0,0 4 0 15,4-1-9-15,-4 1-1 16,0-4-8-16,3 1 12 0,-3-1-12 0,0 0 0 0,0 1 0 15,0-1 0-15,-3-6 0 0,3 7 0 0,0-10-9 16,-4 9 9-16,4-3-30 0,0-6 0 0,0 0 0 16,0 0-684-16</inkml:trace>
  <inkml:trace contextRef="#ctx0" brushRef="#br0" timeOffset="51724.505">27263 7717 936 0,'0'0'26'0,"0"0"7"0,0 0-33 0,0 0 0 15,0 0 0-15,0 0 0 0,0 0 71 0,0 0 7 16,0 0 2-16,0 0 0 0,0 0-58 0,0 0-11 16,0 0-3-16,0 0 0 0,-4 7-8 0,1-1 0 15,3-6 0-15,-4 9 0 0,4-9 28 0,-3 4 3 16,-1 5 1-16,4 0 0 0,-3 4-7 0,3-4-1 0,-4 1 0 0,0-1 0 16,1 4 29-16,-1-1 6 0,4 1 1 0,-3 2 0 15,-1-2-13-15,1 6-3 0,-1-4 0 0,1 1 0 16,-1 3-25-16,1-3-6 0,3-1-1 0,-7 1 0 15,3 3-3-15,1-4-1 0,-1 1 0 0,1 0 0 16,-1-7-8-16,4 1 8 0,0-10-8 0,0 0 8 16,0 0-8-16,0 0 0 0,0 0 0 0,0 0 0 15,0 0 0-15,0 0-17 0,0 0 4 0,0 0 1 16,0 0-52-16,0 0-11 0,0-10-1 0,0 4-1 16,0-3-91-16,0-4-19 0,4-15-3 15,-8 15-314-15</inkml:trace>
  <inkml:trace contextRef="#ctx0" brushRef="#br0" timeOffset="51993.328">27051 7915 784 0,'0'0'22'0,"0"0"5"0,0 0-27 0,0 0 0 16,0 0 0-16,0 0 0 0,0 0 99 0,0 0 14 15,0 0 3-15,0 0 1 0,0 0-33 0,0 0-6 16,4-6-2-16,-4 6 0 0,3-3-19 0,1 3-4 16,-1-4-1-16,4-2 0 0,0 6-32 0,0 0-6 15,0 0-2-15,4 0 0 0,-4 0 16 0,4 0 4 0,3 0 0 0,-4 0 0 16,4 0-32-16,-3-3 0 0,3-3 0 0,-3 6 0 16,3 0 0-16,-4-3 0 0,1-4 0 0,0 7 0 31,-1-3-132-31,1 3-32 0,-4-6-6 0,7 6-258 0,-4-3-52 0</inkml:trace>
  <inkml:trace contextRef="#ctx0" brushRef="#br0" timeOffset="52627.89">27467 7768 1443 0,'0'0'32'0,"0"0"6"0,0 0 2 0,-3 9 0 0,-1 0-32 0,4 1-8 16,-3-1 0-16,-1 4 0 0,1-4 48 0,-1 4 8 16,4-4 2-16,-3 7 0 0,-4-4-15 0,7-2-3 15,-4-1-1-15,4 7 0 0,0-7-5 0,-4 4-1 16,1-4 0-16,-1 1 0 0,4-1 2 0,-3-3 0 15,-4 4 0-15,3-4 0 0,4 3-22 0,-7 1-4 16,7-10-1-16,-3 9 0 0,-1 1-8 0,1-10 0 16,3 0 0-16,0 0 0 0,0 0 0 0,0 0 0 15,0 0 0-15,0 9 0 0,0-9 12 0,0 0-4 16,0 0 0-16,0 0 0 0,0 0-8 0,0 0 0 16,0 0 0-16,0-3 0 0,3-7 0 0,-3 1 0 15,4 0 0-15,-1-1 0 0,-3-2 0 0,4-1 0 16,-1 1 0-16,-3-1 0 0,4 4 0 0,-1-4 8 0,-3-3-8 0,0 1 8 15,0 2 0-15,4-2 0 0,-4-1628 0 0,0 3264 0 16,0-1631 20-16,0 1 3 0,3-4 1 0,1 7 0 16,3 0-12-16,-3-1-3 0,3 4 0 0,-4 3 0 15,1-6-5-15,3 3-2 0,-4 0 0 0,4 3 0 16,0 0-10-16,-3 0 0 0,3 3 0 0,-4-3 0 16,1 3 0-16,3-3 0 0,-3 6 0 0,3-3 0 15,-4-3 0-15,-3 0 0 0,0 0 0 0,4 7 0 16,-1-1 0-16,-3-6-11 0,0 0 11 0,0 0-12 15,7 16 12-15,0-4 0 0,-3 1 0 0,-4-4 0 16,3 7 0-16,-3-4 0 0,0 7 0 0,0-3 0 16,4 0 0-16,-8-1 0 0,1 1 8 0,-1-4-8 15,4 1 0-15,-3 6 0 0,-1-4 0 0,1-2 0 0,3-4 0 0,0 4 0 16,0 0 0-16,0-13 0 16,0 0 0-16,0 0-15 0,0 6 3 0,0 3 0 15,3-3-26-15,1 1-5 16,-4-7-1-16,0 0 0 0,0 0-92 0,0 0-20 0,0 0-3 0,0 0-1 0</inkml:trace>
  <inkml:trace contextRef="#ctx0" brushRef="#br0" timeOffset="52938.828">27386 7962 1220 0,'0'0'27'0,"0"0"5"0,0 0 2 0,0 0 0 0,0 0-34 0,0 0 0 0,0 0 0 0,0 0 0 16,0 0 98-16,4-6 13 0,-1 3 2 0,1 0 1 16,-1-4-55-16,-3 7-11 0,0-3-3 0,4 3 0 15,3-3-16-15,-4 3-3 0,1 0-1 0,-1 3 0 16,4 0-25-16,-3-3 0 0,3 3 0 0,-3 1 0 15,6-1 0-15,-3-3 8 0,0 3-8 0,0 0 12 16,0 0-12-16,0 0 0 0,4-3 0 0,-4 3 0 16,4-3-19-16,-4 0 1 0,3-3 0 0,-3 0 0 15,4 3-120-15,-4-3-24 0,0-3-5 0,4-1-1 0</inkml:trace>
  <inkml:trace contextRef="#ctx0" brushRef="#br0" timeOffset="53762.017">27746 7758 874 0,'0'0'19'0,"0"0"4"0,0 0 1 0,0 0 1 0,0 0-25 0,0 0 0 0,0 0 0 0,0 0 0 15,0 0 82-15,0 0 11 0,0 0 3 0,0 3 0 16,0 7 9-16,0-4 3 0,0 0 0 0,0 4 0 16,0-4-29-16,-4 0-6 0,4 7-1 0,0-1 0 15,-3 4-6-15,3-3-2 0,0 2 0 0,-4-2 0 16,4 2-19-16,0 1-4 0,-3 0-1 0,3 3 0 16,-4-4-12-16,1 1-4 0,-1 0 0 0,1-4 0 15,-1 4-8-15,4-4-3 0,-3 1 0 0,-1-4 0 16,4-9-13-16,0 0 8 0,-3 7-8 0,-1-1 0 15,4-6 0-15,0 0 8 0,0 0-8 0,-3 6 0 16,3-6 0-16,0 0 0 0,0 0 8 0,0 0-8 16,0 0 0-16,0 0 8 0,0 0-8 0,0 0 0 15,0 0 8-15,0 0-8 0,0-6 0 0,0-3 0 0,0-1 0 16,3 1-21-16,1 2 3 0,-4-2 1 16,3 0-14-16,-3-1-2 0,4-2-1 0,-1-4 0 0,-3 7 34 0,4-4 0 15,-1-3 10-15,1 1-2 16,-1-1-8-16,1-3 0 0,-1 10 0 0,1-10 0 0,-1 6 0 0,5-2 0 15,-5-1 0-15,1 4 0 0,3-1 0 0,-4 0 11 16,1 4-1-16,-1 0 0 0,4-1-10 0,0 4 0 16,-3-3 0-16,-4 9 0 0,0 0 10 0,0 0 0 15,0 0 0-15,10 0 0 0,-3 0-10 0,-7 0-11 16,0 0 3-16,0 0 0 0,4 9 8 0,3-3 0 16,-3-3 0-16,-1 10-8 0,-3-4 8 0,0 1 0 15,0-1 0-15,0 1 0 0,0-1 0 0,-3 0 0 0,3 1-9 0,-4-1 9 16,1 1 0-16,-1-1 0 15,0-3-9-15,1 4 9 0,-1-7 0 0,-3 6-8 0,4 1 8 16,-1-7 0-16,4-3 0 0,-3 9 0 0,-4-3 0 16,3 1 0-1,4-7-28-15,0 0 2 0,0 0 0 0,0 0 0 0,0 0 14 0,0 0 4 16,0 0 0-16,0 6 0 0,0-6 0 0,0 0 0 0,0 6 0 0,0-6 0 16,0 0 8-16,0 7-8 0,0-7 8 0,4 6-8 15,-4-6 8-15,0 6 0 0,0-6 0 0,0 0 0 16,0 0 0-16,0 0 0 0,0 0 0 0,3 9 0 15,1-2 0-15,-1-1 0 0,-3-6 0 0,4 6 0 16,-1-3 11-16,1 7-3 0,-1-4 0 0,1-3 0 16,-1 7 5-16,1-1 1 0,3-3 0 0,-3 1 0 0,-1-1 6 15,1 3 0-15,3-2 1 0,-4-1 0 0,4-3-21 0,-7-3 0 16,7 0 0-16,-7 0 0 0,4 6 0 0,3 0 0 16,-4 1 0-16,-3-7 0 0,0 0 0 0,8 3 0 15,-5 3 0-15,4 0 8 16,0 1-39-16,-7-4-7 0,0-3-2 15,0 6 0-15,0-3-136 0,0-3-27 0,0 0-5 0,4 10-2 0</inkml:trace>
  <inkml:trace contextRef="#ctx0" brushRef="#br0" timeOffset="54324.508">28007 7849 990 0,'0'0'21'0,"0"0"5"16,0 0 1-16,0 0 1 0,0 0-28 0,-3 10 0 0,-1-1 0 0,0-3 0 15,4-6 57-15,0 0 6 0,-3 10 1 0,-1-7 0 16,4-3-2-16,0 9 0 0,0-9 0 0,0 13 0 16,-3-7-3-16,3 3-1 0,0-9 0 0,-4 7 0 15,4-1 5-15,0 0 1 0,0 4 0 0,0-4 0 16,0 0-13-16,0 4-3 0,0-1 0 0,-3-3 0 0,3 4-32 0,-4 2-6 15,1-2-2-15,3 2 0 0,-4 1 4 0,4-4 0 16,0 1 0-16,0-10 0 0,0 0 17 0,0 0 4 16,0 0 1-16,4 9 0 0,-1-3-10 0,4 0-1 15,-7-6-1-15,4 7 0 0,3-4 18 0,4 3 3 16,-4-3 1-16,0 0 0 0,0-3-29 0,0 7-6 16,3-7-1-16,-3 0 0 0,0 0-8 0,0 0 8 15,1 3-8-15,-1-3 8 0,0 0-8 0,-4 0 0 0,4 6 0 0,0-6 0 16,-3 3 0-16,-1-3 0 0,4 0 0 15,-7 0-11 1,0 0-29-16,4-3-7 0,3 3-1 0,-3 0 0 16,-4 0-12-16,7 3-4 0,0-6 0 0,-4 3 0 15,-3 0 6-15,7-6 1 0,-3 3 0 0,-1-4 0 16,1 4-11-16,-1-3-3 0,1 0 0 0,-4 6-452 0,0 0-90 16</inkml:trace>
  <inkml:trace contextRef="#ctx0" brushRef="#br0" timeOffset="54638.371">27989 7962 1335 0,'0'0'29'15,"0"0"7"-15,0 0 0 0,0 0 2 0,0 0-30 0,0 0-8 0,0 0 0 0,0 0 0 0,0 0 61 0,0 0 11 16,7-3 3-16,1 6 0 0,-1-3-43 0,-4 6-9 16,4-3-2-16,0 4 0 0,4-1 15 0,-4 0 4 15,0-3 0-15,0 4 0 0,0-4-29 0,-3 6-11 16,3-3 8-16,-4-2-8 0,1 2 12 0,3-3-4 16,-4-3 0-16,1 0 0 0,3-3-8 0,-4-3-11 15,1-4 3-15,-1 1 0 0,1 6-4 0,-1-7 0 16,5-2 0-16,-5-1 0 15,1 1-35-15,-1-4-7 0,1 3-2 0,-1-2-442 16,1-1-89-16</inkml:trace>
  <inkml:trace contextRef="#ctx0" brushRef="#br0" timeOffset="54933.603">28014 7846 906 0,'0'0'25'0,"0"0"7"15,0 0-32-15,0 0 0 0,0 0 0 0,0 0 0 16,0 0 84-16,0 0 9 0,7-6 3 0,-3 3 0 16,3 0 19-16,0-4 4 0,0 1 1 0,-4-3 0 15,4-1-31-15,0 4-5 0,1 0-2 0,-1-1 0 16,-4 1-23-16,4-3-5 0,0-1-1 0,-3 4 0 16,3-3-16-16,3 5-3 0,-3-2-1 0,1 6 0 15,2-9-20-15,-3 9-4 0,4-3-1 0,-1-1 0 0,-3 1-8 0,4 0 0 16,-4-3 0-16,0 3 0 0,0 0 0 0,0 3 0 15,0 3 0-15,-3-3 8 16,-4 0-47-16,7-3-9 0,-4 0-3 0,1 3 0 16,-4 0-13-16,7-4-4 0,0 1 0 0,-3-3 0 15,3 6-106-15,0-3-22 0,7 0-4 0,-14 3 0 0</inkml:trace>
  <inkml:trace contextRef="#ctx0" brushRef="#br0" timeOffset="189647.032">23086 6056 234 0,'0'0'0'0,"0"0"14"0,0 0-14 0,0 0 0 16,0 0 0-16,0 0 0 0,0 0 43 0,0 0 5 15,0 0 2-15,0 0 0 0,0 0 22 0,0 0 4 16,0 0 0-16,0 0 1 0,0 6-29 0,0-6-7 0,0 0-1 0,3 3 0 16,-3 3-22-16,0-6-5 0,0 0-1 0,0 10 0 31,0-10-36-31,-3 3-7 0,-8 9-1 0,8-5-1 0,3-7 18 0,0 0 4 0,0 0 1 0,0 0 0 16,0 0 24-16,0 0 5 0,0 0 1 0,0 0 0 15,0 0 28-15,0 0 7 0,0 0 1 0,0 0 0 16,0 0 3-16,0 0 1 0,0 0 0 0,0 0 0 15,0 0-23-15,0 0-4 0,-4-7-1 0,4 7 0 16,0 0-12-16,0 0-4 0,-7-3 0 0,0 0 0 16,0 3-6-16,7 0-2 0,-7 0 0 0,0 3 0 15,-4 0-8-15,4 4 8 0,-3-4-8 0,3 3 8 16,-4 0 4-16,4 1 0 0,0-4 0 0,0 3 0 0,0-3 12 0,0 3 2 16,7-6 1-16,-7 4 0 0,0-4 1 15,0 0 1-15,-4 3 0 0,4 0 0 0,7-3 11 0,-7 0 3 16,0 0 0-16,7 0 0 15,-7 3-5-15,7-3-1 0,-11-3 0 0,11 3 0 16,-7 0-10-16,7 0-3 0,-7-3 0 0,4-4 0 0,-1-2-13 0,-3 3-3 16,0 0-8-16,3-4 12 0,1 4-12 15,3-4-16-15,-4-2 3 0,4 9 1 0,-3-4-9 0,3 4-2 16,0-3 0-16,0 6 0 0,0-3 5 0,0 3 1 16,0-6 0-16,0 6 0 0,0 0 1 0,0 0 1 15,0 0 0-15,0 0 0 16,0 0-26-16,0 0-6 0,0 0-1 0,3-3 0 15,-3 3-34-15,7 0-7 0,-3-7-2 0,3 7 0 16,0 0-49-16,0 7-11 0</inkml:trace>
  <inkml:trace contextRef="#ctx0" brushRef="#br0" timeOffset="191013.562">22864 6115 838 0,'0'0'18'0,"0"0"4"0,0 0 1 0,0 0 1 0,0 0-24 0,0 0 0 0,0 0 0 0,0 0 0 0,0 0 40 0,0 0 2 15,-8-3 1-15,8 3 0 16,0 0-19-16,0 0-3 0,-3-6-1 0,-1 0 0 0,4-1 10 0,0 7 2 16,-3-9 0-16,3 9 0 0,-4 0 4 0,4 0 0 15,0 0 1-15,-10-3 0 0,-1 3 6 0,-3-7 1 16,3 7 0-16,1 0 0 0,-1 0-3 0,1 0 0 16,-1 0 0-16,1 0 0 0,-5 0 14 0,5-3 2 15,-4 3 1-15,3-6 0 0,1 6-2 0,-1 0-1 16,4-3 0-16,0-3 0 0,7 3-28 0,-7-4-6 15,3 1-1-15,4 6 0 0,0-6-6 0,-3-1-2 16,-1 1 0-16,1 0 0 0,3 6-12 0,0-6 9 0,-4-1-9 0,4 1 8 16,0 6-8-16,4-3 0 0,-4-6 0 0,0 9-11 15,0 0-4-15,-4-4-1 0,1-2 0 0,3 6 0 16,-4-6 0-16,-3-4 0 0,4 10 0 0,3 0 0 16,-4-3 16-16,-3-3 8 0,0-3 0 15,0-1-8-15,-4 1 17 0,4-1-3 0,-3 4-1 0,-1-3 0 16,4-4 9-16,-4 4 2 0,4-1 0 15,0 4 0-15,0 0-5 0,0 0-1 0,4 2 0 0,3 4 0 16,0 0-18-16,0 0 0 0,0 0 0 0,0 0 0 16,0 0 0-16,0 0-12 0,0 0 1 0,3 7 1 15,4 2 18-15,-3 1 3 0,-1-1 1 0,1 0 0 16,3 1-24-16,-4-1-5 0,4-3-1 0,1 1 0 16,-1-4 18-16,0 6 0 0,0 1-8 0,0-10 8 15,-7 0 0-15,0 0 0 0,7 6 0 0,-7-6 0 16,0 0 12-16,0 0 7 0,0 0 1 0,0 0 0 15,3-6-20-15,-3-4 0 0,-3 7 0 0,-1-3 0 0,1-4 0 0,-1 1 0 16,-3 0 0-16,4-4 0 0,-1 1 0 0,1-1 0 16,-4 0 0-16,3 1 0 0,0-4 0 0,1 7 0 15,-1-1 0-15,1 1 0 0,-4 3 0 0,3-4 0 16,1 1 0-16,-4 3 0 0,3-4-15 0,1 4-6 16,3 6-2-16,-4-6 0 0,4 6 8 0,0 0 2 15,0 0 0-15,-3-3 0 16,3 3-12-16,0 0-3 0,-4-7 0 0,4 7 0 0,0 0 7 0,0 0 1 15,0 0 0-15,-3-3 0 0,3 3 20 0,0 0 0 16,0 0-9-16,0 0 9 0,0 0 0 0,0 0 0 16,-7 0 0-16,7 0 0 0,0 0 0 0,0 0 0 15,0 0-8-15,0 0 8 0,0 0 0 0,0 0 0 0,0 0 0 0,0 0 0 16,0 0 0-16,0 0 0 0,0 6 0 0,0 4 9 16,0-4 9-16,0 4 2 0,3-1 0 15,-3 0 0-15,4 1-20 0,3 2 0 0,-4-2 0 0,4 2 0 16,0-2 0-16,0-1 0 0,0 10 0 0,0-7 0 15,4 1 10-15,0-1-2 0,-4 1 0 0,3 0 0 16,1-1-8-16,-1 1 8 0,5-4-8 0,-5 0 8 16,4 7-8-16,0-3 0 0,0-1 0 0,1-2 0 15,-1-1 0-15,0 0 0 16,0 1 0-16,4-1 0 0,-4 1 0 0,3-1 0 0,1 7 0 0,0-7 0 16,-1-3 0-16,-3 4-11 0,0 2 11 0,-3 1-12 15,3-7-39-15,-3 4-8 0,-1-1-1 16,-3 0-1-16,0 7-12 0,-3-6-3 0,3 8 0 0,-7-8 0 15,4 9-28-15,-4-4-7 0</inkml:trace>
  <inkml:trace contextRef="#ctx0" brushRef="#br0" timeOffset="191470.1">22553 6197 1105 0,'0'0'24'16,"0"0"4"-16,0 0 2 0,0 0 2 0,0 0-32 0,0 0 0 0,0 0 0 0,0 0 0 15,0 0 87-15,0 0 10 0,0 0 3 0,0 0 0 16,7 3-53-16,-3-3-11 0,-1 9-1 0,4-9-1 15,0 10-26-15,0-4-8 0,0 0 0 0,0 4 0 16,-3-4 0-16,0 6 0 0,3 1 0 0,0 0 0 0,3 5 0 0,-3 1 0 16,0 0 0-16,0 3 0 0,0 0 0 0,1 3 0 15,2-3 0-15,-3-3 0 0,0 6 0 0,0-3-9 16,0-3-1-16,-3-4 0 16,3 4-42-16,-4-6-8 0,1-10-1 0,-1 6-570 0</inkml:trace>
  <inkml:trace contextRef="#ctx0" brushRef="#br0" timeOffset="191979.483">22856 6397 836 0,'0'0'24'0,"0"0"4"0,0 0-28 0,0 0 0 15,0 0 0-15,0 0 0 0,0 0 79 0,0 0 9 16,0 0 3-16,0 0 0 0,0 0-30 0,8 0-5 15,-8 0-2-15,7 0 0 0,-4 0 4 0,-3 0 1 16,7-3 0-16,0 3 0 0,0 0-19 0,0 0-4 16,-3 0-1-16,3-3 0 0,-7 3 0 0,7 0 0 0,-3-3 0 0,-4 3 0 31,7-3-52-31,0 0-11 0,-4 0-1 0,4-1-1 16,-3-2-47-16,-1 0-10 0,1 0-1 0,3-1-1 15,-4-8-57-15,4 5-11 0,-3 1-3 0</inkml:trace>
  <inkml:trace contextRef="#ctx0" brushRef="#br0" timeOffset="192359.77">22941 6134 363 0,'0'0'8'0,"0"0"1"0,0 0 1 0,0 0 1 0,-3 6-11 0,3-6 0 0,-7 3 0 0,0 4 0 15,3-1 0-15,0 0 0 0,4-6 0 0,-7 7 0 16,4-4 34-16,-1 6 5 0,4-3 1 0,-3-2 0 0,3-4 43 16,0 0 9-16,0 0 1 0,0 9 1 0,0 0-38 0,0-9-8 15,3 7-2-15,1-4 0 0,-4-3-2 0,3 12 0 16,1-5 0-16,-1 2 0 0,5-3 0 0,-5-3 0 16,4 4 0-16,0-1 0 0,0 0 2 0,0 0 0 15,0 1 0-15,4-4 0 0,-1 6-8 0,-2-2-2 16,2-1 0-16,1 3 0 0,-1 1-8 0,1-1-3 15,-4 0 0-15,0-2 0 0,-4 2-25 0,5 0 8 16,2-2-8-16,-6-1 0 0,3 0 21 0,-4 1-1 16,4-4 0-16,0 3 0 0,-7-6-20 0,0 0 0 15,4 0 0-15,3-3 8 0,0 3-8 0,0-3 0 0,-3 0 0 16,3-4 0-16,3-2 0 0,-3 3 0 16,0-1 0-16,0 1 0 15,-3 0-37-15,-1 3-9 0,5-4-2 0,-5 1-455 0,4 6-91 16</inkml:trace>
  <inkml:trace contextRef="#ctx0" brushRef="#br0" timeOffset="192818.477">22754 6535 633 0,'0'0'13'0,"0"0"3"0,0 0 1 0,0 0 3 0,0 0-20 0,0 0 0 16,4 7 0-16,-4-7 0 0,3 6 32 0,-3 3 2 16,0 1 1-16,-3-1 0 0,3 1 23 0,-7-1 5 0,0 0 1 0,0 7 0 15,3-10-20-15,-3 4-3 16,-4 2-1-16,1 4 0 0,3-3-22 0,-4 2-5 15,4 1-1-15,-3-4 0 0,2 7-12 0,-2-3 0 0,3 0 0 0,-4-1 0 16,4-2 14-16,0 2-3 0,0-2-1 0,-4 3 0 16,4-4-10-16,4-2 0 15,-4 5 0-15,3-2 0 0,1-4-18 0,-1-2 1 16,1-1 0-16,3-6 0 0</inkml:trace>
  <inkml:trace contextRef="#ctx0" brushRef="#br0" timeOffset="193647.153">22761 6893 169 0,'0'0'0'0,"0"0"0"0,-3 6 9 0,-1 4-1 15,4-10-8-15,-3 6 0 0,-1 0 0 0,-3 3 0 16,-4 1 0-16,8-4 0 0,3 0 8 0,-4 4-8 16,1 6 26-16,-4-7 1 0,3 3 0 0,-3-2 0 0,4-1-3 0,-1 1 0 15,1-4 0-15,3 0 0 0,0-6 26 0,0 0 5 16,0 0 1-16,0 0 0 0,0 0-28 0,0 0-6 15,0 0-1-15,0 0 0 0,0 0-21 0,0 0 0 16,0 0 0-16,0 0 0 16,0 0-23-16,-4-6-2 0,1 3-1 0,3 3 0 0,0-6 26 0,0 6-8 15,3-7 8-15,-3 7 0 0,4-6-9 0,-4 6 9 16,0-1627-10-16,0 3254 10 0,0-1627 0 0,0 0 0 0,0 0 0 0,0 0 0 16,0 0 0-16,0 0 0 15,3 3 0-15,-3-3 0 0,0 0 39 0,0 0 1 16,7 0 0-16,-3 3 0 0,-4-3 38 0,0 0 8 0,7 0 2 15,0-3 0-15,-7 3 22 0,7-6 5 16,0 0 1-16,0-1 0 0,0 1-50 0,0-3-10 0,0-1-1 0,0 1-1 16,4 6-22-16,-4-4-4 0,0-2 0 15,0 0-1-15,4-1 5 0,-4 4 0 0,0-3 1 16,0-1 0-16,0 4-19 0,0 0-4 0,-4-1-1 16,1 1 0-1,3-3-46-15,0-1-10 0,-3 7-1 0,3-6-1 0,0 2-41 16,0-2-8-16,0 6-2 0,-4-3 0 0,4-1 6 0,-7 7 1 0,4-6 0 15,-1 3 0-15,-3 3 19 0,0 0 4 0,0 0 1 0,0 0-180 16,0 0-36-16</inkml:trace>
  <inkml:trace contextRef="#ctx0" brushRef="#br0" timeOffset="194040.328">22779 7078 838 0,'0'0'18'0,"0"0"4"0,0 0 1 0,0 0 1 0,0 0-24 0,0 0 0 0,3-3 0 15,1-4 0-15,-1 1 77 0,1 0 11 0,-1-4 1 0,-3 1 1 16,8 0-10-16,-1-4-1 0,-4 4-1 0,1-7 0 16,3-3-11-16,-4 10-3 0,4-7 0 0,-3 0 0 15,-1 1-12-15,4-1-4 0,-3 0 0 0,3 4 0 16,-3-4-30-16,3 7-6 0,-7-1-2 0,3-2 0 16,1 2-23-16,-1 1-5 0,1 3-1 0,3 0 0 15,-4-1 10-15,4 1 9 0,-3 3-13 0,-4 3 5 16,3-6-21-16,-3 6-4 0,7-7-1 15,-7 7 0-15,0 0-19 16,0 0-4-16,0 0-1 0,11 0 0 16,-11 0-34-16,0 0-6 0,0 0-2 0,0 0-448 0</inkml:trace>
  <inkml:trace contextRef="#ctx0" brushRef="#br0" timeOffset="211799.214">23146 6432 759 0,'0'0'16'0,"0"0"4"0,0 0 1 0,0 0 1 0,0 0-22 0,0 0 0 16,0-3 0-16,3-3 0 0,1-1 91 0,-1 1 13 16,1 0 4-16,3-4 0 0,-4 4-45 0,5 0-9 15,-1 3-2-15,0-4 0 0,-4 4-22 0,4 0-5 16,-7 3-1-16,7-3 0 0,0 0-12 0,-7 3-4 15,4 0 0-15,-4 0 0 0,7-3-8 0,-7 3 0 0,0 0 0 0,0 0 0 16,7 0 0-16,-7 0 0 16,7 0 0-16,-7 0 0 0,0 0 8 0,0 0 0 0,0 0 0 0,0 0 0 15,0 0 4-15,7 3 1 0,0-3 0 0,-7 0 0 16,0 0-4-16,0 0-1 0,7 3 0 0,0 0 0 16,-7-3-8-16,7 3 0 0,0 0 0 0,-7-3-11 15,7 0 11-15,0-3 0 0,0 0 8 0,1 0-8 16,2 0 12-16,-3 0-1 0,0-4-1 0,0 1 0 15,0 6-10-15,4-3-11 0,-4-3 3 0,0 6 0 16,4 0 8-16,-4-3 0 0,-7 3 0 0,7-7 0 16,-7 7 0-16,0 0 11 0,0 0-3 0,0 0 0 15,0 0-8-15,0 0 0 0,0 0 0 0,3 10 0 16,1-1 0-16,-4-3 0 0,0 4-9 0,0-1 9 16,0 1 0-16,-4-1 0 0,1 0 11 0,3 1-11 15,-4-4 0-15,4 0 0 0,0-6 0 0,0 0 0 16,0 10 0-16,0-10 0 0,0 0 0 0,0 0 0 15,0 0-30-15,0 0-10 0,4-3-1 0,3 0-1 0,0-4 30 16,0 1 12-16,-4 0-8 0,1 3 8 0,0-4-10 0,-1 4 10 16,-3 3-12-16,4-6-408 15,-1 3-83-15</inkml:trace>
  <inkml:trace contextRef="#ctx0" brushRef="#br0" timeOffset="212552.643">23343 6426 735 0,'0'0'20'0,"0"0"6"0,0 0-26 0,0 0 0 0,0 0 0 0,4-3 0 16,-1-4 84-16,-3 7 12 0,0 0 3 0,0 0 0 15,0 0-22-15,0 0-4 0,7-3-1 0,-7 3 0 16,0 0-40-16,4 0-9 0,3-3-2 0,-3 3 0 16,3-6 9-16,-4 3 2 0,4-4 0 0,-3 4 0 15,3-3 1-15,0 0 1 0,0-1 0 0,0 1 0 0,-4 0-16 0,5 3-3 16,-5 0-1-16,1-7 0 0,3 10-14 0,-4-3 0 15,-3 3 0-15,4-6 0 0,3 3 0 0,-7 3 0 16,3 0 0-16,-3 0 0 0,0 0 0 0,7 0 0 16,-7 0 0-16,0 0 0 0,4 0 0 0,-4 0 0 15,0 0 0-15,0 0-10 0,0 0 10 0,0 0 0 16,7 0 0-16,-7 0-8 0,0 0 8 0,0 0 8 16,0 0-8-16,7 0 11 0,-7 0-11 0,0 0 0 15,0 0 0-15,0 0 8 0,0 0-8 0,0 0 0 16,0 0 0-16,0 0 0 0,0 0 0 0,3 3 0 15,-3-3 0-15,4 6 0 0,0-3 0 0,-4 7 0 16,0-4 0-16,-4 3 0 0,4-3 0 0,0 4 0 16,0-1 0-16,0-2 0 0,-4 2 0 0,4-3 0 0,0-6 0 0,-3 7 0 15,3-7 0-15,-4 6 0 0,4-6 0 0,0 0-11 16,0 0 11-16,0 0 0 0,0 0 0 0,0 0 0 16,0 0 0-16,-3 3 0 0,3-3 0 0,0 0 8 15,0 0-8-15,0 0 8 0,-7 6-8 0,7-6 8 16,-7 3 13-16,7-3 3 0,0 0 1 0,0 0 0 15,-11 0-25-15,11 0 0 0,-7 7 8 0,4-4-8 16,3-3 0-16,-7 9 8 0,0 1-8 0,3-4 8 16,4-6-8-16,0 0 0 0,-4 3 0 0,-3 6 8 15,7-9-8-15,-3 10 0 0,3-10 0 0,-7 3 0 16,7-3 0-16,0 0 13 0,0 0-3 0,0 0-1 16,0 0-9-16,0 0 12 0,0 0-12 0,-7 3 12 0,7-3-12 15,0 0 0-15,0 0 0 0,0 0 8 16,-7-3-8-16,7 3 0 0,0 0 0 0,0 0 0 15,0 0-17-15,0 0 1 0,0 0 0 0,0 0 0 16,0 0-27-16,3-3-5 0,1 0 0 0,-4 3-1 16,7-3-22-16,-7 3-4 0,3-4-1 0,-3 4-364 15,7 0-72-15</inkml:trace>
  <inkml:trace contextRef="#ctx0" brushRef="#br0" timeOffset="212991.525">23407 6595 957 0,'0'0'20'0,"0"0"5"0,0 0 1 0,0 0 2 0,0 0-28 0,-4 0 0 0,-3-9 0 0,4 5 0 15,3 4 57-15,0 0 6 0,0-6 1 0,0 6 0 16,-4-9-19-16,4 9-3 0,0 0-1 0,0 0 0 16,0 0-29-16,0 0-12 0,0 0 8 0,0 0-8 0,0 0 0 15,-7 9 0-15,0-3 0 0,4-2 0 16,-5 5 8-16,1 0-8 0,4 1 8 0,-4-4-8 15,3 0 16-15,-3 1-1 0,7-7-1 0,-3 6 0 16,3-6 18-16,0 0 4 0,0 0 1 0,0 0 0 0,0 0 9 0,0 0 2 16,-7-6 0-16,7 6 0 0,0 0-24 0,0 0-5 15,-4-4-1-15,4 4 0 0,0 0-18 0,0 0-17 16,0 0 3-16,0 0 1 16,0 0-37-16,0 0-7 0,0 0-2 0,0 0 0 15,0 0-33-15,7 0-8 0,-3 0 0 0,-4 0-478 16</inkml:trace>
  <inkml:trace contextRef="#ctx0" brushRef="#br0" timeOffset="214711.147">23386 6385 626 0,'0'0'13'0,"0"0"3"0,0 0 1 0,0 0 2 0,0 0-19 0,0 0 0 16,0 0 0-16,0 0 0 15,0 0 54-15,0 0 7 0,0 0 2 0,0 0 0 16,0 0-17-16,-7 6-3 0,3 0-1 0,1 1 0 0,-5-1 7 0,5 3 2 16,3-9 0-16,0 0 0 0,0 0-8 0,0 7-2 15,-4-1 0-15,4 3 0 0,0-9-12 0,4 7-2 16,-4-7-1-16,0 0 0 0,3 3 6 0,-3-3 0 15,0 0 1-15,8 6 0 0,-8-6 15 0,0 0 4 16,3 0 0-16,-3 0 0 0,7 3-20 0,-7-3-4 16,4 0-1-16,-4 0 0 0,0 0-27 0,0 0 8 15,0 0-8-15,0 0 0 0,0 0 0 0,0 0 0 0,0 0 0 0,0 0 0 16,0 0-10-16,7 0 10 16,-7 0 0-16,0 0-9 0,7 6 9 0,-4-6-12 0,4 0 12 0,-7 0-12 15,7 0 12-15,-3 0 0 0,-1-6 0 0,5 6-8 16,-5 0 8-16,4 0 11 0,0-3-3 0,-3 3 0 15,3-6-8-15,-4 6 0 0,4-3-12 0,-3 3 12 16,-4 0 0-16,7 0 0 0,-7 0 0 0,0 0 0 16,7 0 0-16,-7 0 0 15,3-7 0-15,-3 7 12 0,0 0-12 0,0 0 0 0,0 0 0 0,0 0 0 16,4 7 0-16,-4-7 0 16,4 3 0-16,-4-3 8 0,3 6-8 0,-3-3 0 0,4 7 0 0,-4-4 0 15,0-6 0-15,3 3 0 0,1 6 0 0,-1-2 0 16,-3-7 0-16,4 6 0 0,-4-6 0 0,0 0 0 15,0 0 0-15,3 6 0 0,-3 0 0 0,0-6 0 16,0 0 0-16,0 0 0 0,0 0 0 0,4 7 0 16,-4-1 0-16,0-6 0 0,0 0 8 0,0 9-8 0,0-9 0 0,-4 7 0 15,4-7 0-15,-3 6 0 0,3-6 0 0,-4 6 0 16,4-6 0-16,-7 3 0 0,7-3 0 0,-3 7 8 16,-4-4-8-16,3 6 0 0,4-9 0 0,-7 0 0 15,0 10 0-15,0-10 0 0,7 0 0 0,-4 9 0 16,-3 0 0-16,0-2 0 0,7-7 0 0,-3 3 8 15,3-3-8-15,-7 6 0 0,3 3 15 0,4-9-3 16,0 0 0-16,-7 4 0 0,0 2 7 0,7-6 1 0,-4 3 0 16,4-3 0-16,0 0-2 0,-7 6 0 15,4 1 0-15,-1 2 0 0,1-3-18 0,-1 1 0 16,1 2 0-16,3-9 0 0,0 0 0 0,-4 6 0 0,1 0 0 16,3-6 0-16,0 0 0 0,0 0 0 15,-7 4 0-15,7-4 0 0,0 0 0 0,0 0 0 16,0 0 0-16,0 0 0 0,0 0 8 0,0 0-8 15,0 0 0-15,0 0 0 0,0 0 0 0,0 0 0 0,0 0 0 0,0 0 0 16,0 0 0-16,0 0 8 0,0 0-8 0,0 0 0 16,0 0 0-16,0 0 0 0,0 0 0 0,0 0 0 15,0 0 0-15,0 0 0 0,0 0 0 0,0 0 0 16,0 0 0-16,0 0 0 0,0 0 0 0,0 0 0 16,0 0 0-16,0 0 0 0,0 0 8 0,-4 6-8 15,4-6 0-15,0 0-9 0,0 0-1 0,0 0 0 16,0 0 10-16,0 0-10 0,0 0 10 0,0 0-10 0,0 0 10 15,0 0 0-15,0 0-9 0,0 0 9 16,0 0 0-16,0 0 0 0,0 0 0 0,0 0 0 16,0 0 0-16,0 0 0 0,0 0 0 0,0 0 0 15,0 0 0-15,0 0 15 0,0 0-4 0,-7 3-1 0,7-3-2 0,0 0 0 16,0 0 0-16,-7 0 0 0,7 0-8 16,-7 0 10-16,7 0-10 0,-7 0 10 0,7 0-10 15,0 0 0-15,-7-3 0 0,0-3 0 0,3-4 0 16,1 10 0-16,3 0 0 0,-7-6-11 0,3 0 11 0,1 3 0 15,3 3 0-15,0 0 0 0,0 0-8 0,0 0 8 16,-7-4-8-16,7 4 8 0,-8-3 0 0,8 3-10 16,0 0 10-16,0 0 0 0,0 0 0 0,-3-3 0 15,3 3 0-15,0 0 0 0,-7-6 0 0,7 6 0 0,0 0 0 16,-7-3 9-16,0 0 3 0,7 3 1 0,0 0 0 0,-7-7 0 16,0 4-5-16,7 3-8 0,-7-3 11 0,7 3-11 15,0 0 0-15,0 0 0 0,-4-6 0 0,4 6 0 16,0 0 0-16,0 0-11 0,0 0 11 0,0 0-13 15,0 0-2-15,0 0 0 0,0 0 0 0,0 0 0 16,0 0 3-16,-7 6 0 0,7-6 0 0,0 0 0 16,-7 0 12-16,7 0 0 0,0 0 0 0,0 0-9 15,0 0 9-15,0 0-8 0,0 0 8 0,0 0-8 16,0 0-8-16,0 0 0 0,0 0-1 0,0 0-555 16,0 0-112-16</inkml:trace>
  <inkml:trace contextRef="#ctx0" brushRef="#br0" timeOffset="-214181.283">22747 6927 957 0,'0'0'20'0,"4"-3"5"0,3-3 1 0,0 0 2 16,-4-1-28-16,1-2 0 0,-1 0 0 0,1 2 0 16,3-2 26-16,0 0-1 0,-4-1 0 0,5 1 0 0,-1-1-5 15,0 1-2-15,0-1 0 0,0 1 0 16,0 0 10-16,-4-1 3 0,4 1 0 0,0 3 0 0,1-7 9 0,-1 4 3 16,0-4 0-16,0 4 0 15,0-1-4-15,3 1-1 0,-6-1 0 0,6 1 0 16,-2 0-14-16,2 2-2 0,-3 4-1 0,4 0 0 0,-1-3-21 0,-3 0 8 15,0 6-8-15,-7 0 0 0,11 0 0 0,-4 3-12 16,4-3 2-16,-4 0 0 16,0 0-33-16,-7 0-6 0,0 0-2 0,7-3 0 15,0-1 15-15,3 4 4 0,-10 0 0 0,4-3-358 16,3 3-71-16</inkml:trace>
  <inkml:trace contextRef="#ctx0" brushRef="#br0" timeOffset="-213857.115">23008 6667 979 0,'0'0'21'0,"0"0"5"0,0 0 1 0,-3 10 1 0,-1-4-28 16,1 3 0-16,3-3 0 0,-4 4 0 15,1-1 43-15,3 4 3 0,0-4 1 0,0 1 0 0,0-1-26 0,-4 0-5 16,0 4 0-16,1-4-1 0,3 4-15 0,-4-4 0 16,4-2-12-16,-3 2 12 0,-1 0 0 0,1 1 0 15,-4-4 0-15,7-6 0 0,-4 3 0 0,1 7 0 16,3-10 0-16,0 0 0 0,0 0 0 0,0 0 0 15,0 0 0-15,0 0-356 16,0 0-65-16</inkml:trace>
  <inkml:trace contextRef="#ctx0" brushRef="#br0" timeOffset="-212544.271">22571 6642 745 0,'0'0'16'0,"0"0"3"0,0 0 1 0,0 0 2 0,0 0-22 0,0 0 0 16,0 0 0-16,0 0 0 0,0 0 89 0,0 0 14 16,0 0 2-16,0 0 1 0,-7 3-40 0,7-3-8 0,0 0-2 15,0 0 0-15,-4-3-44 0,1-3-12 0,3-1 0 0,-4-2 0 16,-3 3 0-16,7-4 0 0,0 7 0 0,0-3 8 15,4-3-8-15,-4 9 0 16,0 0 0-16,0 0 0 0,0 0 0 0,0 0 0 0,0 0 0 0,-8 0 0 16,1 0 0-16,0 0 0 0,0 0 0 15,-3 0 0-15,3 0 0 0,-4 6 0 0,1-3 0 0,-1-3 0 16,4 6 0-16,-4-3-17 0,4-3 4 0,-3 7 1 16,10-7 12-16,-7 0 13 15,7 0-2-15,-7 0-1 0,7 0-10 0,-7-7 0 0,-1 7 0 0,8 0 8 16,-3-9-8-16,3 9 8 0,-4-9-8 0,4-1 8 15,0 10-8-15,0-9 0 0,4 9 0 0,-4 0 8 16,0 0-8-16,0 0 0 0,7-7 0 0,-3 4 8 16,3 0-8-16,-4 3 0 0,-3 0 0 0,4-3 0 15,-4 3 0-15,7-3 0 0,-4 3 0 0,-3 0 0 16,0 0 0-16,0 0 0 0,0 0 0 0,0 0 0 0,0 0 0 0,0 0 0 16,0 0 0-16,0 0 0 0,0 0 0 0,0 0 0 15,0 0 0-15,0 0 0 0,-7-3 0 0,0 0 8 16,0 0-8-16,0-1 8 0,0 1-8 0,3 0 8 15,-3-3-8-15,4 0 8 0,-4-1 0 0,0 4 0 16,3-3 0-16,1 3 0 0,3 3-8 0,-7-3 12 16,3 0-12-16,1-1 12 0,3 4-12 15,0 0 0-15,0 0 0 0,0 0 0 0,0 0 0 0,0 0 0 16,3-9 0-16,-3 9 8 0,4 0-8 0,-1-3 0 16,1-3 0-16,-4 6 0 0,3-4 0 0,1-2 0 15,-1 6 0-15,-3 0 0 0,0 0 0 0,0 0 0 16,0 0 10-16,0 0-10 0,0-9 28 0,0 9-2 0,0 0 0 15,0 0 0-15,0 0-5 0,0 0-1 0,0 0 0 0,0 0 0 16,0 0-4-16,0 0-2 0,0 0 0 0,0 0 0 16,0 0-2-16,0 0-1 0,0 0 0 0,0 0 0 15,-7 6-11-15,7-6 0 0,0 0 0 0,0 0 0 16,0 0 0-16,0 0 0 0,0 0 0 0,-3 3 0 16,-1 7 0-16,4-10 0 0,0 0 0 0,-3 9 0 15,3-3 0-15,0-6-17 0,0 0 4 0,-4 7 1 16,4-7 12-16,0 0 16 0,0 9-3 0,0-9-1 15,0 0-12-15,0 0 0 0,0 0 0 0,0 0 0 16,-3 6 0-16,3-6 0 0,0 0 0 0,0 0 0 16,0 0 9-16,0 0-1 0,0 0 0 0,0 0 0 15,0 0-8-15,0 0 0 0,0 0 0 0,0 0 0 0,0 0 0 16,0 0 0-16,-8-3 0 0,8 3 0 16,0 0-12-16,0 0-7 0,0 0-1 0,0 0-1 15,0 0 21-15,0 0 0 0,0 0 0 0,0 0 0 0,0 0-22 16,0 0 3-16,0 0 1 0,0 0 0 15,0 0 18-15,0 0-10 0,-10 0 10 0,10 0-8 0,-7 3 8 0,0 0 0 16,7-3 8-16,-7 7-8 0,0-4 0 0,0 0 0 16,7-3 0-16,-11 6 0 0,4-3 0 0,0 4 16 15,0-4-3-15,0 0 0 0,-4 0 2 0,8 0 0 16,-4 3 0-16,0-3 0 0,7-3-15 0,0 0 0 16,0 0 8-16,-7 7-8 0,7-7 0 0,-4 9 9 15,0-3-9-15,4-6 8 0,0 0-8 0,-3 4 0 0,3 5 0 16,0-9-11-16,0 9 11 0,0-9 0 0,0 7 0 0,0-7 0 15,0 6 0-15,0-6 0 0,0 0 0 0,0 0 0 16,0 0 0-16,0 0 0 0,0 0 0 0,0 0 0 16,0 0 0-16,0 0 0 0,0 0 0 0,0 0 0 31,0 0-29-31,0 0-4 0,0 0-1 0,3-3 0 16,1-7-105-16,0 10-21 0,-4-9-4 0</inkml:trace>
  <inkml:trace contextRef="#ctx0" brushRef="#br0" timeOffset="-211707.951">22419 6354 791 0,'0'0'22'0,"0"0"6"0,0 6-28 0,0-6 0 0,0 0 0 0,0 6 0 16,0-6 64-16,0 9 7 0,0-2 1 0,-3-1 1 15,3 3-15-15,-4-2-3 0,4-7-1 0,0 0 0 16,-4 6-5-16,4-6-1 0,-7 3 0 0,7-3 0 15,-7 6-1-15,7-6-1 0,-7 0 0 0,0 4 0 16,7-4-35-16,-10 3-11 0,10-3 0 0,-7 3 0 16,7-3 0-16,-7 0 0 0,-1-3 0 0,8 3 0 15,-10 0 0-15,3 0 0 0,7 0 0 0,-7 0 0 16,7 0-9-16,-11 0-3 0,11 0 0 0,-7 3 0 16,7-3 12-16,0 0 0 0,0 0 0 0,0 0 0 15,0 0 0-15,-7-3 0 0,7 3 0 0,-7-7 8 0,7 7 4 16,-4-6 2-16,4 0 0 0,-3 0 0 15,3-1-14-15,3 1 0 0,-3 0 8 0,4-1-8 0,-4 1 0 0,0 3 0 16,0-3 0-16,0 6 0 0,0-6 0 0,0 6 0 16,0 0 0-16,0 0 0 0,0 0 0 0,-7-4 0 15,0-2 0-15,7 6 0 0,-7 6 0 0,0 1-10 16,0-4 10-16,3 3-8 0,-3 0 8 0,0 1 0 16,0-1 0-16,0 0 0 0,0 4 0 0,3-4 9 15,-3 0-1-15,4 4-8 0,-1-4 0 16,1 3 0-16,-1-6 0 0,4 7 0 0,0-1 0 0,0-3 0 0,0-6 0 15,0 10 0-15,4-7 8 0,-4 10-8 16,0-7 0-16,3 3 0 0,-3-3 0 0,4 4 0 0,-4-10 0 0,0 9 0 16,0-2 0-16,0-1 0 0,0 3 0 15,-4-3 0-15,1 1 12 0,-1 2 1 0,4 1 1 0,-3-1 0 16,-1 0 6-16,4 1 0 0,0-1 1 0,0-9 0 16,-3 6 2-16,-4 1 0 0,7-7 0 15,0 0 0-15,0 0-23 0,0 0 0 0,0 0 0 0,0 0 0 16,0 0 0-16,-4 6 0 0,4-6 0 0,0 0 0 15,0 0-14-15,0 0-7 0,-3 6-2 0,3-6 0 16,0 0-49-16,0 0-11 0,0 0-1 16,0 7-373-16,3-1-75 0</inkml:trace>
  <inkml:trace contextRef="#ctx0" brushRef="#br0" timeOffset="-210975.931">22257 6426 442 0,'0'0'9'0,"0"0"3"0,0 0 0 0,0 0 1 0,0 0-13 0,0 0 0 0,0 0 0 0,0 0 0 16,0 0 0-16,0 0 0 0,0 0 8 0,0 0-8 15,0 0 10-15,0 0-1 0,0 0 0 0,0 0 0 16,0 0 32-16,0 0 7 0,3-3 0 0,-3 3 1 16,0 0-17-16,0 0-4 0,7-4-1 0,-7 4 0 15,0 0 4-15,0 0 1 0,0 0 0 0,0 0 0 16,0 0-9-16,0 0-2 0,0 0 0 0,0 0 0 15,0 0 25-15,-3 10 5 0,-1-7 1 0,1 6 0 16,-1-2-23-16,-3-4-4 0,7-3-1 0,-7 9 0 16,0-3-24-16,0-2 0 0,0 5 0 0,0-9 0 15,0 9 31-15,0-2 1 0,7-7 0 0,-7 3 0 16,3 6-32-16,1-3 0 0,3-6 0 0,-4 10 0 16,1-4 0-16,-1 4 0 0,4-4 0 0,0 3 0 15,-3-3 12-15,3 1-3 0,0 2-1 0,0 1 0 16,-4-1-8-16,4 7 0 0,4-7 0 0,-4-3 8 15,0-6 5-15,0 10 1 0,0-10 0 0,0 9 0 16,0 1-5-16,0-1-1 0,0-9 0 0,0 6 0 0,0 1 25 0,0-7 5 16,3 6 1-16,-3 3 0 0,0-3-28 0,4 4-11 15,-4-7 8-15,0 6-8 0,3-2 12 0,-3-4-2 16,4 9-1-16,-4-9 0 0,3 7-9 0,1-4 8 16,-4-3-8-16,3 4 8 0,-3-7 0 0,4 6 0 15,-4-6 0-15,0 0 0 0,0 0 20 0,0 0 3 16,0 0 1-16,7 3 0 0,0-3-32 0,-4 0 0 15,-3 0 0-15,0 0 0 0,0 0 0 0,7 0 0 16,1-3 0-16,-1 3 0 0,-7 0 0 0,0 0 0 0,7-6 0 16,-4 6 0-16,4 3 0 0,-7-3 0 0,0 0 0 15,7 0 0-15,0 0 0 0,-7 0 0 16,0 0 0-16,7 0 0 0,0 3 0 0,-7-3 0 16,0 0 0-16,0 0 0 0,0 0 0 0,7 0 0 15,4 0 0-15,-4 0 0 0,-7 0-11 0,0 0-8 0,7 0-1 0,0 0-1 31,-7 0-15-31,0 0-4 0,7 0 0 0,-7 0 0 16,0 0-139-16,0 0-28 0,0 0-5 0,0 0-275 0</inkml:trace>
  <inkml:trace contextRef="#ctx0" brushRef="#br0" timeOffset="-210591.664">22253 6871 623 0,'0'0'17'0,"0"0"5"0,0 0-22 0,0 0 0 15,0 0 0-15,0 0 0 0,7-6 32 0,0 6 1 16,4 0 1-16,-4-10 0 0,-4 10 32 0,8-9 6 15,-4 6 2-15,0-7 0 0,0 4 24 0,0-3 5 16,0 2 1-16,0 1 0 0,0-3-52 0,-3 6-9 16,3-1-3-16,0-2 0 0,-7 6-28 0,0 0-12 0,0 0 8 0,0 0-8 15,0 0 0-15,0 0 0 0,0 0-14 0,0 0 5 16,0 0 9-16,7 6 0 0,-7-6 0 0,0 0 0 16,0 0 0-16,0 0 0 0,4 7 0 0,-4-7 0 15,0 0-16-15,0 0-2 0,10 3 0 0,-10-3 0 16,7 0 8-16,-7 0 2 0,7 0 0 0,-7 0 0 15,7-3 8-15,1 0-8 0,-1-1 8 0,-7 4-8 16,0 0-42-16,10 0-8 0,-3-3-2 0</inkml:trace>
  <inkml:trace contextRef="#ctx0" brushRef="#br0" timeOffset="-210262.31">22359 6836 932 0,'0'0'20'0,"0"0"5"0,0 0 1 0,0 0 0 0,4-3-26 15,-4-3 0-15,3-3 0 0,4 5 0 16,0 1 82-16,-3-3 11 0,-1 0 3 0,1 3 0 0,-1-4-17 16,1 1-3-16,3 0-1 0,-4 3 0 0,1-4-42 0,-4 7-8 15,0 0-1-15,0 0-1 0,4-3-23 0,-4 3 0 0,7-3 0 16,-7 3 0 0,0 0-32-16,7 3-12 0,0-3-1 0,-4 0-1 15,8 0-40-15,-4 0-8 0,3 3-2 0,-3-3-280 0,4 0-57 16</inkml:trace>
  <inkml:trace contextRef="#ctx0" brushRef="#br0" timeOffset="-208310.864">22991 6720 448 0,'0'0'12'0,"0"0"4"0,0 0-16 0,0 0 0 0,0 0 0 0,0 0 0 15,7 0 36-15,-7 0 5 0,0 0 1 0,0 0 0 16,3 0 6-16,-3 0 0 0,0 0 1 0,0 0 0 15,0 0 8-15,0 0 2 0,0 0 0 0,0 0 0 16,0 0 11-16,0 0 2 0,0 0 1 0,0 0 0 0,7 0-13 0,-7 0-4 16,0 0 0-16,0 0 0 0,0 0-16 0,0 0-3 15,7-9-1-15,-7 6 0 16,4-3-14-16,-1 2-3 0,-3 4-1 0,0 0 0 0,0 0-6 16,0 0-2-16,0 0 0 0,0 0 0 15,0 0-10-15,0 0 0 0,0 0 0 0,4 4 0 0,3-4 0 0,-4 6 0 16,-3-6 0-16,7 3 0 0,-3-3 0 0,3 6 0 15,-3-3 0-15,-4-3 0 0,3 7 0 0,1-7 0 16,3 3 0-16,-4-3-11 0,1 6 11 0,-4-6 0 16,0 0 0-16,0 0 0 0,7-6 0 0,0 6 11 15,3 0-3-15,-3-3 0 0,1-4-8 0,-1 4 8 16,3-3-8-16,-3 6 8 0,4-3-8 0,-1-3-14 16,-3 2 3-16,-3-2 1 15,3 6-38-15,0 0-8 0,0 0-2 0,0 0 0 16,0 0 21-16,0 0 4 0,-3 0 1 0,3 0 0 15,-4 0-7-15,1 0-1 0,-4 0 0 0,7 6 0 0,-7-6 28 0,4 4 12 0,-4-4-12 16,0 9 12-16,0-3-12 0,0-6 12 0,0 0-12 0,3 3 12 16,1 4-11-16,-1-4 11 0,-3-3-8 0,4 6-331 15,-1 0-65 1</inkml:trace>
  <inkml:trace contextRef="#ctx0" brushRef="#br0" timeOffset="-190018.796">23379 6887 658 0,'0'0'14'0,"0"0"3"0,-11 0 1 0,4 0 2 0,7 0-20 0,0 0 0 16,-7 0 0-16,7 0 0 0,-7 3 12 0,7-3 0 15,0 0-1-15,0 0 0 0,0 0-11 0,0 0 0 16,0 0 0-16,0 0 0 15,0 0-27-15,0 0-1 0,0 0 0 0,0 0 0 16,0 0 1-16,0 0 0 0,0 0 0 0,-4-3 0 0,4 3 18 0,0 0 9 16,0 0-10-16,0 0 10 0,0 0 0 0,0-7 12 15,0 7-1-15,0 0 0 0,0 0 5 0,0 0 0 0,0 0 1 0,0 0 0 16,0 0 3-16,0 0 1 0,0 0 0 0,0 0 0 16,0 0 27-16,0 0 4 0,4-3 2 0,3 0 0 15,0 0 5-15,0-3 1 0,0 6 0 0,0 0 0 16,4 0-29-16,-4-3-6 0,0-4-1 0,3 7 0 15,-3 0-8-15,1-3-3 0,-1 3 0 0,0 0 0 16,3 0-5-16,-3 0-8 0,-7 0 11 0,4 0-11 16,6 0 13-16,-3 0-4 0,0 0-1 0,-7 0 0 15,8 3 1-15,-8-3 0 0,7 0 0 0,-7 0 0 16,3-3-9-16,-3 3 0 0,11 3 0 0,-11-3 0 16,7 0 0-16,0-3 0 0,0 3 0 0,-7 0 0 15,0 0 0-15,7 0 0 0,0 0 0 0,-4 0 0 0,-3 0 0 0,8 0 0 16,-1 0 0-16,3 0 0 0,-3-6 0 0,0 12 0 15,4-3 0-15,-4-3 0 0,4 7-9 0,-4-4 9 16,3-3 0-16,1 9 0 0,-1-9 0 0,1 3 0 16,0 3 0-16,-1-2 0 0,1 2-8 0,-1-3 8 15,1 0 0-15,-1-3 0 0,-3 3-12 0,4-3 12 16,-4 0-12-16,4 3 12 0,-4-3 0 0,3 0 0 16,-3 0 8-16,0 0-8 0,4 0 0 15,-4 0 0-15,0 0 0 0,0 0 0 0,-3-3 0 0,3 3 0 16,3 0 0-16,-3 0 0 0,0 0 0 0,4 0 0 0,0 0 9 0,-1 0-9 15,-3 3 0-15,4 1 0 16,-1-4 0-16,-2 3 0 0,2-3 0 0,-3 3 0 16,4-3 0-16,-1 3 0 0,-3 0 0 0,0-3 0 0,4 6-11 0,-4-6 11 15,4 3 0-15,-4 1 0 0,0-1 0 0,0 0 0 16,0 0 0-16,-7-3 0 0,0 0 0 0,7 3 0 16,0 0 0-16,0 0 0 0,0-3 9 0,0 0-9 15,0 7 20-15,0-4-2 0,0-3-1 0,0 0 0 16,0 0-5-16,4 0-2 0,-4 0 0 0,4 0 0 15,-1 6-10-15,-3-3 0 0,4-3 0 0,-1 0 8 16,1 0-8-16,3 0 0 0,-3 0 0 0,3 0 8 16,0-3-8-16,0 3 0 0,0-6 0 0,-3 6-11 15,3 0 1-15,0 0 0 0,0-3 0 0,-3-4 0 0,3 7-2 16,0 0 0-16,0-3 0 0,0 0 0 16,0 0 12-16,0 3-10 0,0-3 10 0,4 0-10 0,-7 3 10 0,3 0-12 15,-4 0 12-15,4 0-12 16,-3 0 12-16,0 0 0 0,3 3 0 0,-4-3 0 0,4 0 0 0,1 0 0 15,-5-3 0-15,4 3 0 0,0-3 0 0,0 3 0 16,1-4 8-16,-1 4-8 0,0 0 0 0,0 0 0 16,0 0 0-16,-3 4 0 0,3-4 0 0,0 3 0 15,-4-3 0-15,1 0 0 0,0 3 0 0,-1-3 8 16,-3 0-8-16,4 0 0 0,-4 0 0 0,0 3 8 16,3-3-8-16,-2 3 0 0,2 0 0 0,1 0 8 15,-4-3-8-15,0 0 0 0,3 7 0 0,1-4 0 16,0-3 0-16,-1 0 0 0,1 6 11 0,-1-6 4 0,4 3 1 0,1-3 0 15,-1 0-16-15,0 7 0 0,0-4 8 0,4-3-8 16,-4 6-10-16,0-3-5 0,3-3-1 0,-3 9 0 16,4-2 26-16,0-4 5 0,-4-6 1 15,4 3 0-15,-4 0-28 0,3 0-4 16,-3 0-2-16,4 3 0 0,-4-3 18 0,4 0 0 0,-4 0 0 16,4 0 0-16,-1 0 0 0,-3 0 0 0,4-3-8 15,-4 3 8-15,4 0 0 0,-1 0-10 0,1 0 10 0,-4 0-8 16,4-3 8-16,-1 3 0 0,-3-4-9 0,4 1 9 15,-4 3 0-15,0-6 0 0,0 6 0 0,4-3 0 16,-4-3 0-16,-3 3 0 0,3-4 12 0,0 7-4 16,0-3-8-16,0-3 0 0,0 6 0 0,0 0 8 15,4-3 9-15,-4 3 2 0,0 0 0 0,4 3 0 16,-4-3-29-16,4 6-6 0,-1-12 0 0,-3 6-1 16,1 0 17-16,-1-3 0 0,-4 3-8 0,4 0 8 15,-3 0 0-15,-1 3 0 0,1-3 0 0,-4 0 0 0,4 0 0 16,-4 0 0-16,0 0 0 0,0 0 0 0,0 0 0 0,0 0 8 15,0 6-8-15,0-6 0 0,-7 0 17 0,7 3-2 16,0-3-1-16,4 7 0 0,-4-4-14 0,0-3 9 16,4 6-9-16,-4-3 8 0,3-3-8 0,1 0 0 15,3 0 0-15,0 0 0 0,0 0 0 0,0 0 8 16,0 0-8-16,0 0 8 0,1 0-8 0,-1-3-17 16,0 3 4-16,0-6 1 0,0 6 12 0,0-3 0 15,-3-4 0-15,-1 7-9 0,1 0 9 0,-1-3 0 16,1-3 0-16,-4 6-8 0,0 0 8 0,4 0 0 15,-4 0 0-15,0 0 0 0,0 0 0 0,3 0 0 16,-3 0 0-16,1 0 0 0,-1 0 0 0,0 0 11 16,3 0-3-16,1 0 0 0,-1 0-8 0,-3 0-11 0,4 0 3 15,0 0 0-15,-4 0 8 0,0 6 11 0,3-6-3 16,-3 0 0-16,4 0-8 0,-4 3 0 0,0-3 0 0,0 10-11 16,0-10 11-16,4 6 0 0,-4-3 8 0,-4 3-8 15,4-3 0-15,0 4 0 0,1-4 0 0,-1 3 0 16,0 0 0-16,-4-2 0 0,4 2 0 0,0 0 0 15,0 0 0-15,0 1 0 0,0 2 0 0,4-3 0 16,-4 1 0-16,4-1 0 0,-4 3 0 0,0-2 0 16,3-4 0-16,-3-3 0 0,0 6 0 0,4-3 0 15,-4 3 0-15,4-3 0 0,-4 4 0 0,0-7 0 0,0-7 0 16,3 7-12-16,1 7 2 0,0-7 0 0,-1 0 10 16,1 3 0-16,-1-3 0 0,4 6 0 0,1-6 0 15,2 0 0-15,-3 0 0 0,4 0 0 16,-4 0 0-16,0 0 11 0,0 0-3 0,0 0 0 0,1 0-8 0,-1 3 0 15,0-3 0-15,0 3 8 16,0-3-8-16,-3 7 0 0,-1-4 0 0,1-3 0 16,-1 0 0-16,-3 0 0 0,4 0 0 0,0 0 0 0,-1-3 0 0,1 0 0 15,-1 3 0-15,4-4 0 0,-3 1 18 0,0 0 2 16,-1 6 0-16,1-3 0 0,3-3-20 0,0-3 0 16,0 6 8-16,0-10-8 0,0 10 0 0,4-9 0 15,-4 9 0-15,4-9 0 0,-4 9 0 0,0-10 0 16,0 10 0-16,0-9 0 0,0 9 0 0,0-3 0 15,0-4 0-15,-3 4 0 0,3 0 0 0,0 0 0 0,-3-3 0 0,3 6 0 16,-3-3 0-16,-4-1 0 0,3 1 0 0,-3 0 10 16,4 3-2-16,-4-3 0 0,3 3 0 15,-3-3 0-15,4 3-8 0,-4 0 0 16,7 0 0-16,-7 0 0 0,4-3 0 0,-1 3 0 0,-2 0 0 16,2 3 0-16,1-3 0 0,-4 3 0 0,3 0 0 15,1-3 0-15,-4 3 0 0,4-3 0 0,-4 0 0 16,0 0 0-16,0 0 0 0,0 7 0 0,0 5 0 0,0-9 0 15,0-6 0-15,0 0 0 0,-3 0 0 16,3 3 0-16,-4-3 0 0,-3 3 0 0,7 0 0 0,-7 0 0 16,7 0 0-16,-7 0 0 0,0 0 0 0,0 0 0 15,0 0 0-15,4 0 0 0,3 0 0 0,-7 0 0 16,7 3 0-16,0 0 0 0,-4 0 0 0,4 0 0 16,1 0 0-16,-5 1 0 0,8-1 0 0,-4-3 0 15,3 0 0-15,-3 0 0 0,4-3 0 0,0-1 0 0,-1 1 0 16,4-3-11-16,0 0 3 0,0-1 0 0,4-2 8 0,-7 3 0 15,3 0 0-15,0-1 0 0,-4 1 0 0,1 0 0 16,3-1 0-16,-3-2-8 0,-4 9 8 0,3 0 0 16,-3-3 0-16,0 3 0 0,1 0 0 0,-5 0 8 15,-3 0-8-15,7 3 11 0,-3-3-1 0,-1 9 0 16,4-2 0-16,-3-1 0 0,-1 0-10 0,1 1 0 16,3 2-12-16,-4-3 12 0,1 0 0 0,-1 1 0 15,1 2 0-15,0-3 0 0,-1 1 0 0,-3-7 0 16,7 3 0-16,-3 3 0 0,-4-6 0 0,3 3 0 15,4 7 0-15,0-10 0 0,0 6 0 0,0-3 0 16,0 3 0-16,-3-3 0 0,3 4 0 0,0-4 0 16,0-6 0-16,-3 3 0 0,3 0 0 0,0 3 0 0,0 6 0 15,0-2 0-15,-7-7 0 0,3 9 0 16,4-3 0-16,-3 1 0 0,0-1 0 0,-1 0 0 0,1 0 0 0,-4-6 0 16,3 7-9-16,4-1 9 0,-3 0 0 0,3-3 0 15,-4-3 19-15,4 7 10 0,0-7 3 0,0 0 0 16,0 0-20-16,4 0-4 0,0-7-8 0,-4 7 12 15,3 0-12-15,-3-3 0 0,4 0 0 0,0 0 0 16,-4 0 0-16,3 3 0 0,1-7-12 0,-4 4 12 16,3 0 0-16,-3 0 0 0,0-3 8 0,1 3-8 15,-5 0 0-15,-3 3 0 0,0 0 0 0,0 0 0 16,7 0 0-16,-7 0 0 0,0 0-8 0,0 0 8 16,0 0 0-16,4 0 0 0,-4 0 8 0,7 0-8 0,-7 0 8 15,10 0-8-15,-3 3 0 0,4-3 0 0,0-3 0 0,-1-1 0 16,4 1 0-16,-3 0 0 0,3 0 0 15,0 0-12-15,0-7 12 0,4 4-13 16,-4 0 13-16,0 6 0 0,4-10 0 0,-4 1 0 16,0 6-17-16,0-6-1 0,0-1 0 0,0 1 0 15,-3-1 18-15,-1 1 0 0,1-1 0 0,0 1 0 0,-4 3 0 16,0-4 0-16,0 1 0 0,0 3 0 0,0-1 0 0,-4-2 0 16,4 0 0-16,0 6 0 0,0-4 0 0,-3-2 0 15,3-1 8-15,-3 10-8 0,3-6 0 0,0 3-16 16,0-6 3-16,0 2 1 0,-4 4 1 0,4-3 1 15,0 0 0-15,1-1 0 0,-1 1 10 0,0-3 0 16,0-1 0-16,3 4 0 0,-3-3 9 0,0 6-9 0,4-7 12 16,-4 4-12-16,0-4 12 0,0 7-12 15,-3-3 12-15,-4 6-12 0,0 0 0 0,0 0 0 0,0 0-12 0,0 0 3 16,0 0-12-16,0 0-3 0,0 0 0 0,-7-3 0 16,3-3 24-16,1 2 15 15,3-5-3-15,0 0 0 0,0-4 0 0,0-3 0 0,3 1 0 0,1-7 0 16,-1 9-12-16,4-6 0 0,4 4 0 15,3-1 0 1,0-3-28-16,4 0-1 0,3-6-1 0,-4 7 0 16,1-4-53-16,0 0-10 0,3 0-3 0,-3 0 0 15,3 3 16-15,-4 0 4 0,1-3 0 0,-4 7 0 16,0 5 27-16,-3-2 5 0,-1 5 2 0,1-2 0 0,-4-1 42 0,4 1 14 16,-8 6 0-16,4 0 0 0,-3 0 42 0,-1 0 8 0,-3 3 1 0,0 0 1 15,0 0-13-15,4-4-2 0,-4 4-1 0,0 0 0 16,0 0-5-16,0 0-1 0,-4-6 0 0,1 3 0 0,-1-3 7 0,4 6 1 15,0 0 0-15,-7-3 0 0,4-4-34 0,3 7-6 16,-4-3-2-16,4 3 0 0,-7-6 3 0,3-3 1 16,-3 5 0-16,0 1 0 0,0-3 10 0,4 3 1 15,-4-3 1-15,-4 2 0 0,4-2-10 0,-4 0-3 16,4 0 0-16,-3-1 0 0,-1 1-3 0,1 3-1 16,-1 0 0-16,-3 0 0 0,3-4-9 15,-3 4 0-15,-3-3 0 0,3 0 0 0,-4 6 0 16,4-10 8-16,0 10-8 0,-4-9 8 0,4 6-8 15,-4-3 0-15,4-4 0 0,-3 1 0 0,2 6 8 16,1-4-8-16,-3 4 12 0,3 0-4 0,3-3 19 0,-3 3 3 16,3-7 1-16,1 4 0 0,-1 0-31 0,1-1 0 15,2 1 0-15,-2 0 0 0,3 0 8 0,-4-4-8 16,4 4 0-16,-3-4 0 0,-1 1 0 0,0 9 0 16,1-9 0-16,-1 9 0 0,1-10 0 0,-1 7-16 0,1-3 1 0,-1 0 1 15,0 2 14-15,1-2 0 0,-1 0 0 0,-3 0 10 16,4-1-10-16,-1 4 0 0,0-3 0 0,1 0 8 15,-1-1-8-15,1 1 0 0,3 0 0 0,-4-4 8 16,4 7-8-16,0-3 12 0,0 3-12 0,3-3 12 16,-3 3-12-16,0-4 0 0,0-2-10 0,4 9 10 15,-4-6 0-15,-1-1 0 0,5 1-8 0,-4 3 8 16,0 0 0-16,0 0 0 0,0-1 9 0,0 1-9 16,-4 0 15-16,4 0-3 0,-4 0-1 0,1 0 0 15,3 0 11-15,-4 0 2 0,1-1 1 0,-1 1 0 16,0 0-5-16,-3 0 0 0,4 0-1 0,-1 3 0 15,4-3-3-15,-3 0-1 0,-1-4 0 0,4 1 0 16,0-3-15-16,-4 6 0 0,4-4 0 0,0-2 0 16,0-1 0-16,0 1 14 0,0 0-4 0,0-1-1 15,-4 1-9-15,4-4 0 0,0 1 0 0,-3-1 0 0,-1 7 0 16,-3 0 0-16,3-4 0 0,-3 7 0 0,0-3 0 0,-3 3 0 16,2 3 0-16,-2 0 0 0,3 3 0 0,-4-3 8 15,-3 0-8-15,0 0 0 0,3-3 0 0,-3-4 0 16,3 7 0-16,1 0 0 0,-1 0 0 0,0 7 0 15,-3-4 0-15,7-3 0 0,0 0 0 0,0 6 0 16,0-6 0-16,0 0 0 0,3-6 0 0,-3 6 8 0,3 0-8 0,-3 0 0 16,0 0 0-16,0-3 0 0,3-4 8 0,-3 7-8 15,-3 0 0-15,3 0 0 0,-1-3 0 0,-2 3 8 16,-1 3-8-16,1-3 0 16,-1-3 0-16,0 6 0 0,1-3 0 0,-5 7 0 15,5-7 0-15,-4 3 0 0,3-3 0 0,-3 0 0 16,0 0 0-16,-1 0 0 0,5 6 0 0,-4-6 0 0,3 0 0 15,0 0 0-15,1-6 0 0,3 6 0 0,-4 0 0 0,0 0 8 16,1 0-8-16,3 0 0 0,0 0 0 0,-4-3 0 16,0-4 0-16,1 7 0 0,-1-3 0 0,4 3 8 15,-7 3-8-15,3-3 0 0,0 0 9 0,1 0-9 16,-4 0 0-16,-1 7 0 0,-2-7 0 0,-1 3-8 16,4 3 8-16,-4-3 0 0,0 4 0 0,4-4 0 15,-3 0 0-15,2-3 0 0,1 3 0 0,-3-3 0 16,2 3 0-16,1-3 0 0,0-3 0 0,0 6 0 0,0-3 0 15,0 0 0-15,3 0 8 0,-3-3-8 0,7 0 0 0,-4 3 0 16,-3 0 0-16,3-3 0 16,-3 3 0-16,3 0 0 0,-3 0 0 0,4-3 0 0,-5 3 0 0,5 0 0 15,-4 0 0-15,-1 0 0 0,1 0 0 0,4 0 0 16,-4-7 0-16,-1 7 0 0,1 0 0 0,0 7 0 16,0-7 0-16,3 3 0 0,-3 0 0 0,3 0 0 15,-3-3 0-15,4 3 0 0,2-6 0 16,-2 6 0-16,3 0 0 0,-4 0 0 0,8-3 0 15,-8 0 0-15,0-3 0 0,4 3 0 0,0 0 0 0,0-3 8 16,0 3-8-16,-4 0 0 0,4-3 0 0,0 3 0 16,3-3 0-16,-6 3 0 0,3-3 0 0,-1 0 0 15,1 3 0-15,0-7 0 0,0 4 0 0,0-3 0 16,0 3 0-16,0-4 8 0,3 17-8 0,-3-10 0 0,0 0 0 0,-4 0 0 16,4 0 0-16,0-3 0 0,-4-4 0 0,1 7-8 15,-1 0 8-15,4 7 0 0,-7-4 0 0,3-3 0 16,1 6 0-16,3-3 0 0,-4-3 0 0,4 7-8 15,3-4 8-15,1 0 0 0,-4-3 0 0,-1 0 0 16,5-3 0-16,-1 3 0 0,1 0 0 0,-1-3 0 16,0-4 0-16,4 7 8 0,-3-3-8 0,-1 3 0 15,4-6 0-15,-3 6 0 0,-1 0 0 0,-3 0 0 16,3 0 0-16,1 0 0 0,-4 0 0 0,3 0 0 16,-3 0 0-16,0 0 0 0,3 0 0 0,-3 0 0 15,0 0 0-15,0 0 0 0,0 0 0 0,0 6 0 16,3-3 0-16,-3-3 0 0,3 0 0 0,1 0 0 15,-1 0 0-15,1 0 0 0,3 7 0 0,-4-7 0 16,0-7 0-16,4 7 0 0,-3 0 0 0,3 0 0 16,0 0 0-16,-4 0 0 0,4-3 0 0,-3 3 0 15,2-6 0-15,1 3 0 0,-3-4 0 0,3 7 0 0,-4 7 0 16,4-4 0-16,0-3 0 0,-4-3 0 0,1 3 0 0,-1-7 0 16,4 4 0-16,-3-3 0 0,-1 6 0 0,4-3 0 15,-4-3 0-15,-3 2 8 0,4 1-8 0,-1 3 9 16,-3-3-9-16,3 3 10 0,-3-3-2 0,4-3-8 15,-4 3 12-15,3 0-4 0,-3-1 11 0,3 1 1 16,-3 0 1-16,4 0 0 0,-1-3-11 0,-3 3-2 16,3 3-8-16,1-7 12 0,-1 4-12 0,-3 0 0 15,4 0 0-15,-1 0 0 0,0 0 0 0,1-1 0 0,-4 4 0 0,0-3 0 16,-1 0-10-16,5 3 2 0,-4-3 0 0,0 3 0 16,0 0 8-16,3 0 0 15,-3 0 0-15,0 0 0 0,3 3 0 0,-3-3 0 0,0 0 0 16,3 0 0-16,1 3 0 0,-1 0 0 0,1-3 0 15,3 4 0-15,-4-4 0 0,4 0 0 0,-4 0 0 0,4 0 0 16,0 0 0-16,0 3 0 0,-3 0 0 0,3-3-8 16,-1 0 8-16,8 0 0 0,-7 3 0 0,0-3 0 15,-3-3 0-15,3 3 0 0,0 0 0 0,0 0 0 16,0-3 0-16,0 3 0 0,-4-3 0 0,4 3 0 16,-4 0 0-16,4 0 0 0,-3 0 10 0,-1 0-10 15,4 0 0-15,-4 0 0 0,1 3 0 0,-1-3 0 16,4 0 0-16,0 0 0 0,-3 0 0 0,-1 3 0 15,0-3 0-15,1 3 0 0,3 0 0 0,-4 0 0 16,4-3 0-16,0 0-10 0,0 3 10 0,0 1-8 16,0-4 8-16,0 3 9 0,3-3-1 0,4 0-8 0,0 0 0 0,-7 0 0 15,0 3 0-15,0 0 0 16,7-3-8-16,-7 0 8 0,0 0 0 0,0-3-9 0,0 0 9 0,0 3 0 16,0 0 0-16,0 0 0 0,0 0 0 0,-4 0 0 15,1 0 0-15,2 3 0 0,-2 0 0 16,3 0 0-16,-4 0 0 0,1 0 0 0,-1-3 0 0,0 0 0 15,1 0 0-15,-1 4 0 0,1-4 0 0,-1 0 0 16,1 0 0-16,-1 0 0 0,0 0 0 0,4 0 0 16,-3 0 0-16,-1 0 0 0,1 3 0 0,3 0 9 15,-4-3-1-15,0 6-8 0,4-6 0 0,-3 3 0 16,-1 3 0-16,1-2 0 0,3 2 0 0,-1-3 0 16,1-3 0-16,-3 0 0 0,3 6-9 0,-4-3-9 0,4-3-2 0,-3 7 0 15,-1-4 20-15,0 3 0 0,-3-3 0 0,4 4 0 16,-1-1 0-16,-3-3 0 0,7 3 0 0,-4-3 0 15,4 0 0-15,-3 1 0 0,3 2 0 0,-4-3 0 16,4 0 0-16,0 0 0 0,0 0 0 0,3 4 0 16,-3-4 0-16,7-3 0 0,-7 3 0 0,0 0 0 15,-3 3 0-15,6-3 0 0,4-3-8 0,-7 4 8 16,7-4 0-16,-7 3 0 0,0 3 0 0,0 0 0 16,7-6 0-16,-4 3 0 0,-3 4-9 0,4-4 9 15,-4 3 0-15,0-3 0 0,0 4 0 0,3-4 0 16,-3 6 0-16,0-9 0 0,0 0 0 0,7 0 0 15,-7 9 0-15,0-5 0 0,0-1 0 0,0 0 0 16,0 0 0-16,0 0 0 0,7-3 0 0,-7 3 0 16,7-3 0-16,-8 3 0 0,1 1 0 0,7-4 0 15,0 0 0-15,-7 6 0 0,0 0 0 0,0 0-9 16,7-6 9-16,-7 3 0 0,-3 4-9 0,3-4 9 16,0 3 0-16,3 0-11 0,4-6 11 0,-7 4-8 0,0 2 8 0,-4-6 0 15,4 9 0-15,-3-2 0 0,3-4 0 16,0 6-8-16,-1-9 8 0,-2 9 0 0,3-2 0 0,0-4 0 15,0 3 0-15,0-3 0 0,-4 0 0 0,4 4 0 16,0-4 0-16,0 0 8 0,0 3-8 0,-4-3 0 16,4 1 0-16,0 2 0 0,0-3 0 0,0 3 0 15,0 0 0-15,3-2 0 0,-3 2 0 0,0-3 0 16,4 3-8-16,-4-6 8 0,0 7 0 0,3-4 0 16,1 6 0-16,-1-3 0 0,1-3 0 0,-4 7-8 0,3-4 8 15,-3-3 0-15,3 4 0 0,1-1 0 16,-1 0 0-16,-3 4 0 0,4-7 0 0,-1 3 0 0,-3 0 0 15,7-6 0-15,-7 3 0 0,0 0 0 0,7-3 0 16,-7 4 0-16,0 5 0 0,0-3 0 0,3 1 0 0,1-4 0 16,-4 6 0-16,3-3 0 0,-3-2 0 0,4 5 0 15,-1-3 0-15,1-3 0 0,-4 7 0 0,3-10 0 16,4 0 0-16,-7 12 0 0,3-5 0 0,1-1 0 16,-1 3 0-16,1-3 0 0,-1 4 0 0,1-4 0 15,-1 0 0-15,4-6-10 0,0 7 10 0,0-7 0 16,-3 9-15-16,3-3 4 0,0 4 1 0,0-7 0 15,0-3-6-15,0 9 0 0,0-9-1 0,-4 7 0 16,4-7 3-16,0 0 1 0,0 0 0 0,0 9 0 16,0-9 13-16,-3 3 0 0,3-3 0 0,0 13 0 15,0-13 0-15,0 0 0 0,0 0 0 0,0 0 0 16,0 0 0-16,-7 6 0 0,7-6 0 0,-4 6 0 0,1 0 0 0,3-6 0 16,0 10 0-16,0-4 0 15,-4 4 11-15,4-4 5 0,0-6 0 0,-3 6 1 0,3-6-28 0,0 10-5 16,0-4-2-16,0 3 0 0,0-9 18 0,-4 10 0 15,4-7 0-15,0 6 0 0,0 1 11 16,0-10 5-16,0 6 2 0,0-3 0 0,0-3-18 0,0 0 0 16,0 0 0-16,0 13 0 0,0-13 0 0,4 6 0 15,-4-6 0-15,0 0 0 0,0 0 0 0,0 0 0 16,3 3 0-16,-3-3 0 0,4 6 0 0,-4-6-9 16,0 0 1-16,0 0 0 0,3 3 8 0,4 0 0 0,0 1 0 0,-3-1 0 15,-4-3 0-15,7 6 0 0,-4-3 0 0,1 3 0 16,-4-6 0-16,7 7 0 0,-4-1 0 0,1 0 0 15,0 0 0-15,-1 1 0 0,-3-7 0 0,0 9-8 16,4-3 8-16,-1 4 0 0,-3-7 0 0,0 6 0 16,4-2 0-16,-4-1 0 0,3 0 0 0,-3-6 0 15,0 0 0-15,4 6 0 0,-4 1 0 0,3-1 0 16,1 0 0-16,-4 1 11 0,3-1-3 0,1 0 0 16,3 0-8-16,-4 1-11 0,1-1 3 0,-1 0 0 15,1-6 8-15,3 10 0 0,-3-4 0 0,3 3 0 16,0-6 0-16,0 4 0 0,0-4 0 0,-4 3 0 15,4 0 0-15,0 1 0 0,-3-1 0 0,3 0 0 16,0-3 0-16,-3 4 0 0,3-4 0 0,0 3 0 16,3 0 0-16,-3 1 0 0,-3-1 0 0,3 0 0 15,0 0 0-15,-3-3 0 0,-4-3 0 0,7 4 0 16,0 2 0-16,-7-6 8 0,3 3-8 0,8-3 11 0,-4 6 1 16,0-6 0-16,0 3 0 0,-4-3 0 0,-3 0-12 0,7 0 0 15,4 7 0-15,-4-7 0 0,-7 0 0 0,7 3 8 16,-7-3-8-16,0 0 0 0,7 0 0 0,0 0 0 15,-7 0 0-15,7 9 0 0,4-9 0 0,-8 7 0 16,-3-7 0-16,8 3 0 0,-1 3 0 0,0-3 0 16,-4 0 0-16,4 0 0 0,-7-3 0 0,7 3 0 15,-3 1 0-15,3 2 0 0,-4-3 0 0,4 0 0 16,1 0 0-16,-5 0 0 0,4 1 0 0,0-1 0 16,-3 0 0-16,3 0 0 0,0-1630 0 0,0 3257 8 0,0-1630-8 15,0 3 0-15,0-3 0 0,-3 3 0 16,6-3 8-16,-6 0-8 0,3 3 0 0,0-3 0 15,0 0 0-15,-4 0 0 0,4 4 0 0,0-1 0 0,0-3 0 16,1 3 0-16,-1 0 0 0,-4-3 0 0,4 3 0 0,0 0 0 16,-3 0 0-16,3-3 0 0,-4 7 0 0,4-4 0 15,-3 3 0-15,-1-3 0 0,1 4 0 0,3-4 0 16,-3 3 0-16,3-3 0 0,0 6 0 0,-4-2 0 16,4-4 0-16,0 3-9 0,0-3 9 0,0 0 0 15,1-3 0-15,-1 0 0 0,0 4 0 0,3-1 0 16,-3 0 0-16,4-3 0 0,-1 0 0 0,1 0 0 15,0 0 0-15,-4 0 0 0,3 0 0 0,1-3 0 16,-4 3 0-16,3 0 0 0,-3-3 0 0,1 3 0 16,-8 0 0-16,0 0 0 0,0 0 0 0,0 0 0 15,7 6 0-15,0-6 0 0,-7 0 0 0,7 6 0 0,-4-3 0 0,-3-3 0 16,7 3 0-16,-7-3 0 0,4 7 0 16,-4-7 0-16,7 6 0 0,-4 0 0 0,4 0 0 0,1 1-10 15,-5-4 2-15,4-3 0 0,4 6 8 16,-4-3 0-16,3-3 8 0,1 0-8 0,0-3 0 15,3-3-8-15,0 6 0 0,0-3 0 0,0 3 8 16,-3-3 0-16,3-1 0 0,0 1 0 0,-4 3-25 0,1-3 0 16,-1 3 0-16,1 0 0 0,0 0 1 0,-4 3 0 15,3-3 0-15,-3 3 0 16,0-3-14-16,4 7-2 0,-4-7-1 0,0 3 0 16,0 6-16-16,0-2-3 0,-3-4-1 0,-4 6 0 15,0-9-15-15,3 6-2 0,-3 7-1 0,0-1-500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5-01T18:43:48.23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19893 5877 1459 0,'0'0'41'0,"0"0"10"0</inkml:trace>
  <inkml:trace contextRef="#ctx0" brushRef="#br0" timeOffset="409.559">19879 5821 759 0,'0'0'16'0,"0"0"4"0,0 0 1 0,0 0 1 0,-3-7-22 0,3-2 0 15,0-1 0-15,0 7 0 16,0 3 81-16,0 0 12 0,0 0 3 0,0 0 0 0,0 0-52 0,0 0-9 0,0 0-3 16,0 0 0-16,0 0 13 0,0 0 3 0,0 0 0 0,0 0 0 15,0 0 9-15,0 0 3 0,3 3 0 0,-3 7 0 16,4-1 0-16,-4 1 0 0,0-1 0 0,0 0 0 15,0 4-4-15,0-4 0 0,3 1 0 0,-3 2 0 16,0 1-26-16,0-1-6 0,0-2 0 0,0-1-1 16,0 10 14-16,4-10 3 0,-1 7 1 0,-3 0 0 15,4-4-20-15,-1 4-4 0,-3-3-1 0,4-1 0 16,-1 1 32-16,4-4 7 16,-3 0 1-16,-1 1 0 0,4 2-26 0,-3-5-5 0,3-1-1 0,0 0 0 15,-3 1 7-15,-1-4 1 0,4 3 0 0,0-3 0 16,-3-3-32-16,3 3 0 0,0-3 0 0,0-3 0 15,0-3 12-15,4 0-3 0,-4-1-1 0,0 1 0 0,0-7-8 16,-4 1 12-16,4 2-12 0,0-2 12 0,0-4-4 16,0 4 0-16,-3-7 0 0,3 0 0 15,-3 7-8-15,-1-4 12 0,1-3-12 0,-1 7 12 0,1-4-12 16,-1 3 0-16,1-2 0 0,-4 2 0 0,0 1 0 0,0 2-11 16,-4-2 11-16,1-1-8 0,-1 4 0 0,1-1 0 15,-4 1 0-15,0-1 0 16,3 1-42-16,-3 3-8 0,3-7-2 0,-3 4 0 15,4 3-25-15,3-1-6 0,-4-2-1 0,4 3 0 16,0 6-107-16,0 0-21 0,0 0-5 0,7 0-536 0</inkml:trace>
  <inkml:trace contextRef="#ctx0" brushRef="#br0" timeOffset="1018.944">20373 5802 1146 0,'0'0'32'0,"0"0"8"15,3-7-32-15,1-2-8 0,0 3 0 0,-4-4 0 16,3 4 104-16,1-3 19 0,-4-1 4 0,3 4 1 0,-3 0-40 0,0-1-7 15,0 1-1-15,0 6-1 16,0 0-18-16,0 0-3 0,0 0-1 0,-7-3 0 0,7 3-24 0,-11 0-5 16,1 3 0-16,3 3-1 15,-4-2 0-15,4 5 0 0,0-3 0 0,0 4 0 0,0-1-15 0,-4 0-2 16,4 1-1-16,0 2 0 0,4 7 3 0,-4-3 1 16,0-4 0-16,3 4 0 15,1-3 25-15,-1-1 5 0,1 1 1 0,3-4 0 16,0 1-26-16,-4-4-5 0,8 3-1 0,-4 1 0 0,0-10-1 0,0 6-1 15,3-3 0-15,-3-3 0 16,4 9 0-16,-4-9 0 0,7 0 0 0,-4 0 0 0,4 0 18 0,-3 7 3 16,-4-7 1-16,0 0 0 15,7 0-32-15,0 0 0 0,0 0 0 0,-4 0 0 0,5 0 12 0,-1-7-3 16,0 7-1-16,0 0 0 0,0 0-8 0,0 0 0 16,-4 7 0-16,4-7 0 0,0 0 0 0,-7 0-11 15,8 6 3-15,-5 0 0 0,1 1 8 0,-1 2 0 16,1 4 0-16,-1-1 0 0,-3-3 0 0,0 4 0 0,0 0 0 0,0-1 0 15,-3 7 0-15,-1-7 11 0,4 1-3 0,-3 0 0 16,-1 2-28-16,1 1-5 16,-1 0-2-16,0 2 0 0,-3-5 27 0,4 3 0 0,-1-4 0 0,1 1 0 15,-1-1 0-15,1-6 0 0,3-6 0 0,-4 10 0 16,4-10 46-16,0 0 14 0,0 0 4 0,-10 0 0 16,3-3-52-16,0 0-12 0,-1-4 0 0,1 4 0 15,0-3-48-15,-3-3-13 16,3 2-3-16,0 1 0 0,3-3-58 15,-3 2-12-15,4-2-2 0,3 0-1 0,0-1-88 0,3 10-18 0,15-16-3 16,-4 7-466-16</inkml:trace>
  <inkml:trace contextRef="#ctx0" brushRef="#br0" timeOffset="2537.652">21336 5795 1414 0,'0'0'31'0,"-7"0"6"0,0-3 2 0,-4 3 1 0,1-6-32 0,-1 6-8 16,1-3 0-16,-1 3 0 15,4 0 51-15,-4 3 8 0,4-3 1 0,0 9 1 0,0 1-45 0,-3-1-8 16,3 1-8-16,-4-1 9 0,4 7 25 0,0-4 5 15,3 1 1-15,-3-1 0 0,7-2 3 0,-3-1 1 16,3 1 0-16,0-4 0 0,0-6 9 0,0 0 3 16,3 6 0-16,1-3 0 0,-1 4-14 0,1-4-2 15,-1 3-1-15,1-3 0 0,3 3-13 0,0-3-2 16,-3-3-1-16,-4 0 0 0,7 0 5 0,-4 0 2 16,4 0 0-16,0 0 0 0,4-3-10 0,-4 3-1 15,3-6-1-15,-3 6 0 0,1 0-10 0,-1 6-8 0,0-6 12 16,0 3-12-16,0 4 13 0,0-4-4 0,-7-3-1 0,7 6 0 15,-4 4-8-15,1-4 0 16,-1 3 0-16,-3 1 0 0,0-4 0 0,-3 3 0 0,3 1 0 0,-4 2 0 16,1-2 0-16,-1 5 0 0,-3-2 0 0,0 6 0 15,0-7 0-15,0 1 0 16,0-1 0-16,-4 1 0 0,4-4 0 0,-3 1 0 0,6 5 0 0,-3-2 0 16,-3-4-9-16,3 1-1 0,-4-1 0 15,0 1 0-15,4-1 1 0,-3 0 0 0,-1-2 0 0,4-1 0 31,-3 0-23-31,3-3-4 0,0 4 0 0,-1-4-1 16,-2 0-37-16,6-3-7 0,-3-3-2 0,0 3 0 16,4-7-154-16,-4 4-31 0,-4-9-7 0,-3 5-1 0</inkml:trace>
  <inkml:trace contextRef="#ctx0" brushRef="#br0" timeOffset="15851.604">19583 5987 889 0,'0'0'19'0,"0"0"4"0,0 0 1 16,0 0 2-16,0 0-26 0,0 0 0 0,0 0 0 0,0 0 0 15,0 0 28-15,0 0 0 0,0 0 0 0,0 0 0 16,0 0 24-16,0 0 6 0,3-3 1 0,-3 3 0 16,0 0-15-16,0 0-2 0,0 0-1 0,0 0 0 15,0 0-10-15,0 0-3 0,0 0 0 0,0 0 0 16,0 0 4-16,0 0 0 0,-3 9 0 0,3-3 0 15,-4 4-16-15,1-4-4 0,-1 0 0 0,1 0 0 0,-1 1 32 0,1-1 7 16,-1 0 1-16,0 4 0 0,1-4-23 0,-1-3-4 16,4-3-1-16,-3 9 0 0,3-2 13 0,-4 2 3 15,4-9 0-15,0 6 0 0,0 1-13 16,0 2-3-16,0 1 0 0,4-4 0 0,-4 0-12 16,0-6-4-16,3 6 0 0,-3-6 0 0,4 7-8 0,-1-1 0 15,-3 3 0-15,0 1 0 16,0-1 0-16,4 1 0 0,-4-4 0 0,0-3 0 0,0 6 12 0,-4 1 0 15,4-4 0-15,0 3 0 0,0-2-12 0,0-7-17 0,-3 6 4 0,3-6 1 16,0 0 12-16,0 0 0 16,0 0 0-16,0 0 0 0,0 0 23 0,0 0 7 15,0 0 2-15,0 0 0 0,0 0-32 0,0 0 0 16,0 0 0-16,0 0 0 0,0 0 0 0,0 0 0 0,0 0 0 0,0 0 0 16,7-3 0-16,0 0 0 15,-3-4 0-15,-4 7 0 0,7 0 0 0,-7 0-10 0,3-6 0 0,-3 6 0 16,4-3 10-16,-4 3 0 15,0 0 0-15,0 0 0 0,3-6 0 0,-3 6 0 0,0 0 0 0,0 0 0 16,0-10 0-16,0 7 0 0,0-3 0 0,0 6 0 16,0 0 0-16,-3-9 0 0,-1-1 0 0,1 7 0 15,3 3 0-15,0 0 0 0,-4-9 0 0,1-1 0 16,3 10 0-16,-4-3 0 0,4-6 0 0,-3 2 0 16,3 1 0-16,0 0 0 0,0 0 0 0,0-1 0 0,0 4 0 0,0-6 0 15,0 2 0-15,0-5 0 0,0 9 0 16,0-4 0-16,0-2 0 0,0 0 0 0,0-1 0 0,0 4 0 15,0 0 0-15,0-4 0 16,3 1 0-16,-3 0 0 0,0-4 0 0,0 4 0 0,0-7 0 0,0 6 9 16,0 1-9-16,0 0 0 0,0-4 11 15,0 4-11-15,4 2 10 0,-4-2-10 0,0 0 12 0,0-1-4 16,3 4-8-16,-3-3 12 0,0 2-12 0,0 1 0 16,4 0 0-16,-4-1-10 0,0-2 10 15,3 6 0-15,-3 3 0 0,0 0 0 0,0 0 0 0,4-6 0 16,-1-4 0-16,-3 10 0 0,0 0 0 0,4 0 9 15,-4 0-9-15,7 0 0 0,0 0 0 0,0 0 0 16,0 0 0-16,4 0 0 0,-4 0 0 0,0 0 0 0,0 0 0 16,0 0 0-16,0 0 0 0,0 0 0 0,0 0 0 0,-7 0 0 15,7-3 0-15,0 3 0 0,-7 0 0 0,0 0 0 16,0 0 0-16,0 0-14 0,0 0 4 0,0 0 1 16,0 0-116-1,0 0-23-15,0 0-5 0,0 3-691 0</inkml:trace>
  <inkml:trace contextRef="#ctx0" brushRef="#br0" timeOffset="17431.504">20740 5946 730 0,'0'0'16'0,"0"0"3"0,0 0 1 0,0 0 1 16,0 0-21-16,0 0 0 0,0 0 0 0,0 0 0 15,0 0 52-15,0 0 7 0,0 0 1 0,0 0 0 16,0 0-4-16,0 0 0 0,0 0 0 0,0 0 0 15,0 0 4-15,0 0 0 0,0 0 0 0,0 0 0 16,0 0-4-16,0 0 0 0,0 0 0 0,0 0 0 0,0 0 7 0,-7 3 1 16,3-3 0-16,4 0 0 0,0 0 0 0,0 0 0 15,0 0 0-15,0 0 0 0,0 0-16 0,0 0-4 16,0 0 0-16,0 0 0 0,0 0-6 16,0 0-2-16,0 0 0 0,0 0 0 0,0 0-16 0,0 0-4 15,0 0-1-15,0 0 0 0,0 0-15 0,0 6 0 16,4-3 0-16,-1 4 0 0,1-4 0 0,-1 0 0 15,1 0 0-15,-4-3 0 0,7 3 0 0,0 0 0 16,-4-3 0-16,5 0 0 0,-5 0 40 0,-3 0 1 0,7 0 1 16,0 0 0-16,0 0-16 0,0 0-3 15,0-3-1-15,0 0 0 0,4 0-22 0,-4 0 0 16,-3-7 0-16,3 10 0 0,0-3 30 0,0-3 2 0,-4-3 0 16,1 6 0-16,3-4-32 0,-7 7 0 0,0 0 0 0,3-3 0 15,1-6 0-15,-4 9 0 0,0 0 0 16,0 0 0-16,3-7 0 0,-3 7 0 0,0 0 0 0,0 0 0 15,0-9 0-15,0 9 0 0,0 0 0 0,-3-9 0 32,3 9-20-32,-4-7-9 0,4 7-3 0,-7-3 0 0,7 3 32 0,-7-6 0 0,0 3 0 0,0 0 0 15,4 3-12-15,-4 0 3 0,-4-3 1 0,4 6 0 16,0-6 8-16,0 6 0 0,0-3 0 0,0 0 0 16,0 3 0-16,0 0-8 0,0 0 8 0,-1 3-8 15,-2 1 8-15,3-1 0 0,3 0 0 0,-3 4 0 16,0-4 0-16,0 10-8 0,0-7 8 0,-3 3-8 0,2 1 8 0,1 0 0 15,-3-4 0-15,3 7-8 0,0-1 8 16,-4-2 0-16,4 3 0 0,-3-4 0 0,2 4 0 16,-2-1 0-16,-1 1 0 0,4-3 0 0,0-7 0 0,0 3 0 15,0 4 0-15,0-4 0 16,3 1 0-16,1-1 0 0,-4 1 0 16,3-4 0-16,1-3 0 0,-4 6 0 0,7 1 0 0,0-1 8 0,-4-3-8 15,4-2 0-15,4 2 0 0,-1 0 8 0,1-3-8 0,-1 0 11 16,4 0-11-16,0 1 12 0,1 2-12 0,2 0 8 15,1-3-8-15,-1 4 8 0,1-4-8 0,-4 0 0 16,4-3 9-16,-1 3-9 0,1 0 0 0,-1-3 0 16,1 3 0-16,-1 4 0 0,-3-7 0 0,1 0 0 15,2 0 0-15,-3 0 0 0,0 6 0 0,4-6 0 0,-4-6 0 0,3 6 0 16,-3 0 0-16,1 6-12 0,-5-6 12 0,4 3-12 16,-7-3 12-16,0 0 0 0,0 0 0 0,0 0 0 15,7-3 0-15,-7 3 0 0,7 0 0 16,-7 0 0-16,0 0-12 0,0 0 0 0,4 0 0 0,-4 0 0 31,0 0-27-31,0 0-5 0,7-6-2 0,-7 6 0 16,0 0-38-16,3 0-8 0,4 0-2 0,-7 0 0 15,4 6-110-15,-1-3-23 0,-3-3-4 0,4 6-1 0</inkml:trace>
  <inkml:trace contextRef="#ctx0" brushRef="#br0" timeOffset="129585.626">21396 8335 1072 0,'0'0'24'0,"0"0"4"0,4-3 2 0,-1 0 0 0,-3-3-30 0,4 3 0 15,-4 3 0-15,0 0 0 0,0 0 74 0,0 0 9 16,0 0 1-16,0 0 1 0,0 0-32 0,0 0-6 15,0 0-2-15,0 0 0 0,0 0-2 0,0 0-1 16,0 0 0-16,0 0 0 0,0 0-2 0,-7 0-1 16,7 0 0-16,-8 6 0 0,5-6-8 0,3 0-2 15,-7 3 0-15,7-3 0 0,-7 3-8 0,0 0-1 16,7-3-1-16,-4 0 0 0,4 0-3 0,-7 3-1 0,4-6 0 0,-4 3 0 16,7 0-5-16,0 0-1 15,0 0 0-15,-4 0 0 16,-3 0 1-16,3 0 0 0,-3 0 0 0,7 0 0 0,-3 0 4 0,-4 0 1 0,3 3 0 0,-3-3 0 15,0 3 5 1,0 1 0-16,4-1 1 0,-4 0 0 0,-1-3-21 0,5 3 0 16,-4-3 0-16,0 6 0 0,3-3 0 0,-3 4 0 15,4-7 0-15,-4 9 0 0,3-3 11 0,4-6-3 16,-3 3 0-16,3 7 0 0,0-10-8 0,0 9 0 0,-4-2 0 0,4-7 0 16,-3 6 0-16,3 0 0 0,0-6 9 0,-7 6-1 15,7 4-8-15,-4-4 8 0,4 0-8 0,-4 4 8 16,1-4 0-16,3 3 0 15,-4-2 0-15,4 2 0 0,0 0-8 0,0 1 9 0,0-1-9 0,0 1 10 16,-3-4 20-16,3 3 4 0,3 1 1 0,-3-10 0 0,0 0-43 0,0 0-9 16,0 6-2-16,4 3 0 0,-1-2 67 0,1-1 12 15,-4-6 4 1,4 6 0-16,-4-6-52 0,0 0-12 0,0 0 0 0,7 10 0 0,-4-4 0 0,4 0 0 16,-7-6 0-16,0 0 0 0,7 3 0 0,4 1 0 15,-11-4 0-15,7 6 0 0,3-3 0 16,1 3 0-16,-4-3 0 0,0 4 0 0,0-4 0 0,-7-3 0 15,11 6-12-15,-1-3 12 0,-3 3 0 0,4-2 0 16,-4-4 0-16,-7 0 0 0,11 6 0 0,-11-6 0 16,10 0 0-16,-10 0 0 0,11 0 0 0,-1-6 8 15,1 2-8-15,-4-2 9 0,0-3-9 0,0-1 8 16,-3 1-8-16,-1 3 8 0,1-1-8 0,-1-2 0 16,1 3 0-16,-1-4 8 0,1 1-8 0,-4-1 0 15,3-2 0-15,-3 3 0 0,0-4 9 0,0 4 0 0,0-1 0 0,0-6 0 16,0 7-19-16,0 0-4 0,-3-1-1 0,3 1 0 15,-4-1 7-15,1 1 8 16,-1 3-13-16,1-4 5 0,-4 4-2 0,3 3 0 0,-3-3 0 0,4-4 0 16,-4 10 10-16,3-3-13 0,0-3 5 0,-3 3 8 15,-3-4-8-15,3 7 8 0,3 0 0 0,-3-3 0 16,0-3 0-16,-3 6 0 16,2 0 0-16,1 0 0 0,0 0 0 0,-3 0 0 0,-1-3 0 0,1 3 0 15,3 0 0-15,7 0 0 0,-11 0 0 0,4 0 0 16,7 0 0-16,-11 3 0 0,11-3 0 15,-7 6 0-15,7-6-14 0,-7 3 5 0,7-3 1 0,-3 10 0 16,-1-1 8-16,4-2-8 0,0-7 8 0,0 9-8 16,4 0-26-16,-1 1-5 15,1-1-1-15,-1 4 0 0,4-1-35 0,0 1-7 0,4-1-2 0,0 1 0 16,-1-4-121-16,1 7-25 0,17 3-5 0,-7 0-1 0</inkml:trace>
  <inkml:trace contextRef="#ctx0" brushRef="#br0" timeOffset="130568.038">21668 7924 1105 0,'0'0'24'16,"0"0"4"-16,0 0 2 0,0 0 2 0,0 0-32 0,0 0 0 0,0 0 0 0,0 0 0 0,0 0 58 0,0 0 5 15,-4-3 1-15,4 3 0 0,-7-3-36 0,7 3-6 16,0 0-2-16,0 0 0 0,0 0-4 0,-7 3-2 16,3 4 0-16,1-1 0 0,-1 0 13 0,1 4 2 15,-1-4 1-15,1 3 0 0,3 4-8 16,0-7-2-16,0 3 0 0,3 1 0 0,-3 5 25 0,4-5 5 15,-4 2 1-15,3-2 0 0,1 2 4 0,-1-2 1 16,-3-10 0-16,4 9 0 16,3 1-19-16,-3-1-3 0,-1 0-1 0,4 10 0 0,0-9 15 0,-3 8 4 15,-4 1 0-15,3 0 0 0,-3-3-7 0,4 3-1 16,-4-4 0-16,0 10 0 0,0-3-25 0,-4-3-6 16,4 3-1-16,-3 0 0 0,3 3-12 0,-4-6 9 0,4 6-9 15,-3-3 8-15,3 0-8 0,0 3 0 0,-4-3 0 0,4-3 0 16,0-10 0-16,0 7 0 0,0-1 0 0,0 1 8 15,0 0-8-15,4-4 0 0,-4 1 0 0,3 6 0 16,1-4 0-16,-1-2 0 0,-3-4 9 0,0-2-9 16,4-1 0-16,-4 0 9 0,3-3-9 0,-3-3 0 15,0 0 13-15,0 0-4 0,0 0-1 0,0 0 0 16,0 0 20-16,0 0 3 0,0 0 1 0,0-9 0 16,4-1-32-16,-4 1 0 0,0-3 0 0,-4-1 0 15,4-3-26-15,0 4-5 16,0-1-1-16,0-2 0 0,0 2 32 0,0 0 0 15,0 1 0-15,-3-1 0 0,3 4 0 0,0 0 0 0,0-1 0 0,0 1 0 16,0 2 0-16,0 4 0 0,0 3 0 0,0-6 0 16,0 3 0-16,0 0 0 0,-4-3 0 0,4-1 0 15,0 1 0-15,0 3 0 0,4-7 0 0,-1 1 0 16,1 3 0-16,-1-4 0 0,1 1 0 0,3 3 0 16,-4-4 0-16,5 1 0 0,-1-1 0 0,0 1 0 0,0 6 0 0,0-3 0 15,0-1 0-15,0 4 0 0,0-3 0 0,0 3 0 16,-4 0 0-16,5 0 0 0,-1 3 0 0,0 3 0 15,-4-3 0-15,4 3 0 16,-3 3 0-16,3 0 0 0,-4 1 0 0,4-1 0 0,-3-3 0 0,-1 6 0 16,-3 1 0-16,4-1 0 0,-4 7 0 0,4-3 0 15,-4-1 0-15,0 4 0 0,3-1 0 0,-3 1 0 16,-3 3 0-16,-1 0 0 0,0-4 11 0,4 1 1 16,-3 0 1-16,-1-1 0 0,-3 4-13 0,4-3-18 15,-4 3 4-15,0 0 1 0,0-1 13 0,0-5 0 0,3-1 0 0,-3-2 0 16,7-10 0-16,0 0 0 0,0 0 0 0,-7 6-9 15,0 0 9-15,-4-6 0 0,4 0 0 16,-3-3 0-16,-1-6 0 0,4 3 0 0,-4-4 0 16,1-2 0-16,-1-1-20 0,1 1-1 15,-1 2-1-15,1-2 0 16,-1-4-167-16,4 10-34 0,-4-10-6 0</inkml:trace>
  <inkml:trace contextRef="#ctx0" brushRef="#br0" timeOffset="131789.628">21985 8461 672 0,'0'0'19'0,"0"0"4"0,0 0-23 0,0 0 0 0,0 0 0 0,0 0 0 16,0 0 79-16,0 9 11 15,0-3 2-15,0-6 1 0,0 0 1 0,0 0 0 0,0 0 0 0,0 0 0 16,0 7-16-16,0-7-3 0,0 0-1 0,0 0 0 16,0 0-19-16,0 0-4 0,0 0-1 0,0 0 0 15,0 0-2-15,4 3-1 0,3-3 0 0,-7 0 0 16,3 0-9-16,4 0-2 0,0 0 0 0,0 0 0 15,0 3-19-15,0-3-4 0,1 3-1 0,-1-3 0 16,0 0-12-16,0 3 11 0,0-3-11 0,-4 0 10 16,4 0-2-16,0 0 0 0,0 0 0 0,-3 0 0 15,7 0 23-15,-4-3 4 0,0-3 1 0,0 3 0 16,0-1-16-16,-4-2-4 0,4 0 0 0,-3-4 0 0,3 1-6 16,0-3-2-16,0 2 0 0,-3-2 0 15,3 2-8-15,-4 1 0 0,1-7 0 0,-1 7 0 0,1 2 28 0,-1-2 3 16,1 0 1-16,-4-1 0 0,0 4-32 15,0 0 0-15,0-1 0 0,0 7 0 16,0 0-21-16,0 0-11 0,0 0-1 0,-7-6-1 0,7 6 19 16,0 0 4-16,0 0 1 0,-11 0 0 15,11 0-8-15,-7 0-2 0,-3 0 0 0,-1 0 0 0,0 6 0 0,-3-2 0 16,7 2 0-16,-3 0 0 0,-4-3 20 0,3 3-10 16,4 1 10-16,0 2-8 0,0-3 8 0,-4 1-8 15,8 2 8-15,-4 0-8 0,3 1 8 0,-3-1 0 16,7-2 0-16,-4-1-8 0,1 0 8 0,3 4 0 0,0-4 0 0,-4 3-8 15,4 1 8-15,0-1 0 0,4-3 0 0,-4 4 0 16,0-4 0-16,0 3 0 0,3 1 0 0,1-1 0 16,-4 4 0-16,4-4 8 0,-1 4-8 0,4 2 0 15,0 1 0-15,0-3 0 0,0 2 0 0,0-5 0 16,-3 2 27-16,3-2 1 0,0-1 0 0,0 0 0 16,0 1-19-16,0-4-9 15,-3 3 10-15,3-2-10 0,0-1 0 0,-7-6 0 0,0 0 0 0,7 3 0 16,-7-3 8-16,7 3-8 0,4-3 0 0,-4 0 0 15,3 0 0-15,-3-3 0 0,0 0-11 0,0 0 11 16,0 0-110 0,0-4-14-16,0 1-4 0,1 0-747 0</inkml:trace>
  <inkml:trace contextRef="#ctx0" brushRef="#br0" timeOffset="132380.22">22225 8216 1177 0,'0'0'25'0,"0"0"6"0,0 0 1 0,0 0 2 16,0 0-34-16,0 0 0 0,0 0 0 0,4-3 0 16,3 3 103-16,-4-6 13 0,4 2 4 0,-3 1 0 15,-4-3-32-15,3 0-7 0,1 0-1 0,-1-4 0 0,4 4-20 0,-3-4-5 16,-1 1-1-16,4 0 0 0,-3-1-19 0,-1 1-4 15,1-1-1-15,0 1 0 16,-1 0-20-16,1-1-10 0,3 4 10 0,-4-3-10 16,1-1 0-16,3 1 8 0,-4 2-8 0,1-2 0 0,-1 0 0 0,4-1 0 15,-3 1 0-15,3 6 0 0,0-4 0 0,-3-2 0 16,3 9 0-16,-4-6 0 0,1-1 0 0,-1 4 0 16,-3 3 0-16,4-3 0 0,-4 3-13 0,0 0 4 15,7-3 1-15,-7 3 0 16,0 0-48-16,0 0-8 0,3-3-3 0,-3 3-539 0,0 0-108 15</inkml:trace>
  <inkml:trace contextRef="#ctx0" brushRef="#br0" timeOffset="137481.265">22532 8423 486 0,'0'0'10'0,"0"0"2"0,0 0 1 0,0 0 2 0,0 0-15 0,0 0 0 0,0 0 0 0,0 0 0 15,0 0 0-15,0 0 0 16,0 0-12-16,-4 0 12 0,4 0 0 0,-7 0 19 15,7 0-3-15,0 0 0 0,0 0 24 0,-7 0 4 16,7 0 0-16,-7 0 1 0,0-3-20 0,7 3-4 16,-7-3-1-16,7 3 0 0,0 0 10 0,0 0 2 0,0 0 0 0,-7 0 0 15,7 0-11-15,-7-3-1 0,0 3-1 0,0-7 0 16,7 7-11-16,0 0-8 0,0 0 9 0,-7 0-9 16,7 0-40-1,-4-3-15-15,4 3-2 0,0 0-1 0,0 0-6 0,-7-6 0 0,7 6-1 0,-7-3 0 16,7 3 42-16,0 0 9 0,0 0 2 0,0 0 0 15,0 0 27-15,0 0 5 0,0 0 2 0,0 0 0 16,0 0 22-16,0 0 5 0,0 0 1 0,0 0 0 16,0 0-2-16,0 0-1 0,-3-7 0 0,3 7 0 0,0 0 7 0,0 0 2 15,0 0 0-15,0 0 0 16,0 0-23-16,-4-3-4 0,4 3-1 0,0 0 0 16,0 0-14-16,-7 3-3 0,4-3-1 0,-1 0 0 0,1 7 3 0,3-7 1 15,0 0 0-15,0 0 0 0,-4 3 6 0,0 6 0 16,4-9 1-16,0 7 0 0,0-7-9 0,0 0-1 15,0 0-1-15,4 3 0 0,0 0 26 16,-4-3 6-16,0 0 1 0,0 6 0 0,0-6 8 0,0 0 1 16,0 0 1-16,0 0 0 0,3 3-12 0,-3 0-2 15,4 1-1-15,-1 2 0 0,-3 0 1 0,0 0 0 16,0 1 0-16,0 2 0 0,-3 0-27 0,3 1-4 16,0 2-8-16,-4 1 11 15,4-4-11-15,0 1 0 16,-3-1 9-16,3 4-9 0,0-4 9 0,0 0-9 0,0 4 12 0,0 0-12 0,0-1 0 0,3 1 0 0,-3-7 0 0,4 3 0 15,-4-9 0-15,3 0 0 0,-3 10 0 0,0-10 0 16,0 0 0-16,0 0 0 16,0 0 0-16,0 0 0 15,0 0-26-15,7-10-12 0,-7 10-2 0,0 0-1 16,4-3-32-16,-1-3-7 0,-3 6 0 0,0 0-1 16,4-3 20-16,-4 3 4 0,0 0 1 0,0 0 0 15,0 0-6-15,0 0-1 0,0 0 0 0</inkml:trace>
  <inkml:trace contextRef="#ctx0" brushRef="#br0" timeOffset="152871.284">22680 8414 730 0,'0'0'16'0,"0"0"3"0,0 0 1 0,4-10 1 0,-1 4-21 0,1-4 0 0,-1 10 0 16,1-9 0-16,-1 9 35 0,1 0 2 15,-4 0 1-15,3-3 0 0,4-3-28 0,-7 6-10 16,4 0 0-16,-4 0 9 0,0 0 8 0,0 0 2 0,0 0 0 0,0 0 0 15,0 0 41-15,0 0 9 0,0 0 2 0,0 0 0 16,0 0-2-16,3-3 0 0,-3 3 0 0,0 0 0 16,0 0 22-16,0 0 4 0,0-7 1 0,0 7 0 15,0 0-27-15,0 0-5 0,0 0 0 0,0 0-1 16,0 0-21-16,0 0-4 0,0 0-1 0,0 0 0 16,0 0-7-16,0 0-2 0,0 0 0 0,0 0 0 15,0 0-28-15,-3 10 0 0,-1-4 0 0,1 3 0 16,-1 4 0-16,4-4 0 0,0 7 0 0,0 3 0 15,0-4 0-15,0 4 0 16,0 0 0-16,0 6-10 0,0-3 18 0,4 3 4 0,-1 0 1 0,1 0 0 16,-1-3-13-16,1 7 9 0,-4-4-9 0,3 3 8 15,5 0 0-15,-8-6-8 0,3 0 12 0,-3-6-4 0,0-1 8 0,0-2 2 16,0-7 0-16,0-3 0 0,0-3 17 0,0 0 3 16,-3-6 1-16,-5-3 0 0,1-1-25 15,0-2-5-15,0 2-1 0,4-5 0 0,-4 5-8 16,3 1-12-16,1-1 2 0,-1 1 1 0,1 0-2 0,3 9 0 15,-4-10 0-15,4 10 0 16,-3-9-33-16,3 9-6 0,0 0-2 0,0 0 0 16,0 0 2-16,0 0 0 0,3-10 0 0,-3 10 0 15,7-6 19-15,-3-3 4 0,-1 2 1 0,-3 7 0 0,4-9 26 0,-1 0 0 0,1-1 0 16,-1 1 0-16,1-4 0 0,-4 4 0 0,3-4 0 0,-3 1 0 16,0 2 0-16,4-5 0 0,-1-1 0 0,-3 3 0 15,4 4 0-15,-4 9 0 16,0 0 0-16,0 0 0 0,3-9-24 0,-3 9 0 0,0 0 0 0,0 0 0 31,0 0-13-31,0 0-3 0,0 0 0 0,0 0 0 16,0 3-19-16,0-3-4 0,-3 9-1 0,3-3 0 15,0 4 16-15,0-4 4 0,0 0 0 0,0 4 0 16,3-7 35-16,-3 3 9 0,4 0 0 0,-4-2 0 0,4-1 33 0,-4 0 9 0,0 0 2 0,0-3 0 16,0 0 16-16,0 0 3 0,0 0 1 0,0 0 0 15,0 0-20-15,0 0-3 0,0 0-1 0,0 0 0 16,0 0-12-16,0 0-4 0,-4-9 0 0,4 2 0 15,0 7-24-15,-4-6 0 0,1 0 0 0,-1-1 0 16,4-2 0-16,-3 3 0 0,3-4 8 0,0 10-8 16,0 0 11-16,0-6 0 0,0 6 0 0,0 0 0 0,0 0-11 0,0 0 12 15,0 0-12-15,-4-9 12 0,4-1 4 0,0 1 0 16,4 6 1-16,-1-4 0 16,-3-2 10-16,4 3 1 0,-1-4 1 0,1 1 0 0,0 0-8 0,-1 2-1 15,4-2-1-15,0 0 0 0,4-4-3 0,-1 4-1 16,-3-1 0-16,0 4 0 0,4-4-6 0,-4 1-1 15,0 0 0-15,0 6 0 0,0-1-8 0,0-2 0 16,-3 3 9-16,-4 3-9 0,7-3 0 0,0 3 0 16,-4 0 0-16,-3 0 0 0,8 3 0 0,-5-3 0 15,1 3 0-15,-1 0-8 0,4 0 8 0,-3 1 0 16,-1-1 0-16,4-3-8 0,-3 0 8 0,-1 0 0 16,-3 0 0-16,0 0 0 0,7 0 0 0,0 0 0 15,1 0 0-15,-5 0 0 0,-3 0 0 0,0 0 0 0,7 0 0 0,-7 0 8 16,0 0-8-16,7 0 0 15,-3 0 0-15,-4 0 0 0,7-3 0 0,-7 3 0 0,0 0 0 0,0 0 0 16,0 0 0-16,7 0 0 0,-4-4 0 0,-3 4 0 16,0 0 0-16,0 0 0 0,0 0 0 0,7 0 0 15,0-3 0-15,-3 3 0 0,3-3 0 0,-7 3 0 16,0 0 0-16,7-3-10 0,-3 3 10 0,-4 0-10 16,0 0-18-16,0 0-4 0,7-6-1 0,0 3 0 15,0-1-107-15,-7 4-22 0,0 0-4 0,0 0-1 16,0 0-1-16,3-3 0 0,-3 3 0 0</inkml:trace>
  <inkml:trace contextRef="#ctx0" brushRef="#br0" timeOffset="154383.422">23929 8432 327 0,'0'0'0'0,"0"0"14"0,0 0-4 0,0 0 0 0,0 0-10 0,0 0 0 0,0 0 0 0,0 0 0 15,0 0 27-15,0 0 3 0,0 0 1 0,0 0 0 16,0 0 29-16,0 0 7 0,3-6 1 0,-3 6 0 16,0 0 26-16,0 0 6 0,0 0 0 0,0 0 1 15,0 0-7-15,0 0-2 0,0 0 0 0,0 0 0 0,0 0-26 0,0 0-6 16,0 0 0-16,0 0-1 16,-3-6-2-16,3 6 0 0,0 0 0 0,-4-3 0 0,4 3-10 15,-7-3-3-15,0-4 0 0,0 7 0 0,4-3 2 0,-4-3 0 16,0 3 0-16,-4-4 0 0,4 7-23 0,0 0-5 15,-4-3-1-15,4 3 0 0,-3-6 3 0,3 6 1 16,0 0 0-16,-4 0 0 0,4 6-29 0,-4-6-7 16,4 3-1-16,0-3 0 0,7 0 16 0,-7 0 0 15,0 0 0-15,0 0 0 0,0 7 23 0,3-7-3 16,-3 3 0-16,0-3 0 0,0 0-20 0,0 6 0 16,0-3 0-16,0-3 8 0,4 7-8 0,-4-4 0 0,0 3 0 15,3-3 0-15,4-3 0 0,-7 10 0 16,3-4 0-16,-3 0 0 0,0 0 0 0,4 1 0 15,-4-1 0-15,3 0 0 0,-3 0 0 0,0 1 0 0,4-1 0 16,-1 3 0-16,4-9 8 0,-4 3 4 0,1 7 1 0,-1-1 0 16,1 1-13-16,3-1 8 0,0 1-8 0,-4 2 0 15,4-3 13-15,0 1-3 0,0-1-1 16,0 1 0-16,4-1 19 0,-1 1 3 0,-3-4 1 16,4 3 0-16,3-6-32 0,0 7 0 0,-3-4 0 0,3-3 0 15,0 3 0-15,-4-2 0 0,4-4 0 0,0 6 0 16,0-6 0-16,0 3 0 0,4-3 0 0,-4 0 0 15,4 0 0-15,-4-3 0 0,0 3 0 0,0-6 0 16,0 6 12-16,0-4-3 0,0-2-1 0,-3-3 0 16,3 6-8-16,0-4-9 0,0-2 9 0,-4 6-13 15,4-3 13-15,-3-1 0 0,-1 1 0 0,4 0 0 0,-3-1 0 0,3 1 0 16,-4 0 0-16,1 3 0 0,3-7 0 0,-3 4 0 16,3 0 0-16,-4 0 0 15,4-4 0-15,0 1 0 0,0 6 10 0,-3-7-10 0,3-6 0 0,0 7 0 16,0 0 0-16,-3-1 0 0,3-2 0 15,-4 2 0-15,1 1 0 0,-1 0 0 0,-3-1 0 0,4 1 0 16,-1-1 0-16,-3 1 0 0,0 6 0 16,0 3 0-16,0 0 0 0,0 0 0 0,-3-7 0 0,3 7 0 15,0 0 0-15,0 0 0 0,0 0 0 0,0 0 0 16,0 0 0-16,0 0 0 0,-4 0-10 0,-3 10 10 16,7-10 0-16,-3 6-9 0,3 4 9 0,-4-4 0 15,4 3 0-15,0 1 0 0,0-1 0 0,0 0 0 16,4 1 0-16,-1-4 0 0,-3 0 0 0,0-6 0 15,4 10 0-15,-4-10 8 0,3 6-8 0,-3-6 0 0,4 6 8 0,-4-6-8 16,3 3 0-16,1 4 0 0,-1-4 0 0,4 6 8 16,-3-2-8-16,-1-4 0 0,5 6 0 0,-5-9 0 15,1 10 0-15,-1-4 0 0,1 3 0 0,-1 1-8 16,4-4 8-16,-3 3 0 0,3-2 0 0,3-1 0 16,-3-3 0-16,4 3-8 0,-4-3 8 0,4 1 0 15,-4-1-52 1,0-3-6-16,-4 0-1 0,4 0 0 0,-3 0-24 15,3 3-5-15,-4-6 0 0,1 3-835 0</inkml:trace>
  <inkml:trace contextRef="#ctx0" brushRef="#br0" timeOffset="155356.379">23707 7924 759 0,'0'0'16'0,"0"0"4"0,0 0 1 0,0 0 1 0,0 0-22 0,0 0 0 16,-4 4 0-16,-3 2 0 0,0 0 30 0,7-6 2 15,-7 3 0-15,7-3 0 16,0 0-16-16,-7 7-4 0,7-7 0 0,-7 6 0 0,7-6 39 0,0 0 7 16,0 0 2-16,0 0 0 0,0 0-4 0,-7 6 0 15,7-6 0-15,0 0 0 0,-7 3 7 0,7-3 1 16,0 0 0-16,0 0 0 0,0 0-32 0,0 0-7 15,0 0-1-15,0 0 0 0,0 0 19 0,0 0 3 16,0 0 1-16,0 0 0 0,0 0-13 0,0 0-2 0,0 0-1 0,0 0 0 16,0 0 5-16,0 0 2 15,0 0 0-15,0 6 0 0,0-6-14 0,0 0-4 0,7 7 0 0,-4-1 0 16,-3-6 16-16,7 0 4 16,-3 9 0-16,3-9 0 0,-3 10-23 0,3-10-4 0,-4 9-1 0,1-9 0 15,-4 0-12-15,7 10 9 0,0-10-9 0,-4 6 8 16,4 0 0-16,0-3 0 0,-3 0 0 0,3 4 0 15,0-4-8-15,0 3 8 0,0-3-8 0,0 0 8 16,0 4-8-16,0-4 0 0,0 0 0 0,0 3-11 16,0-3 35-16,0-3 6 0,1 0 2 0,-5 0 0 15,4 3-32-15,0 1 0 0,0-1 0 0,0 3 0 16,0-3 0-16,0 3 0 0,-3 1 0 0,3-4 0 16,0 6 0-16,-3-2 0 0,3-4 0 0,-4 3 0 15,1-3 0-15,3-3 0 16,-4 9 0-16,1-9 0 0,-4 0 0 0,0 0 0 0,0 0 0 0,0 0 0 15,0 0 0-15,7 7 0 0,-7-7 0 0,0 0 0 0,0 0-11 0,0 0-8 16,0 0-1-16,0 0-1 0,3 0-2 0,-3 0 0 16,0 0 0-16,7 0 0 0,1 0 12 0,-8 0 3 15,3-7 0-15,-3 7 0 16,4 0-26-16,-4 0-5 0,0 0-1 0,0 0 0 16,7 0-25-16,-7 0-6 0,0 0-1 0,0 0 0 15,0 0-144-15,3 0-28 0,-3 0-7 0,0 0-1 16</inkml:trace>
  <inkml:trace contextRef="#ctx0" brushRef="#br0" timeOffset="-36378.102">24836 10132 457 0,'0'0'9'0,"-8"-3"3"0,1 3 0 0,0 0 2 0,0 0-14 0,0 0 0 16</inkml:trace>
  <inkml:trace contextRef="#ctx0" brushRef="#br0" timeOffset="-33488.761">24652 10132 474 0,'0'0'13'16,"0"0"3"-16,0 0-16 0,-7 6 0 0,7-6 0 0,0 0 0 0,0 0 32 0,0 0 2 0,-11 0 1 0,11 0 0 15,0 0 33-15,0 0 8 0,0 0 0 16,-3-6 1-16,-1 0-33 0,1-1-6 0,-1 1-2 15,4 0 0-15,0 6-36 0,0-7 0 0,0 1 0 16,0-3 0-16,4-1 0 0,-4 10 0 0,-4 0 0 16,4 0 8-16,0 0-8 0,-3-9 0 15,3 9 0-15,-4-3 0 0,4 3 27 0,-7-6 4 0,7 6 1 0,-3-4 0 16,3 4-32-16,-7-6 0 0,7 6 0 0,0 0 0 16,0 0 0-16,0 0 0 0,-11 0 0 0,11 0 0 15,0 0 0-15,-7 0 0 0,7 0 0 0,0 0 0 16,-7-3 16-16,7 3-4 0,0 0 0 0,0 0 0 15,-4-3 32-15,4 3 7 0,0 0 1 0,0 0 0 16,-3-6-26-16,3 6-5 0,0 0-1 0,-7 0 0 0,0 0-3 16,7 0-1-16,-7 0 0 0,-4 6 0 0,4-3-16 0,-3 0 0 15,2 3 0-15,1-2-9 0,0 5 9 0,0-3 0 16,7-6 0-16,-7 3 0 0,0 4 0 0,7-7 0 16,-7 3 0-16,0-3 0 0,7 0 0 0,0 0 8 15,0 0-8-15,-7 0 11 0,7 0-11 0,-7 0 12 16,0 0-12-16,7 0 12 0,0 0-12 0,0 0 0 15,-7 0 0-15,7 0 0 0,-7 6 0 0,7-6 0 16,-7-6 0-16,0 6-11 0,7 0 11 0,-7 6 0 16,-4-6 8-16,4 3-8 0,0 0 9 0,7-3-9 15,-7 3 12-15,0 1-12 0,7-4 16 0,0 0-4 16,-7 0-1-16,7 0 0 0,0 0-11 0,0 0 0 16,-7 3 0-16,7-3 0 0,0 0 0 0,0 0 0 15,0 0 0-15,0 0 0 0,0 0 0 0,0 0 0 16,0 0 10-16,0 0-10 0,0 0 12 0,0 0-12 0,0 0 12 0,0 0-12 15,0 0 19-15,0 0-3 0,0 0-1 0,0 0 0 16,0 0-3-16,0 0-1 0,0 0 0 0,0 0 0 16,0 0-11-16,0 0 12 0,0 0-12 0,0 0 12 15,0 0-4-15,0 0 0 0,0 0 0 0,0 0 0 16,0 0 8-16,0 0 0 0,0 0 1 0,7-3 0 16,0 3-17-16,-4-4 0 0,4 1 0 0,0 3 0 15,-3 0-9-15,3-3 1 0,0 3 0 0,-3-3 0 16,-4 3 8-16,7 0 14 0,-4 3-3 0,4 0-1 15,-3 4-10-15,3-4 0 0,-4 0 0 0,4 0 0 16,-3 3-11-16,3-3-4 0,0-3-1 0,0 0 0 16,0 4 16-16,4-1 0 0,-4-3 0 0,3 0 0 15,-3 0 0-15,1 0 0 0,2-3 12 0,-3 6-12 0,0 0 14 0,0-3-4 16,4 0-1-16,-4-3 0 0,3 3-1 0,1-3-8 16,-4-1 12-16,4 4-4 0,-1 0 4 15,1 0 1-15,-1 0 0 0,-2 0 0 0,2 0-5 0,1 0 0 16,-1 0-8-16,-3 4 12 0,0-4-4 0,0 0-8 15,4 0 11-15,-4 0-11 0,0 0 9 0,4 3-9 16,-4-3 0-16,0 0 9 0,3 0-9 0,-3 0 8 16,1-3-8-16,-1 3 8 0,0-4-8 0,3 4 0 15,-3-3 9-15,0 3-9 0,0-3 10 0,0 0-2 16,4-3-8-16,-4-1 12 0,4 1 3 0,-4 3 0 0,0-3 0 0,3 3 0 16,-3-4-7-16,0 4 0 15,4-3-8-15,-4 3 12 0,0-3-12 0,-3 2 0 0,3-2 0 0,-4 6 0 16,4 0 0-16,0 0 0 0,0 0 0 0,1-3 0 15,-1 3 0-15,0 0 0 0,-4 3 0 0,4-3 0 16,0 6 0-16,0-6 0 0,0 0 0 16,-3-6 0-16,3 6 0 0,-7 0 11 0,7 0-11 0,-7 0 10 15,7 0 1-15,0 0 0 0,0 0 0 16,0 0 0-16,0-3-11 0,0 3 10 0,0-3-10 0,0 3 10 16,4 0-10-16,-4-3 0 0,-3 0 0 0,3-1 8 15,-4 4-8-15,4 0 0 0,-3 0 0 0,3 0 0 16,0 4 0-16,0-1 0 0,0 0 0 0,0 0 0 15,0 0 0-15,0 7 0 0,0-4 0 0,0-3-11 16,0-3 11-16,0 0 0 0,4 0 0 0,-4 6 0 16,4-3 0-16,-4-3 0 0,3 7 0 0,-3-4 0 0,4-6 0 15,-1 3 0-15,1-7 0 0,0 7 0 0,-1 0 0 16,-3 0 0-16,4 0 0 0,-1 0 0 0,1 0 0 0,0 0 0 16,3-3 0-16,-7-3 0 0,3 6 0 0,-3-3 0 15,4 3 0-15,0-6 0 16,-4 6 0-16,0-4 0 0,0 4 0 0,0 0-8 15,0 4 8-15,-7-4 0 0,7 0 8 0,-4 0-8 0,5 6 0 0,-1-3 0 16,0-3 0-16,-4 9 0 0,4-2 0 0,0-4 0 16,4 3 0-16,-4-3 0 0,3 3 0 0,1 1 0 15,-4-1 0-15,0-3-8 0,0 3 8 0,0-6 0 16,0 0 0-16,0 4 0 0,-3-4 0 0,3 0 14 16,0-4-2-16,-3 4 0 0,3 0-4 0,0 0-8 15,0-3 11-15,3-3-11 0,-3 6 0 0,0-3 0 0,4 0 0 16,0 3 0-16,-4 0 0 0,0-3 0 0,3 3 0 0,-3 0 0 15,0 0 0-15,4 3 0 0,-4 0 0 0,0 0 0 16,0-3 0-16,4 0 0 0,-4 6 0 0,0-3-9 16,0 4 9-16,3-4 0 0,-2-3 0 0,-1 6 0 15,3-6 0-15,1 3 0 0,-1 0 0 0,1 0 0 16,-1-3 0-16,1 4-8 0,-4-4 8 0,4-4 0 16,-4 1 13-16,0 0 8 0,0 3 2 0,3-3 0 15,-2 3-12-15,2 0-3 0,-3-3 0 0,4 0 0 16,-4 0-8-16,0-4 0 0,3 4 0 0,-2 0 0 15,2 3 0-15,-3 0 0 0,-3 0 0 0,3 0 0 16,0 0 0-16,-4 0 0 0,4 0 0 0,-7 0 0 16,4 0-11-16,-4 0 11 0,7 3-8 0,0-3 8 15,-3 3-8-15,3 1 8 0,-4-1-8 0,4 0 8 16,-3 3 0-16,-1-3 0 0,4-3 0 0,-7 0 0 16,4-3 0-16,3 3 0 0,0 0 0 0,0 0 0 0,-3 3 0 15,3-6 0-15,-4 3 0 0,4-6 0 16,0 3 0-16,0 3 0 0,0-3 0 0,0-1 0 0,0 1 0 0,0 3 0 15,-3-3 0-15,-4 3 0 0,7-3 0 0,-7 3 0 16,4 3 0-16,3-3 0 0,0-3 0 0,-4 3 0 16,4-3 0-16,-7 3 0 0,0 0 0 0,4 0 0 15,3 3 0-15,-4-3 0 0,4 0 0 0,1 0 0 16,-1 0 0-16,-4 0 0 0,4-3 0 0,-3 0 0 16,3 0 0-16,3-1 0 0,-3-2 0 0,4-3 9 15,-4 6-1-15,4-4-8 0,-1-2 0 0,-3 0 0 0,4 9 0 16,-4-10 0-16,0 7 0 0,0-3 0 15,0 3 0-15,0-4 0 0,0 4 0 0,0-3 0 0,0 6 0 16,-7 0 0-16,4 0 9 0,-4 0-9 0,7 3 0 0,0 0 9 16,0-3-9-16,-4 0 0 0,5-3 0 0,-1 3 0 15,-4 3 0-15,-3-3 0 0,4 6 0 0,-4-6 0 16,7 4 0-16,-7-4 0 0,7 3 0 0,-7-3 0 16,7 3 0-16,-4-3 0 0,4 0 0 0,0 0 0 15,-3 0 0-15,3 0 0 0,0 0 0 0,-3-3 0 16,3 3 0-16,0 0 0 0,-7 0 0 0,7 0 0 15,-4-3 0-15,8 3 0 0,-11 0 0 0,3 0 0 16,1 0-8-16,3 6 8 0,-3-3-10 0,-1-3 10 16,4 3 0-16,-3-3 0 0,-1 0-8 0,1 10 8 15,-1-10 0-15,4 9 0 0,-3-3 0 0,-1-3 0 16,-3-3 0-16,7 10 0 0,-7-10 0 0,4 0-9 0,-4 0 9 16,7 9 0-16,-3-6 0 0,-4-3 0 0,7 3 0 0,0 1 0 15,-4-1 0-15,-3-3 0 0,0 0 0 0,7 3 0 16,0 0 0-16,-3 0 0 0,-4-3 0 15,7 0 0-15,0-3 0 0,0 3 8 16,0 0-8-16,-3 0 0 0,-4 0 0 0,7 0 0 0,0 0 0 16,0 0 0-16,-7 0 0 0,3 3 8 0,4-3-8 0,0 0 0 15,-7 0 0-15,7 3-8 0,-3 0 8 0,-4-3 0 16,0 0 0-16,7 4 0 0,0-1 0 0,-7-3 0 16,4 3 0-16,-4-3 0 0,7 0 0 0,-7 0 0 15,3 3 0-15,4 0 0 0,0-6 0 0,-3 3 0 16,3-3 0-16,0 0 0 0,0 0 0 0,-4-1 0 0,5 1 0 0,-5 3 8 15,-3 0-8-15,7-3 0 0,0 3 0 0,-3-3 0 16,3 0 0-16,-7 3 0 0,0 0 0 0,3-3 0 16,4 0 0-16,-7 3 0 0,0 0 0 0,0 0 0 15,0 0 0-15,4 3 0 0,-1 3 0 0,-3-6-8 16,0 0 8-16,4 6 0 0,-1-3 0 0,1 4 0 16,-4-7 0-16,4 3 0 0,-1 3 0 0,-3-6 0 15,0 0 0-15,7 3 0 0,0-3 0 0,0 3 0 16,-3 0 0-16,3-3 0 0,0 0 0 0,0-3 0 15,0 3 0-15,-4-3 0 0,5 3 0 0,-8 0 8 16,7-3-8-16,-4 0 0 0,4 3 0 0,-3-3 0 16,-1 0 0-16,4-4 0 0,-7 7 0 0,0 0 0 15,0 0 0-15,0 0 0 0,0 0 0 0,0 0 0 16,0 0 0-16,0 0-10 0,0 0 10 0,4 7 0 16,-1-4-9-16,-3-3 9 0,0 0 0 0,0 0-9 15,0 0 9-15,0 0 0 0,0 0 0 0,0 0-8 0,0 0 8 0,0 0 9 16,0 0-1-16,4 0-8 0,-4 0 17 0,3-3-3 15,4 0-1-15,-3-1 0 0,3-2-5 0,-3 0-8 16,3 0 11-16,-4-1-11 0,1 4 8 0,-1 0-8 16,4-3 0-16,-3 6 0 0,-4 0 0 0,3-10 0 15,-3 10 0-15,4 0 0 0,-4 0 0 0,0 0 0 16,7 0 0-16,-7 0 0 0,0 0 0 0,0 0 0 16,0 0-8-16,0 0 8 0,0 0 0 0,0 0 0 0,0 0-10 15,3 0 10-15,-3 0 0 0,0 0 0 0,0 0 0 0,0 0 0 16,7 7 0-16,-7-7 0 15,4 3 0-15,-4-3 0 0,0 0 0 0,0 0 0 0,0 0 0 0,0 0 0 16,0 0 0-16,0 0 0 0,0 0 0 0,0 0 0 16,0 0 0-16,0 0 0 15,0 0 0-15,0 0 0 0,0 0 0 0,0 0 0 0,0 0 8 0,0 0-8 16,0 0 0-16,0 0 10 16,0 0-10-16,0 0 10 0,0 0-10 0,0 0 0 0,0 0 0 0,4 9 8 15,-4-9-8-15,0 0 0 0,3 6 0 0,-3-6 0 16,0 0 0-16,0 0 0 0,4 7 0 0,-4-7 0 15,0 0 0-15,0 0 0 0,3 3 0 0,-3-3 0 16,0 0 0-16,0 0 0 0,7 3 0 0,-7-3 0 16,0 0 0-16,4 0 0 0,3 3 0 0,-7-3 0 15,7 3 0-15,-7-3 0 0,0 0 0 0,0 0 0 16,3 0 0-16,-3 0 0 0,0 0 0 0,7 3 0 16,-7-3 0-16,7 4 0 0,-7-4 0 0,8 3 0 0,-1-6 0 15,0 6 0-15,-7-3 0 0,7 0 0 0,0 3 0 0,-4-3 0 16,4 0 0-16,0 3 0 15,0-3-9-15,-3 0 9 0,3 0-12 0,-7 0 12 0,7-3-12 0,0 3 4 16,-3-3 8-16,-1 3-13 0,4-7 13 0,-3 4 0 16,3 0 0-16,-4 0 0 0,1 0 0 0,-4 3 0 15,7-3 13-15,-4 0-4 0,5-4-9 0,-5 4 0 16,1-6 0-16,-1 9 0 0,1-3 0 0,-4 3 0 16,7-7 0-16,-4 4 0 0,1-3 0 0,-1 6 0 15,-3 0 0-15,4-9 0 0,-1 9 0 0,-3 0 0 16,0 0 0-16,0 0 0 0,0 0-12 0,0 0 12 15,0 0-12-15,0 0 12 0,0 0-23 0,0 0 3 0,0 0 1 0,0 0 0 16,0 0-4-16,0 0-1 0,0 0 0 0,0 0 0 16,-7 6 10-16,0-3 2 0,0 6 0 0,7-9 0 15,-7 0 12-15,7 0 0 0,0 0 0 0,0 0 0 16,0 0 0-16,0 0 0 0,0 0 0 0,0 0 0 16,0 0 0-16,0 0 0 0,0 0 0 0,0 0 0 31,0 0-28-31,0 0 1 0,0 0 0 0,0 0 0 15,0 0-13-15,0 0-4 0,0 10 0 0,0 2-508 0,0-12-103 0</inkml:trace>
  <inkml:trace contextRef="#ctx0" brushRef="#br0" timeOffset="91407.634">22105 2268 662 0,'0'0'14'0,"0"0"3"0,0 0 1 0,0 0 2 0,0-9-20 0,0 9 0 0,0 0 0 0,0 0 0 16,0 0 69-16,-3-10 11 0,-1 7 1 0,4 3 1 15,-4-6-23-15,4 6-5 0,0 0-1 0,0 0 0 16,0 0 6-16,0 0 1 0,0 0 0 0,-3-6 0 16,-1-1 3-16,4 7 1 0,0-3 0 0,-3-3 0 15,-1-4-24-15,4 10-4 0,0 0 0 0,0 0-1 16,0 0-11-16,0 0-3 0,0 0 0 0,0 0 0 16,0 0-21-16,0 0 0 0,0 0 0 0,0 10 0 15,0-1 0-15,0 1 0 0,0-1 0 0,-3 4 0 16,3-4 0-16,0 0 0 0,3-2 0 0,-3 2 0 15,0 10 0-15,0 0 0 0,-3 9 0 0,3-3 0 16,0 0 10-16,0-3-2 0,0 6-8 16,0-9 12-16,0 9 4 0,0-6 1 0,0 0 0 0,-4 0 0 15,4 0-1-15,0 0 0 0,-3 0 0 0,3-3 0 16,0 3-16-16,0-10 10 0,0 4-10 0,0-3 8 0,0 5-8 16,0-5 0-16,0-4 0 0,-4-2 0 0,1 2 0 0,3-9 8 15,0 0-8-15,-4 6 8 16,4-6-8-16,0 0 0 0,0 0 9 0,0 0-9 15,0 0-21-15,0 0-9 0,0 0-2 0,0 0 0 16,0-6-116-16,0 6-23 0,0 0-5 0</inkml:trace>
  <inkml:trace contextRef="#ctx0" brushRef="#br0" timeOffset="91883.529">22327 2277 532 0,'0'0'12'0,"0"0"2"0,0-6 1 0,4 3 0 0,-1-6-15 0,1 2 0 0,-4 4 0 0,0 3 0 15,0 0 60-15,3-3 8 0,-3-3 3 0,0 6 0 16,0 0 3-16,0 0 1 0,0 0 0 0,0 0 0 16,0 0 1-16,0 0 0 0,-7 6 0 0,0-3 0 0,7-3-10 0,-3 10-2 15,3-10 0-15,-7 3 0 0,3 6-28 0,4-9-5 16,0 0-2-16,-7 6 0 0,0 1-8 0,0 5-1 16,3 4-1-16,1-7 0 0,-1 4 4 0,4 3 1 15,-3-4 0-15,3 7 0 0,0 0-4 0,3-4-1 16,-3 7 0-16,4 0 0 0,-1 6-7 0,-3-9 0 15,4 6-1-15,-4 4 0 0,0 2-11 0,0-6 0 16,-4 3 0-16,4 0 8 0,-3 1-8 0,-1-1 0 16,4 0 0-16,-3-6 0 0,3 0 8 15,-4 0-8-15,-3 0 8 0,4-6-8 0,3-1 8 0,-4 1-8 16,4-3 0-16,-3-4 8 0,3 0 1 0,0-9 0 16,0 0 0-16,0 0 0 0,0 0-1 0,0 0-8 15,0 0 12-15,0 0-4 0,0 0-19 0,0 0-4 16,0 0-1-16,-7-3-573 0,3-3-115 15</inkml:trace>
  <inkml:trace contextRef="#ctx0" brushRef="#br0" timeOffset="92260.461">22109 2644 896 0,'0'0'25'0,"0"0"6"0,0 0-31 0,0 0 0 16,0 0 0-16,0 0 0 15,0 0 85-15,0 0 11 0,0 0 3 0,0 0 0 0,0 0 5 0,0 0 0 16,0 0 1-16,0 0 0 0,0 0-14 0,0 0-3 16,7 0-1-16,3 0 0 0,-3 3-44 0,4-3-9 15,-4 7-2-15,4-4 0 16,-1 0-32-16,1 3 0 0,-1 0 0 0,-3 1 0 0,4 2-11 0,-1-6-9 0,5 4-1 0,-5-4-1 31,4 6-10-31,0-3-1 0,0-6-1 0,-3 4 0 16,0-4-29-16,-1-4-5 0,1-2-2 0,-1 3 0 15,1-3-18-15,0 3-4 0,-1-4-1 0</inkml:trace>
  <inkml:trace contextRef="#ctx0" brushRef="#br0" timeOffset="92743.953">22557 2710 795 0,'0'0'17'0,"0"0"4"0,0 0 1 0,-4-9 1 0,4 6-23 0,0 3 0 0,-3-7 0 0,-1 4 0 16,0-3 96-16,1 3 14 0,3 3 3 0,-4-7 1 0,-3 1-11 15,4 0-3-15,-1 0 0 0,-3 6 0 0,7 0-31 0,-7 0-6 16,7 0-2-16,-7 0 0 0,0 0-34 0,0 3-7 16,0 3-2-16,0 3 0 0,0-2-6 0,3 2 0 15,-3 1-1-15,4 2 0 0,-4-2-11 0,3 5 12 16,-3-5-12-16,4 5 12 0,-1 1 0 0,1-10 0 15,-1 7 0-15,4-4 0 0,-3 1 0 16,3-1 0 0,0 0 0-16,0-9 0 0,0 4 4 0,0-4 0 0,0 0 1 0,3 9 0 0,-3-9-6 0,7 9-2 15,-7-9 0-15,0 0 0 0,11 0-1 0,-11 0-8 16,0 0 12-16,7 0-4 0,0 0-8 0,-7 0 10 16,7-9-10-16,0 9 10 0,0-13-10 0,-4 1 12 15,1 2-12-15,0 1 12 0,-1 0-12 0,1-1 0 16,-1 4 0-16,-3-3 8 0,0-1-8 0,4-2 0 0,-4 5 0 15,0 7 0-15,0-3 0 0,0 3 0 16,0 0 0-16,0 0 0 0,0 0 0 0,0 0 0 0,0 0 0 0,3 10 0 16,-3 2 0-16,4-2 0 0,-4-1 0 0,0 0 0 15,3 7 0-15,-3-7 0 0,4 1 0 0,-1-4 0 16,1 4 0-16,-4-1 0 0,3 7 0 0,-3-13 0 16,0-3 0-16,0 0 0 0,7 12 0 0,-7-12 0 31,11 7-30-31,-11-7-2 0,0 0 0 0,11 6-588 0,3-12-117 0</inkml:trace>
  <inkml:trace contextRef="#ctx0" brushRef="#br0" timeOffset="93386.167">22751 2691 1026 0,'0'0'28'0,"0"0"8"0,0 0-28 0,0 0-8 16,0 0 0-16,0 0 0 0,0 0 78 0,0 0 14 15,0 0 4-15,0 0 0 0,0 0-20 0,0 0-3 0,0 0-1 0,0 0 0 16,0 0-3-16,0 0-1 0,0 0 0 0,0 10 0 15,0-10-3-15,0 9-1 16,0-3 0-16,-4 4 0 0,4-1-11 0,0 1-2 16,0 2-1-16,0-2 0 0,-3 2-32 0,3 1-6 0,0-1-2 0,0 4 0 15,0-10-10-15,0 13 0 0,0-10 0 0,0 1 0 16,0 2 0-16,3 1 8 0,-3-4-8 16,0-2 8-16,4 2-8 0,-4 0 0 0,3 1 0 0,-3-7 0 15,4 3 0-15,-4-6 0 0,0 0 0 0,0 0 0 16,0 0 19-16,0 0-2 0,0 0 0 0,0 0 0 15,7-6-17-15,-4 3 0 0,-3-4 0 0,0 1 0 16,0 0 30-16,0 3 2 0,0-3 1 0,0-1 0 16,0-2-44-16,0-1-9 0,-3 1-1 0,3 0-1 15,0 2 22-15,0-2-11 0,0-10 11 0,-4 13-8 0,4-4 8 16,0 1-12-16,0-4 12 0,-3 4-12 0,3-3 12 0,0 2 11 16,-4-9-3-16,1 10 0 0,3 0-8 0,-4-1-14 15,4 1 3-15,0-1 1 0,4 1 10 0,-4 6 0 16,3-10 0-16,1 4 8 0,-4 6-8 15,3-4 0-15,4 4 0 0,-3-6 0 0,3 3 0 16,-4-1 0-16,1 1 0 0,3 3 0 16,0 0 0-16,0-7 0 0,4 4 0 0,-1 3 0 15,1-3-9-15,-4 3 9 0,3-4-10 0,1 7 10 16,-4 0-26-16,0 0 1 0,4 0 0 0,-4 0 0 16,-7 0-19-16,10 7-3 0,-10-7-1 0,7 9 0 15,4-9-8-15,-11 0-3 0,7 0 0 0,0 3 0 16,-7-3 0-16,7 0 0 0,-7 0 0 0,0 0 0 15,11 0-76-15,-11 0-15 0,7-3-3 0</inkml:trace>
  <inkml:trace contextRef="#ctx0" brushRef="#br0" timeOffset="93901.313">23008 2682 1018 0,'0'0'28'0,"0"0"8"16,0 0-28-16,0 0-8 16,0 0 0-16,0 0 0 0,-7 6 86 0,7-6 16 0,-7 0 3 0,4 3 1 15,-1 4-34-15,0-4-8 0,1 6 0 0,-1-3-1 16,1 4-6-16,3-7-1 0,0 6 0 0,-4 4 0 16,8-4-24-16,-4 1-6 0,0-1-1 0,0 0 0 15,0-2 2-15,3 2 0 0,1 1 0 0,-1-1 0 16,5 4-15-16,-1-4-2 0,-4 0-1 0,1 1 0 0,-4-1 6 0,0-9 1 15,0 0 0-15,0 0 0 0,0 0 25 0,0 0 6 16,0 0 1-16,0 0 0 0,0 0-16 0,0 0-4 16,3-9 0-16,-3 6 0 0,0-4-19 0,-3-2-9 15,3 0 8-15,-4-4-8 0,1 4 0 0,-1-4 0 16,1 4-14-16,-5-1 5 16,5-2 9-16,-1 2 0 0,1-2 0 0,-1-1 0 0,4 4 0 0,-3-7-8 15,-1 7 8-15,4-1 0 0,0 1 0 0,0-1 0 16,0-2 0-16,0 6 0 0,-3-10 0 0,3 13 0 15,0-10 0-15,0 7 0 0,3 3 0 0,-3 3 0 16,4-3 0-16,-1-7 11 0,1 4-11 0,-1-3 12 0,1-1-12 16,3 7 12-16,-3-3-12 0,3 0 0 0,0 2 9 0,-4-5-9 15,4 3 10-15,-3 0-2 16,-1 2-8-16,1-2 12 0,-4 6-12 0,3-3 0 0,1-3 0 16,-4 6 0-16,0 0 0 0,0 0 0 0,0 0 0 0,10 0 0 31,-3 0-26-31,1 6-2 0,2-6 0 0,-3 3 0 0,0 3-28 15,-3 1-7-15,3-1-1 0,0 6 0 0,0-2-102 16,-4-4-21-16,5 4-4 0,-5-1-530 0</inkml:trace>
  <inkml:trace contextRef="#ctx0" brushRef="#br0" timeOffset="94215.178">23185 2666 1265 0,'0'0'36'0,"0"0"8"0,0 0-36 0,0 0-8 16,0 0 0-16,0 0 0 0,3 3 104 0,4 7 20 15,-3-10 3-15,-1 9 1 0,4-6-26 0,0 4-5 16,-3-4-1-16,3 6 0 0,0 1-52 0,0-1-10 15,0 0-2-15,0 10-1 0,-3-9-21 0,3 2-10 16,0 1 10-16,0-1-10 0,0 4 8 0,-4-10-8 0,4 4 0 0,-3 8 0 16,3-11 8-16,-3 5-8 0,-1-2 0 0,4-1 0 15,0-3 0-15,0 1 0 0,0-7-8 0,0 0 8 32,0-4-137-32,-3 1-21 0,3-6-4 0,-3 3-1 0</inkml:trace>
  <inkml:trace contextRef="#ctx0" brushRef="#br0" timeOffset="94548.345">23424 2459 1026 0,'0'0'28'0,"0"0"8"0,-7 10-28 15,7-10-8-15,-7 0 0 0,0 0 0 16,4 9 96-16,-1 4 17 0,1-4 4 0,-1 4 1 15,1-1-16-15,-1 1-3 0,4-1-1 0,-3 4 0 0,-1 3-44 0,4 6-9 16,0-6-1-16,0 6-1 0,0 0-12 0,0-3-3 16,0 6 0-16,0 3 0 0,0-3-2 0,0 4-1 15,0 2 0-15,0 1 0 0,0-7-4 0,0 7-1 16,-3-1 0-16,3 4 0 0,-4-4-8 0,4 1-3 16,-4-4 0-16,4 3 0 0,-3-2-9 0,-1-1 0 15,4-6 9-15,-3 3-9 0,-1 1 0 0,1-4-8 16,-1 0 0-16,1-3 0 15,-1 0-20-15,4-7-3 0,-3 4-1 0,3-6 0 16,3-4-27-16,-3 1-5 0,0-1-2 0,4 7 0 16,-1-13-25-16,1 6-5 0,-1 1 0 0,-3-1-628 0</inkml:trace>
  <inkml:trace contextRef="#ctx0" brushRef="#br0" timeOffset="96114.163">24081 2390 668 0,'0'0'19'0,"0"0"4"0,0 0-23 0,0 0 0 0,0 0 0 0,0 0 0 15,0 0 68-15,0 0 10 0,0 0 2 0,0 0 0 16,0 0-7-16,0 0-1 0,-4 0 0 0,1-6 0 16,3 6-51-16,0 0-10 0,0 0-3 0,0 0 0 15,0 0-8-15,-4-3 8 0,4 3-8 0,-7 0 8 16,7 0-8-16,0 0 0 15,0 0 0-15,0 0-11 0,0 0 11 0,0 0 0 0,0 0 0 0,0 0 0 16,-4 3 0-16,4-3 0 0,0 0 8 0,0 0-8 0,0 0 27 0,0 0 1 16,0 0 0-16,0 0 0 15,0 0 33-15,0 0 7 0,0 0 2 0,0 0 0 16,0 0-10-16,0 0-1 0,0 0-1 0,0 0 0 0,0 0-42 0,0 0-16 16,0 0 11-16,0 0-11 15,0 0 14-15,0 0-3 0,0 0-1 0,0 0 0 0,-3 6-10 0,3-6 8 16,0 0-8-16,-4 3 8 0,1 4-8 0,3-7 0 15,-4 3 0-15,4 3 8 0,0-6 3 0,-3 6 0 16,3 4 0-16,-4-4 0 0,4 3 17 0,0 1 3 16,-3-1 1-16,6 10 0 0,-3-10-16 15,0 4-4-15,4 3 0 0,-4-4 0 0,3 1-3 0,1 2-1 16,-1-5 0-16,1 9 0 0,-1-4 0 0,1 1 0 0,-1 6 0 0,-3 0 0 16,4 0-8-16,-4-6 12 0,0-4-12 0,4 7 12 15,-4 0-12-15,0 0 0 0,3-7 0 16,1 10 8-16,-4-9-8 0,3 5 12 0,-3-5-12 15,4-4 12-15,-4 7-12 0,3-7-14 0,1 1 3 0,-1-1 1 16,1-9 34-16,-1 3 6 0,1 1 2 0,-4-4 0 16,0 0-32-16,0 0 0 0,0 0 0 0,10-7 0 15,-3-2 12-15,1-1-3 0,2 1-1 0,-3-7 0 16,4 7-8-16,-4-10 0 0,0 13 0 0,3-10 0 16,-2 4 0-16,-1-1 0 0,0 4 0 0,0-1 0 15,0 1 0-15,-7 9-11 0,7-13 11 0,-7 13-12 16,7-3 12-16,-7 3 9 0,0 0-1 0,0 0-8 15,0 0 0-15,7 0-11 0,-4 3 0 0,4 4 0 16,-3-7 11-16,-4 6 0 0,0 3 0 0,0 1 0 0,0-1 9 0,4 0-9 16,-4 4 12-16,0-4-12 0,3 4 0 0,1-4 0 15,3 4-12-15,-4-4 3 0,1 7 9 0,3-3 16 16,-4 2-4-16,4-8-1 0,0 2-11 0,0 0 0 16,0 1 0-16,1-1 0 0,-1-3 0 0,3-2 0 15,1 2 0-15,-4-3 0 0,3 3 0 0,1-6 0 16,-4-6 0-16,4 3 0 0,-1-3 0 0,-3 2 0 15,0-2 0-15,0-3 12 0,0-4 0 0,1 1 1 16,-1 2 0-16,-4-5 0 0,4-4 20 0,-3 0 4 16,-1 0 1-16,1-3 0 0,-4 0-18 0,0 0-3 15,3-3-1-15,-3 0 0 0,0-3-4 0,-3 3-2 0,-1 3 0 16,1-9 0-16,-1 2-10 0,1 10 0 16,-4-9 0-16,0 3 0 15,-1 0-48-15,1-3-1 0,0 6-1 0,4 3 0 16,-1 0-142-16,1 10-28 0,-1-7-5 0</inkml:trace>
  <inkml:trace contextRef="#ctx0" brushRef="#br0" timeOffset="96566.456">24687 2729 1148 0,'0'0'25'0,"0"0"6"0,0 0 1 0,0 0 0 0,0 0-32 16,-3 9 0-16,-1-2 0 0,1 5 0 0,3-9 48 0,-4 7 3 0,4-1 1 0,-3 0 0 15,3 4 16-15,0-4 3 0,0 4 1 0,3-4 0 16,-3 4-14-16,0-4-2 15,4 1-1-15,-1 2 0 0,1 1-43 0,-1-4-12 0,1-2 0 0,-1 2 0 16,1 0 11-16,0 1-3 0,3-7 0 0,-4 3 0 31,-3-6-29-31,0 0-7 0,0 0 0 0,0 0-755 0</inkml:trace>
  <inkml:trace contextRef="#ctx0" brushRef="#br0" timeOffset="96740.236">24645 2277 874 0,'0'0'19'0,"0"0"4"0,0 0 1 0,0 0 1 0,-3 4-25 0,-1 2 0 16,4 3 0-16,-4-3 0 15,1 4-27-15,-1-1-10 0,-3 4-3 16,7-13 0-16</inkml:trace>
  <inkml:trace contextRef="#ctx0" brushRef="#br0" timeOffset="97565.124">24857 2669 1141 0,'0'0'24'0,"0"0"6"0,0 0 1 0,0 0 2 0,0 0-33 0,0 10 0 0,3-7 0 16,-3 6 0-16,4 1 58 0,-4 5 5 0,3-2 1 0,-3 6 0 15,4 0-11-15,-4-4-1 0,3 7-1 0,-3-3 0 16,4 3-13-16,-4-6-2 0,0 2-1 0,3 1 0 15,-3-3 13-15,0-7 2 0,0 1 1 0,0-1 0 16,0-6 14-16,0-3 3 0,0 0 1 0,0 0 0 16,0 0 1-16,4-9 0 0,-4-1 0 0,3-2 0 15,-3-1-31-15,0 1-7 0,0-7 0 16,-3 3-1-16,3 7-23 0,0-10-8 0,0 7 0 0,-4-1 9 16,4 0-9-16,0 4 0 0,0 0 0 0,0-1 0 31,0 7-38-31,0-3-6 0,0 6-2 0,0 0 0 0,4-3 21 0,-4 3 4 0,3-3 1 0,-3 3 0 15,8 0-8-15,-1 3 0 0,0-6-1 0,0 3 0 16,0 0 15-16,0 3 3 16,0-3 1-16,3 3 0 0,-2-3 10 0,2 0 0 0,-3 6 0 0,0-6 0 0,4 3 0 15,-8 4 0-15,4-4 0 0,0 3 0 0,-3 0 0 0,3 0 0 16,0-2 0-16,-3 5 0 16,-1 0 0-16,1 1 0 0,-4-4 0 0,0 13 0 0,0-10 9 0,0 1-9 15,3 5 12-15,1-2-12 0,-8 3 8 0,4-4-8 16,0 4 0-16,0-4 0 0,-3 1 0 0,3 3 0 15,0-13-12-15,0 12 3 0,-4-5-12 16,4-1-3-16,4 4 0 0,-1-4 0 16,-3 4-32-16,7-4-8 0,-3 1 0 0,3-1-1 15,-4 0-34-15,4 1-6 0,0-1-2 0,0-3 0 0</inkml:trace>
  <inkml:trace contextRef="#ctx0" brushRef="#br0" timeOffset="98119.138">25411 2707 1239 0,'0'0'35'0,"-7"3"8"16,-1-3-35-16,1 0-8 0,0 6 0 0,0-2 0 15,0-4 90-15,0 6 16 0,0-3 3 0,0-3 1 16,0 9-44-16,0-2-9 0,0-4-1 0,3 6-1 16,-3-6-55-16,0 7 0 0,4-4-8 0,-1 0 0 15,1 0 18-15,-1 7 4 0,4-13 1 0,0 3 0 0,-3 3 10 0,3-6 3 16,0 10 0-16,0-10 0 0,0 6 1 0,0 0 1 15,0-6 0-15,3 4 0 0,-3 5 1 0,0 0 0 16,0-9 0-16,4 0 0 0,-4 7 0 0,0-4 0 16,0-3 0-16,3 6 0 0,-3 0-19 0,4 1-3 15,-1-1-1-15,1 3 0 0,-1-6 4 0,-3-3 0 16,4 4 0-16,-1 2 0 0,1 0-12 0,-1-3 0 0,1 3 9 0,-1 1-9 16,1 2 0-1,-4-9 8-15,0 0-8 0,4 3 0 0,3 0 0 16,-4 1 0-16,4 2 0 0,-3-3 0 0,-1 3 0 0,1 4 0 0,-1-7 0 0,1 6 0 15,-1-3 0-15,1 1 0 0,-4 2 0 16,0-9 0-16,3 10 0 0,-3-7 8 0,0 3-8 0,0 3 0 16,-3 1 0-16,-1-4 0 0,4-6 0 15,-3 9 0-15,-4-9 0 0,0 7 0 0,0-4 0 16,0 0-8-16,-4-3-12 0,4 6-1 0,-4-6-1 0,1 3 0 31,-1-6-33-31,1-3-6 0,-4 6-2 0,3-3 0 0,-3 0-128 16,3-4-25-16,4 1-6 0,-3 3-1 0</inkml:trace>
  <inkml:trace contextRef="#ctx0" brushRef="#br0" timeOffset="98616.33">25612 2243 1105 0,'0'0'24'0,"-4"9"4"0,4 1 2 0,0 5 2 0,0-5-32 0,0 5 0 0,0-5 0 0,0 2 0 15,4-2 108-15,-1-1 14 0,-3 4 3 0,4-4 1 16,-1 1-29-16,1-1-5 0,-1 0-2 0,1 1 0 16,-1 2-30-16,1 1-7 0,-4-1-1 0,3 4 0 15,1-3-23-15,-4-4-5 0,0 4 0 0,0 2-1 16,-4 1 5-16,4 0 0 0,-3 6 1 0,-1 0 0 15,1 6-29-15,-1 6 0 0,-3-6 0 0,0 1 0 16,0-1 12-16,4 10-3 0,-1-4-1 0,1-3 0 16,-5 1-8-16,5 2 0 0,-1-9 0 0,4 0 0 15,0-3 0-15,4-3 0 0,-4 3 0 0,3-6 0 16,-3 3 0-16,4-7 8 0,0 1-8 0,-1-1 8 16,1 1-8-16,-1-4 0 0,1-3 0 0,-4-2 0 15,3 5-32-15,-3-9-9 0,0 9-2 0,0-9-613 16,0 0-122-16</inkml:trace>
  <inkml:trace contextRef="#ctx0" brushRef="#br0" timeOffset="98949.124">25460 2826 1280 0,'0'0'36'0,"0"0"8"0,0 0-35 0,0 0-9 0,0 0 0 15,4-6 0-15,3 0 98 0,0 2 18 16,-4-2 3-16,4 3 1 0,0-3-7 0,0 3-1 0,4-1 0 0,-4 4 0 16,0 0-64-16,4-3-12 0,-4 3-4 0,3 0 0 15,4 0-9-15,-3 0-3 0,-1 0 0 0,5 0 0 16,-1 0-20-16,0 0 0 0,-4-3 0 0,5 3 0 15,-1 0 0-15,-4 0 0 0,4-3 0 0,0 3 0 16,-3-3-24-16,3-3-10 0,0 3-2 0,-3 3 0 16,6-7-30-16,-6 7-6 0,3-3-2 0,-3 3 0 15,-1-6-38-15,1 3-8 0,-1 0-2 0,-2 3-583 16</inkml:trace>
  <inkml:trace contextRef="#ctx0" brushRef="#br0" timeOffset="99350.797">25887 2792 1176 0,'0'0'33'0,"0"0"7"0,0 0-32 0,-7 9-8 15,3-6 0-15,-3 3 0 0,4-2 66 0,3-4 11 16,-7 6 3-16,0-3 0 0,3 0-7 0,-3 7-1 16,3-1 0-16,-3-9 0 0,4 9-6 0,-4-9-2 15,7 0 0-15,-4 10 0 0,-3 2-25 0,0 1-6 16,0-10-1-16,4 6 0 0,-4 1-9 0,3-4-3 15,0 3 0-15,4 1 0 0,-3-1-3 0,-1-2-1 0,8 8 0 0,-4-5 0 16,3-1-16-16,1 0 0 0,0 1 0 0,3-1-9 16,0 1 32-16,0-1 6 0,3-3 2 0,-3 4 0 15,0-4-31-15,4-3 8 0,-4 3-8 0,4-6 0 16,-4 0 0-16,0 0 0 0,-4 0 0 0,4-6 0 16,0 3 0-16,-3-3 0 0,3-4 0 0,-4 4 0 15,1-6 0-15,-4 2 14 0,4-12-4 0,-4 13-1 16,-4-4-9-16,0-2 0 0,1 5 0 0,-4-6 0 15,0 4 0-15,0-1 0 0,0 1 0 16,-4-1 0-16,1 1 0 0,2 2-11 0,-2 1 3 16,-1-4 0-16,4 7-14 0,0 0-2 0,0 6-1 0,0-6 0 15,7 6 5-15,-7 6 0 0,0-3 1 0,0 6 0 16,0-5-26-16,3 5-6 16,1 0-1-16,-1 7 0 0,1-7 23 0,-1 4 4 0,4-4 1 0,0 1-528 15,4-1-106-15</inkml:trace>
  <inkml:trace contextRef="#ctx0" brushRef="#br0" timeOffset="99896.196">26070 2760 1378 0,'0'0'30'0,"0"0"6"0,0 0 2 0,0 0 2 0,0 0-32 0,-3 10-8 0,3-1 0 15,0 0 0-15,-4 4 77 0,4-4 15 0,0 1 2 0,-3-4 1 16,3 4-8-16,-4-1-2 16,1 0 0-16,-1 7 0 0,1-7-45 0,-1 1-10 0,1-1-2 0,-1-2 0 15,0 2 13-15,4-3 3 0,0-6 0 0,-3 6 0 16,3-6-31-16,0 0-5 0,0 0-8 0,-7 7 11 15,7-7-11-15,0 0 12 0,0 0-12 0,0 0 12 16,0 0-4-16,0 0 0 0,0 0 0 0,0 0 0 16,0 0-8-16,0 0 0 0,0 0-10 0,0 0 10 15,7-7 0-15,-4 4 0 0,1-3 11 0,0 0-3 16,3-4-8-16,-4-2 0 0,1-4 0 0,3 4 0 0,0-4 30 0,0-6 2 16,0 3 0-16,0 0 0 15,0 4-32-15,-3 2 8 0,3-6-8 0,0 10 0 0,-4 6 9 0,1-3-1 16,-4 6 0-16,0 0 0 0,0 0-8 0,0 0-11 15,0 0 3-15,7 0 0 16,-4 9 8-16,1 0 0 16,-4 1 0-16,3-1 0 0,-3 1 0 0,0-1 0 0,4 7 0 0,-4 2 0 15,3-5-28-15,-3 0-3 0,7 5-1 0,-3-2 0 0,-1 3 32 0,1-7 0 16,3 1 0-16,-3 6 0 0,-1-7 0 0,4 1 0 16,-3-1 0-16,-1-2 0 0,4-1 0 0,0 1 0 15,-3 2 0-15,-1-2 0 0,1-4-25 0,-1 3 1 16,1-3 0-16,0 7 0 15,-4-10-60-15,0 3-12 0,3-2-3 0,-3-1-818 0</inkml:trace>
  <inkml:trace contextRef="#ctx0" brushRef="#br0" timeOffset="140411.506">24571 3365 518 0,'0'0'14'0,"0"0"5"0,0 0-19 0,0 0 0 16,0 0 0-16,0 0 0 0,0 0 55 0,0 0 7 16,0 0 2-16,0 0 0 0,0 0-5 15,-4-9-1-15,4 6 0 0,0 3 0 0,0 0 0 0,0 0 0 16,0-6 0-16,0 6 0 0,-7-4-30 0,7 4-7 15,0 0-1-15,0 0 0 0,0 0 10 0,0 0 2 16,-7 4 0-16,4 2 0 16,-4-3-52-16,0 6-11 0,0 1-1 0,3 2-1 0,-6-2 33 0,2-1 0 0,1 4 0 15,0-1 0-15,-3-2 19 0,3 2 10 16,0-2 3-16,-4-1 0 0,4 7-20 0,0-4-4 0,0-2-8 0,0 2 12 16,-4-2 2-16,4-1 0 0,-3 4 0 0,-1-4 0 15,4 0 14-15,-4 1 4 0,1-4 0 0,-1 3 0 16,1 1-13-16,-1-1-3 0,-3 1 0 0,3-1 0 15,-3-3 0-15,4 1 0 0,-8-4 0 0,4 3 0 16,0 0 23-16,-4-3 4 0,1 4 1 0,-1-1 0 16,-3 0-36-16,3 4-8 0,-3-4 0 0,3 6 0 15,-3 4 0-15,0-13 0 0,0-3 0 0,0 10 0 16,-1-1 0-16,1 0 0 0,0 1 0 0,0 6-11 16,3-1 11-16,1-2-8 0,-4-4 8 0,6 7-8 15,-2-4 8-15,-1-5 0 0,4 8 0 0,-4-2 0 16,8-4 0-16,-4-9 0 0,0 13 0 0,3-10 0 0,0 3 0 0,1 1 0 15,-1-1 0-15,1-6 0 16,-1 3 14-16,1 0-2 0,2-3 0 0,-2 0 0 16,-1 0-4-16,1-3-8 0,3 0 11 0,0 3-11 0,0 0 20 0,-4-6-4 15,4 2 0-15,-4 4 0 16,4-3-16-16,0 0 10 0,0 3-10 0,0 0 8 0,0 3-8 0,-4 0 0 16,4-3 0-16,0 4-11 0,-3 2 11 0,-1-6 0 15,4 3 0-15,-3 0 0 0,2 3 0 0,1-3-8 16,-3 4 8-16,3-4-8 0,7-3 8 0,-7 3 0 15,0 0 0-15,7-3 0 0,0 0 0 0,0 0 0 0,0 0 8 0,-7 3-8 16,7-3 12-16,0 0-3 0,0 0 0 0,0 0 0 16,0 0-9-16,0 0 10 15,0 0-10-15,0 0 10 0,0 0-10 0,0 0 0 0,0 0 0 0,0 0 8 16,0 0-8-16,0 0 0 0,0-6 0 0,0 6-11 16,0 0 11-16,0 0 0 0,0 0-9 0,0 0 9 15,0 0 0-15,0 0-9 0,7-6 9 0,-4 3 0 16,1-4 0-16,-1 4 0 0,4 0 0 0,0 0 0 15,0 0 0-15,0-3 8 0,1-1-8 16,-1 4 0-16,0 0 9 0,3 0-9 0,1-3 8 0,-1-1-8 16,-3 7 21-16,4-9-1 0,0 0 0 0,-1 9 0 15,1-4-20-15,-4-2 0 0,3-3 0 0,-3 6 0 16,1-1 0-16,-1-2 0 0,3 0 0 0,-3 3 0 16,-3 0 0-16,-4 3 0 0,0 0 0 0,0 0 0 15,0 0 0-15,0 0 0 0,0 0 0 0,0 0 0 16,7-4 0-16,-7 4 0 0,0 0 0 0,0 0 0 0,0 0 0 0,0 0 0 15,3 0 0-15,-3 0 0 0,0 0 0 0,0 0 0 16,0 0 0-16,0 0 0 0,0 0 0 0,0 0-15 16,0 0 4-16,0 0 1 0,0 0 10 0,-7-3 16 15,0 3-4-15,7 0-1 0,0 0-11 0,-7 0 0 16,-7 0 0-16,3 0 0 0,1 3 0 0,-1 1 0 16,11-4 0-16,-10 3 0 15,3 0 0-15,-4 3 0 0,4 0 0 0,-4-6 0 0,4 7 0 0,0-7 0 16,-3 9 0-16,3-3 0 0,0-2-14 0,0 5-5 15,0-9-1-15,-1 9 0 0,5-2 20 0,3-7 0 0,0 0 0 16,-7 6 0-16,7-6 0 0,-7 3 0 16,7-3 0-16,-4 3 0 0,4-3 11 15,-7 6 5-15,-3-2 2 0,3 2 0 0,7-6-18 0,-4 6 0 16,1 0 0-16,-4 1 0 0,-1-4 0 0,1 0 0 0,7-3 0 0,-7 6 0 16,0 7-11-16,0-10-5 0,7-3-2 0,-7 3 0 15,0 0 5-15,7-3 1 0,0 0 0 0,0 0 0 16,-7 6 12-16,7-6 16 0,0 0-3 0,0 0-1 15,0 0 5-15,0 0 1 0,0 0 0 0,0 0 0 16,0 0-18-16,0 0 0 0,0 0 8 0,0 0-8 16,0 0 0-16,0 0 0 0,7 4 0 15,0-4 0-15,0 6-9 0,0-6-6 0,4 3-1 0,-4-3 0 16,4 0 24-16,-4 6 5 0,7-3 1 0,-7 4 0 16,0-4-26-16,3 3-4 0,1 0-2 0,0 1 0 15,-4-1 18-15,3 0 0 0,1 4 0 0,-4-7 0 0,0 3 12 0,0-3 7 16,-7-3 1-16,7 3 0 15,0 3-48 1,0-2-10-16,0-1-2 0,4 3 0 0,-4-3-89 16,7 0-19-16,-4 0-3 0,1 1-533 0</inkml:trace>
  <inkml:trace contextRef="#ctx0" brushRef="#br0" timeOffset="142813.54">22588 4428 759 0,'0'0'16'0,"0"0"4"0,0 0 1 0,0-3 1 0,-3-6-22 0,3 9 0 16,0 0 0-16,0 0 0 0,-4-3 36 0,1-4 4 15,-1-2 0-15,4 9 0 0,-3 0-29 0,3 0-11 16,0 0 8-16,0 0-8 0,0 0 0 0,0 0 0 0,0 0 0 0,0 0-11 16,-7-3 11-16,7 3 0 15,0 0 0-15,0 0 0 0,0 0 0 0,0 0 0 16,0 0 0-16,0 0 0 0,0 0 0 0,0 0 0 15,0 0 0-15,-7 3 0 0,7-3 12 0,0 0 8 16,-7 6 2-16,7-6 0 0,0 0 40 0,0 0 8 16,0 0 2-16,0 0 0 0,0 0 14 0,0 0 3 0,0 0 1 0,0 0 0 15,0 0-36-15,0 0-7 0,0 0-2 0,0 0 0 16,0 0-19-16,0 0-4 0,0 0-1 0,0 0 0 16,0 0-11-16,0 0-2 0,0 0-8 0,3 3 12 15,-3-3-12-15,4 10 0 0,-1-4 0 0,1 0 0 16,-4 1 0-16,3 2 0 0,1-3 0 0,-1 4 0 15,-3-4 0-15,-3 3 0 0,3-9 0 0,0 10 0 16,-4-1 16-16,1 1 0 0,3 5 0 0,0-5 0 16,3-1 0-16,-3 4 1 0,0-4 0 0,0 4 0 0,0-4 5 0,0 0 1 15,0 1 0-15,0-1 0 0,0 4-23 0,4 2 0 16,-1-8 0-16,1 5 8 16,-1-2-8-16,1 5 12 0,-1-5-4 0,1 2 0 0,-4-2-8 0,3 2 0 15,1-2 0-15,-1-1 0 0,5 0 0 0,-5 1 0 16,1-1 0-16,-1-2 0 0,4-4 0 0,-3 6-10 15,6 0 1-15,1 1 0 0,-1-1 9 16,1 1 0-16,0-4 0 0,-4 0 0 16,3 1 0-16,-3-7 0 0,0 0 0 0,0-7 0 0,0 1 0 0,-3 0 9 15,3 3-1-15,0-7-8 0,0-6 16 0,0 7-3 16,0-3-1-16,-3 2 0 0,-1-6 1 0,1 13 0 16,-1-6 0-16,1 3 0 0,-4-1 0 0,3 4 0 0,-3-3 0 0,0 6 0 15,0 0 5-15,0 0 1 0,0 0 0 0,-3-3 0 16,6-3-19-16,-3 6-11 0,0 0 2 0,0 0 0 15,0 0 9-15,0 0 0 0,0 0-9 0,0 0 9 16,0 0 0-16,0 0 0 16,4 3-9-16,-1 3 9 0,1 3 8 0,0-2 6 0,-1-1 1 0,1 3 0 15,-1-6-15-15,1 7 0 0,-1-1 0 0,1 7 0 16,3-4-18-16,-4 4 0 0,1-3 0 16,3 6 0-16,-4-1 18 0,1-2 0 0,3 0 0 0,-3 2 0 15,3 1 0-15,-4-3 0 0,4 0 0 16,-3-1 0-16,6 1 0 0,-3 0 0 0,0-10 0 0,0 7 0 15,1-7 0-15,2-3 0 0,-3 3 0 0,0-3 0 16,4-3 11-16,-4-3 5 0,3-3 2 0,-3 3 0 16,1-3-18-16,-1 2 0 0,0-5 8 0,-4-4-8 15,4 1 12-15,0-1 0 0,-3-5-1 0,-1-1 0 16,-3-3 7-16,4 3 2 0,-1-3 0 0,1 3 0 16,-1 4-20-16,1-7 0 0,-4 3 0 0,0 0 0 0,0 0 0 0,0 0 0 15,0 1 0-15,-4-1 0 0,1 0 32 0,-4-3 0 16,0 3 0-16,3-6 0 0,1 6-32 0,-1-6 0 15,1 3 0-15,-1 0 0 16,1 0-21-16,-1-3-8 0,4 3-2 16,0 0 0-16,0 0 6 0,0 0 1 0,4 10 0 0,-1-13 0 15,1 12-86-15,3-2-17 0,0 2-3 0,3-3-469 16,-6 10-93-16</inkml:trace>
  <inkml:trace contextRef="#ctx0" brushRef="#br0" timeOffset="143414.826">23181 4927 698 0,'0'0'20'0,"0"0"4"0,0-10-24 0,0 10 0 15,4-9 0-15,-4 9 0 0,0 0 60 0,0 0 8 16,0 0 2-16,0 0 0 0,0 0-35 0,0 0-7 0,-7-9-2 0,7 9 0 15,0 0-26-15,0 0 8 0,0 0-8 0,0 0 0 16,0 0 12-16,0 0-2 0,-8 6-1 0,8-6 0 16,0 0 29-16,-3 3 6 0,3-3 0 0,0 9 1 15,-4 1 22-15,1-4 4 0,3 4 1 0,-4-1 0 16,4 0-28-16,-3-2-6 0,3-7-1 0,0 9 0 16,0-3-12-16,0 4-2 0,0-10-1 0,-4 6 0 15,8 3-13-15,-4-2-9 0,0 2 12 0,3-3-12 16,-3-6 8-16,4 4-8 0,-4-4 0 0,0 0 0 15,3 9-10-15,-3-9-9 0,0 0-1 0,0 0-1 32,0 0-47-32,0-9-10 0,4 9-2 0,-1-10-571 0</inkml:trace>
  <inkml:trace contextRef="#ctx0" brushRef="#br0" timeOffset="143680.431">23216 4591 1378 0,'0'0'30'0,"-7"4"6"0,7-4 2 0,0 0 2 0,-7 6-32 0,7-6-8 0,-7 3 0 0,7-3 0 16,0 0 60-16,-3 6 12 15,-1 0 1-15,4-6 1 0,0 0-62 0,-3 10-12 0,3-10 0 16,0 0 0 0,3 3-137-16,1 6-20 0,-1-9-4 0,4 0-402 0</inkml:trace>
  <inkml:trace contextRef="#ctx0" brushRef="#br0" timeOffset="144298.131">23340 4830 860 0,'0'0'19'0,"0"0"4"0,0 0 1 0,0 0 0 0,0 0-24 0,-7 6 0 16,7-6 0-16,-4 13 0 0,1-4 68 16,3 0 10-16,-4-2 2 0,1 2 0 0,3-3-23 15,-4 4-4-15,4-1-1 0,-3 0 0 0,3 1-16 0,0 6-3 16,0-7-1-16,0 4 0 0,0-1 5 0,-4 4 1 16,4-4 0-16,0 4 0 0,0-3-28 0,0 5-10 15,0 1 0-15,-4-3 9 0,4-1 2 0,0 1 0 16,0-3 0-16,-3-4 0 0,3 7 2 0,0-7 1 0,0-6 0 15,0 7 0-15,0-10 22 0,0 0 5 0,0 0 1 0,0 0 0 16,0 0-15-16,0 0-3 0,0-10-1 0,0 7 0 16,3-12 2-16,-3 2 1 0,0-3 0 15,4 1 0-15,-4-4-26 0,0 3 0 0,4-3 0 0,-4 1 0 16,3 5 0-16,-3 0 0 0,4 1 0 16,-4-1-11-16,0 4 19 0,0-4 4 0,0 7 1 15,0 0 0-15,3-4-5 0,-3 10 0 0,0-6-8 0,0 6 12 16,0-6 2-16,0 6 0 0,4-3 0 0,-4-4 0 15,3-2-3-15,1 6-1 0,-1-3 0 0,1 3 0 16,3-4-10-16,0 7 0 0,0-3 0 0,0 3 0 16,0 0 0-16,0 0 0 0,0 0 0 0,0 3 0 15,0-3 0-15,0 7 0 0,0-4 0 0,0 6 0 16,-3 0 0-16,3 1-11 0,-3 2 11 0,-1 4-12 16,1 3 12-16,-1 0 0 0,1 3 8 0,-4-3-8 15,3-1 0-15,-3 4 0 0,0 0 0 0,0 0 0 0,0-3 0 0,0-6 9 16,0 5-9-16,0-8 0 0,0-1-9 0,0 1-9 15,0-1-2-15,0-9 0 16,0 0-9-16,0 0-3 0,0 0 0 0,7 0 0 16,0-3-163-16,0 0-33 0,11-13-6 0,-7 0-2 0</inkml:trace>
  <inkml:trace contextRef="#ctx0" brushRef="#br0" timeOffset="144886.603">23682 4974 1146 0,'0'0'32'0,"0"0"8"0,0 0-32 0,-4-6-8 0,4-1 0 0,0-2 0 16,0 6 78-16,0-3 14 0,0-1 4 0,0-2 0 15,0 9-32-15,0-3-7 0,0 3-1 0,0 0 0 16,0 0-12-16,0 0-4 0,0 0 0 0,0 0 0 16,0 0-32-16,0 0-8 0,-7 0 0 0,4 0 0 15,3 0 8-15,-7 0 0 0,-4 3 0 0,4 9 0 16,0-8-8-16,0 5 0 0,4-3 0 0,-5 4 0 16,1-4 0-16,4 3 0 0,-1-2 0 0,-3-1 0 0,0 3 18 0,4 1 2 15,-1-4 0-15,4 3 0 16,0-5-4-16,0 5 0 0,-3-3 0 0,3 4 0 15,0-10 4-15,0 0 0 0,0 0 0 0,0 0 0 0,0 0-20 16,0 6-16-16,3-1624 4 0,-3 3245 0 0,0-1627 12 16,7 0 16-16,0 0-3 0,0 0-1 0,0 0-3 0,0 0-1 15,1-3 0-15,-1 3 0 0,0 0-8 0,0-3 8 16,-4 0-8-16,4 0 8 0,-7 3 12 0,0 0 1 16,7 0 1-16,-3-3 0 0,3 3-8 0,-7 0-2 15,0 0 0-15,3 3 0 0,1 0-12 0,-4-3 8 16,4 9-8-16,-1-2 0 0,1 2 0 0,-4-3 0 0,0 4 0 0,0-1 0 15,0 4 0-15,0-1 0 0,-4 4 0 16,4-4 0-16,0 4 0 0,0-3 0 0,-3-4 0 0,-1 0 0 16,4 4 0-16,-4-4 0 0,1 1 0 0,-1-1 0 15,1 1 16 1,-1-4-4-16,1-3 0 0,3-3 0 0,-7 6-12 0,3-3 8 16,-3-3-8-16,-3 0 0 15,3 0 0-15,-4 0 0 0,4-3 0 0,0-3 0 16,0 3-44-16,0-7-12 0,3 4-3 0,-3-3 0 15,0-1-142-15,4 4-29 0,3 6-6 0,0-16 0 0</inkml:trace>
  <inkml:trace contextRef="#ctx0" brushRef="#br0" timeOffset="145531.305">24007 4548 522 0,'0'0'11'0,"0"0"2"0,0 0 1 0,0 0 2 0,0 0-16 0,0 0 0 0,0 0 0 0,0 0 0 16,0 0 56-16,0 0 8 0,0 0 1 0,-8 0 1 15,8 0-2-15,-7 3 0 0,7-3 0 0,-7 6 0 16,7-6 8-16,-7 3 0 0,7-3 1 0,-7 6 0 16,7-6-22-16,-7 7-5 0,7-7-1 0,-3 6 0 15,3-6-3-15,0 0-1 0,0 0 0 0,0 0 0 16,-7 6-3-16,7-6-1 0,0 0 0 0,0 10 0 16,0-10 4-16,0 9 1 0,0 0 0 0,0 1 0 15,3-4-13-15,-3 10-2 0,-3-4-1 0,3-2 0 0,0 8-9 0,0 1-1 16,0 3-1-16,-4 0 0 0,4 3-2 15,-3 3 0-15,-1-2 0 0,4 2 0 0,0 0 3 16,-3-3 0-16,3 6 0 0,0-2 0 0,0-4 0 16,0 3 0-16,0-6 0 0,0 9 0 0,0-3-16 15,0-2 0-15,-4-4 0 0,4-4 0 0,-4 1 0 0,1-3 11 16,-1 0-11-16,4-1 10 0,-3 1-10 0,3-4 0 16,-4 1 9-16,4 3-9 0,-3-7 0 0,3 4 0 15,-4-1 0-15,1-2 0 0,3-1-10 0,-4 0-6 16,4 1-2-16,0-1 0 15,-3-3-15-15,3-6-3 0,0 7-1 0,0-7 0 16,0 0-17-16,0 0-3 0,7-3-1 0,-7-7-496 0,3 1-99 0</inkml:trace>
  <inkml:trace contextRef="#ctx0" brushRef="#br0" timeOffset="145892.639">23756 5043 1094 0,'0'0'24'16,"0"0"4"-16,0 0 2 0,0 0 2 0,0 0-32 0,0 0 0 0,0 0 0 0,0 0 0 16,0 0 77-16,0 0 10 0,4-3 1 0,3-3 1 15,0 2-9-15,-4-5-3 0,4 3 0 0,0-1 0 16,4 1-7-16,-4-3-2 0,4-1 0 0,-1 4 0 0,1-3-10 0,-1 2-2 15,4 4-1-15,-3-3 0 16,0 6-35-16,-1-3-6 0,1 3-2 0,-1 3 0 16,1-3-12-16,0 3 0 0,-4 0 8 0,3 0-8 15,1 1 0-15,-1-1 0 0,1-6 0 0,-1 6 0 0,1-3 17 0,0 3 1 16,-1-6 0-16,1 3 0 0,-4 0-18 16,3-3 0-16,1-1 0 0,0 1 0 0,-1 0-12 0,1 0-5 15,-1 3-2-15,1 0 0 16,0 0-38-16,-4 3-8 0,3 0-2 0,-3 0 0 15,-3 4-157-15,-1-1-32 0,1-3-7 0,-4-3-1 0</inkml:trace>
  <inkml:trace contextRef="#ctx0" brushRef="#br0" timeOffset="146374.471">24201 5156 1220 0,'0'0'27'0,"0"0"5"0,0 0 2 0,0 0 0 0,0 0-34 0,-4-6 0 0,4 2 0 0,0 4 0 16,-3-6 108-16,3 6 14 0,0 0 3 0,-8 0 1 16,1-3-58-16,4 3-11 0,-4 3-2 0,0-3-1 15,0 0-37-15,0 0-7 0,0 6-2 0,0-2 0 16,-1 5-8-16,1 0 0 0,4-2 0 0,-4 2 0 15,3 0 0-15,1 1 8 0,-1-4-8 0,4 4 8 16,-3-1 0-16,3 0 0 0,0 1 0 0,0 2 0 16,0-2 13-16,3 2 3 0,1-2 0 0,-1-1 0 15,4 0-10-15,0-5-2 0,0 2 0 0,-3-3 0 0,3 0 4 0,0 0 0 16,0-3 0-16,-7 0 0 0,7 3-7 0,0-3-1 16,0 0 0-16,0-3 0 0,0 3-8 0,1-6 0 15,-5-3 0-15,4-1 0 16,0 1 0-16,-3-1 0 0,-1 1-12 0,1 0 12 0,-1-1 20 0,1 1 11 15,-4-1 2-15,-4 1 1 0,4-4-34 0,-3 4 0 16,-1-4 0-16,1 4 0 0,-1-7 0 0,1 13 0 16,-4-3 0-16,-4-3 0 15,4-1-19-15,0 7-10 0,3 0-3 0,-3 0 0 0,7 3 32 0,-7 0 0 16,0 3 0-16,0-3 0 0,7 0-12 0,-7 6-10 0,4 4-2 16,-1-1 0-1,4-9-6-15,-4 9-2 0,1 1 0 0,3-10 0 16,0 0-35-16,0 0-7 0,0 0-2 0,0 6 0 0</inkml:trace>
  <inkml:trace contextRef="#ctx0" brushRef="#br0" timeOffset="146912.841">24405 5090 1566 0,'0'0'34'0,"0"0"7"0,0 0 2 0,0 0 1 16,0 0-35-16,-3 6-9 0,3 0 0 0,-4 4 0 0,4-1 48 0,-7 4 8 15,4-1 2-15,-1 1 0 0,4-4-22 0,-4 10-5 16,1 0-1-16,-1-3 0 15,1-1-6-15,-1 1-2 0,1-3 0 0,-1 2 0 0,1-2-6 16,-1-4-2-16,4 1 0 0,-3 2 0 0,3-12-14 0,0 0 11 16,0 0-11-16,0 0 10 0,0 0 9 0,0 0 1 15,7-6 1-15,-4 0 0 0,4-4 1 0,0 7 0 0,0-6 0 0,-3-1 0 16,3-2-2-16,-3-1 0 0,3 4 0 16,-4 2 0-16,4 1-9 0,0 0-3 15,-3-7 0-15,3 1 0 0,0-4-8 0,-4 4 0 0,5-4 0 0,-1 7 0 16,-4-4 0-16,1 0 0 0,3 1 0 0,-4 2 0 15,1 1 0-15,-1 3 0 0,1 3 0 0,-4 3 0 16,3-3 0-16,-3 3 0 0,0 0 0 0,0 0 0 16,7 3 0-16,-3 0-11 0,-1 3 11 0,1 3-12 15,-1-2 12-15,5 2 9 0,-1-3-1 16,-4 4-8-16,1-4 8 0,3 4-8 0,-4-1 0 0,4 7 0 16,-3-7 0-16,-1 4 8 0,1-1-8 0,-1 1 0 15,1 2 0-15,-1-2 0 16,1-4 0-16,-1 7 0 0,1 0 0 0,0-4 0 0,-1 4 0 0,1-4 0 15,-1 1 0-15,1-1-16 0,-1 1 2 0,1 0 0 16,-4 2-32-16,0-2-6 16,0-4-2-16,-4 10-580 0,1-10-116 0</inkml:trace>
  <inkml:trace contextRef="#ctx0" brushRef="#br0" timeOffset="152697.407">25326 4861 455 0,'0'0'12'0,"0"0"4"0,0 0-16 0,0 0 0 0,0 0 0 0,0 0 0 16,-7 0 56-16,0-3 7 16,7 3 1-16,0 0 1 0,-4-6-5 0,-3 3-2 0,4-7 0 15,3 4 0-15,0 0-4 0,0 6-1 0,0-7 0 0,0 7 0 16,0-6 2-16,0 6 0 0,0-6 0 0,0-4 0 15,0 10-3-15,0 0 0 0,0 0 0 0,0 0 0 16,0 0-1-16,0 0-1 0,0 0 0 0,0 0 0 16,0 0-23-16,0 0-5 0,-4 3-1 0,-3 7 0 15,0-7 6-15,4 3 1 0,-5 7 0 0,5 3 0 16,-1-7 0-16,4 3 1 0,-3-2 0 0,-1-1 0 16,1 7-2-16,3-4-1 0,0-2 0 0,0 6 0 15,0-7 2-15,0 4 0 0,3-1 0 0,-3-3 0 16,4 4-7-16,-1 3-1 0,1-7 0 0,-1 1 0 15,1 5 5-15,3 1 1 0,-3-4 0 0,-1 4 0 16,4-3-26-16,0 5 8 0,0-2-8 0,0 3 0 0,-3-3 0 0,3-4 0 16,-4 4 0-16,4-4 0 15,-3 1 8-15,3-1-8 0,0 1 0 0,-3 0 8 16,3-4-8-16,-4-3 0 0,4-3 0 0,0-3 0 16,4 0 0-16,0 0 0 0,-4-9 10 0,3 6-10 0,1-10 8 0,-1 1-8 15,4 2 0-15,-3-5 0 16,0 2 0-16,3-3 0 0,-4 1 0 0,1-4-9 0,-1 10 9 0,-2-4 0 15,-1 7 0-15,0-1 0 0,-4 1 0 0,1 3 0 16,-4 3 0-16,0 0 0 0,0 0 0 0,-4 9-8 16,-3 1 8-16,4 2-8 0,-1 1 0 0,1 3 0 15,-1-4 0-15,-3 4 0 0,3 3 8 0,-3-1 0 0,4 1 0 16,-1 3 0-16,1-3 0 0,-1-6 0 0,4 5 0 0,0-2 0 16,0-3 0-16,4-4 8 0,3 4 0 0,-4-7 0 15,4 0-8-15,0-3 0 0,4 0 0 0,0-3 0 16,3 0 0-16,-4 0 0 0,4-3 0 0,-3 0 0 15,3-6 0-15,0-1 0 0,0 4 0 0,-3-3-12 16,3 2 12-16,-3 1-12 16,-4-6 12-16,3 2-12 0,-3-2 12 0,4-1 0 0,-4-3 0 15,0 4 8-15,-3-4-8 0,3 0 0 0,-7 4 0 16,3-4-8-16,-3 1 8 0,0-4 11 0,0 0-3 0,-3-3 0 16,-1 3 10-16,1-3 2 15,-1 0 0-15,-3 0 0 0,0 0-8 0,0 0 0 0,-4 0-1 0,4 1 0 16,0-1-11-16,0 6 0 0,0-3 0 0,4 10 0 15,-1-1-9-15,0 4-7 0,4-3-2 0,0 2 0 16,0 7-47-16,0 0-10 0,0 0-1 0,0 0-1 16,0 0-39-16,8 0-8 0,-1 3-2 0,0 1 0 15,3-1-24-15,-3 0-5 0</inkml:trace>
  <inkml:trace contextRef="#ctx0" brushRef="#br0" timeOffset="153342.682">25852 4886 1276 0,'-4'10'36'0,"4"-10"8"0,0 0-35 0,0 9-9 0,0 3 0 0,0-2 0 16,4 2 82-16,-4 1 14 0,3-4 4 0,1 1 0 15,-1 2-36-15,1 1-6 0,-1 6-2 0,1-10 0 16,-4 10-41-16,0 0-15 0,3 0 9 0,-3-1-9 0,4 4 12 16,-4-3-2-1,0 0-1-15,-4 0 0 0,1-4 15 0,-1 4 2 0,1 0 1 0,-4 0 0 16,3 3-5-16,1-3-1 0,-5-1 0 0,5 1 0 16,-4 0-5-16,3 0 0 0,1-3-1 0,-4-1 0 0,7-2 0 15,-4-4 0-15,4 1 0 0,0-1 0 16,0-9 14-16,0 0 3 0,0 0 1 0,4-3 0 15,-1-3 3-15,1-4 0 0,3 1 0 0,3-4 0 0,-2-2-19 0,-1-1-3 16,0 0-1-16,0 1 0 0,0-1-13 0,-4 6 0 16,4-5 0-16,0 5 0 0,0 1 0 0,-3-4-8 15,3 7 8-15,-3-3 0 0,-1-1-11 16,-3 4 11-16,4 0-10 0,-4 6 10 0,0 0-12 0,0 0 12 0,0 0-13 0,0 0 5 16,0 0 8-16,3 6-10 0,-3 0 10 0,0 1-10 15,4-1 10-15,-4 3 0 0,3 4 0 0,-3-1-8 16,4-2 8-16,-4 5 0 15,3 1 0-15,-3 0 0 0,4-1 0 0,-1 1 0 0,4 0 0 0,-3 3 0 16,-1-7 0-16,-3 7 0 16,4-3 0-16,0-1 0 0,-1 1 0 0,1-3 0 15,-4-1 0-15,0 1 0 0,3-1 0 0,-3-2-8 0,0-1 8 16,0-3-8-16,0-6-48 16,0 0-10-16,0 0-2 0,0 0-576 0,0 0-116 0</inkml:trace>
  <inkml:trace contextRef="#ctx0" brushRef="#br0" timeOffset="153627.383">26204 5385 990 0,'0'0'21'0,"0"0"5"0,0 0 1 0,0 0 1 0,4 6-28 0,-4-6 0 16,0 6 0-16,3-3 0 0,-3 7 108 0,0-4 16 16,0-6 4-16,0 9 0 0,0-5-4 0,-3 5 0 15,3 0 0-15,-4 1 0 0,1-1-52 0,-1-3-10 16,1 1-2-16,-1-1-1 0,4-6-38 0,0 0-7 16,0 0-2-16,0 0 0 0,0 6-12 0,0-6 0 15,0 0 0-15,0 0 0 16,0-6-116-16,0 3-30 0,11-16-6 0,-4 3 0 0</inkml:trace>
  <inkml:trace contextRef="#ctx0" brushRef="#br0" timeOffset="153747.373">26183 5140 1335 0,'0'0'29'0,"0"0"7"0,0 0 0 0,0 0 2 0,0 0-30 0,0 0-8 0,0 0 0 0,0 0-395 16,0 0-80-16</inkml:trace>
  <inkml:trace contextRef="#ctx0" brushRef="#br0" timeOffset="154182.985">26532 4917 1280 0,'0'0'36'0,"0"0"8"0,0 0-35 0,0 0-9 0,0 0 0 0,-3 7 0 15,-1-4 34-15,1 9 5 16,-4 1 1-16,3 0 0 0,1 2-15 0,-1-2-2 0,1 2-1 0,-1 1 0 16,4 9 16-16,-3-3 3 0,-4 6 1 0,3-3 0 15,-3-3 6-15,3 0 2 0,1 13 0 0,-4-1 0 16,3-2-3-16,1-1-1 0,-1 4 0 0,1-4 0 16,3-3-8-16,-4 3-2 0,4-2 0 0,-7 2 0 15,4 4-19-15,-4-4-4 0,0 0-1 0,3-3 0 16,-3-6-12-16,3 0 0 0,-3 0 0 0,4 0 0 15,-4-3 0-15,3 3 0 0,-3-3 0 0,4-4 0 16,-1-2-12-16,1-4-4 0,3-2-2 0,0-7 0 16,0 0-97-16,0 0-19 0,-4-7-4 0</inkml:trace>
  <inkml:trace contextRef="#ctx0" brushRef="#br0" timeOffset="154543.553">26363 5454 1814 0,'0'0'40'0,"0"0"8"0,0 0 1 0,0 0 3 0,0 0-42 0,4-7-10 16,-1 7 0-16,-3 0 0 0,0 0 72 0,7-9 12 0,-3 9 2 0,-1-3 1 15,-3 3-37-15,7 0-7 0,-7 0-2 0,4-6 0 16,3 6-31-16,0 0-10 0,0 0 0 0,0 0 0 16,0 0 0-16,0-4 0 0,0 4 0 0,0 0 0 15,0-6 8-15,0 6-8 0,0 0 0 0,1 0 0 31,2 0-38-31,1-3-11 0,3 3-3 0,0-6 0 0,4 6-16 16,-4 0-3-16,3 0-1 0,-3-3 0 0,4-4-86 16,-4 7-18-16</inkml:trace>
  <inkml:trace contextRef="#ctx0" brushRef="#br0" timeOffset="154979.881">26596 5504 1384 0,'0'0'39'0,"0"0"9"0,3-3-38 0,5 0-10 0,-5-1 0 0,-3 4 0 16,0 0 83-16,7-3 14 0,0 0 3 0,4 0 1 15,-4 0-9-15,0 0-1 0,3 0-1 0,-3-4 0 32,-3 4-43-32,3 0-9 0,-3 0-2 0,-1 3 0 0,4-3-4 0,-3-7-2 0,-1 7 0 0,1-3 0 15,-4 6-3-15,0-3-1 0,3-3 0 0,-3 6 0 16,0 0-16-16,-3-4-10 0,3-2 12 0,-4-3-12 16,4 9 0-16,0 0 0 15,0 0 0-15,0 0 0 0,0 0 0 0,0 0 0 0,-7 6 0 0,4-3-9 16,-4-3 9-16,0 10-8 0,3-4 8 0,-3-3-8 15,0 13 8-15,0-7 0 0,3 4 0 0,-3-4-8 16,0 7 8-16,4-4 0 0,-1 1 0 0,1-4 0 16,3 1 0-16,0-1 0 0,0 0 0 0,0 1 0 15,0-1 0-15,0-9 0 0,3 6 0 0,1 1 8 16,-1-1-8-16,4 0 0 0,0-3 0 0,0 4 8 16,0-4-93-16,0 3-19 15,1 0-3-15,2 4-831 0</inkml:trace>
  <inkml:trace contextRef="#ctx0" brushRef="#br0" timeOffset="155830.376">27026 5062 640 0,'0'0'14'0,"0"0"3"0,0 0 1 0,0 0 0 0,0 0-18 0,0 0 0 16,0 0 0-16,0 0 0 16,0 0 52-16,0 0 8 0,0 0 0 0,0 0 1 0,0 0 15 0,-7-3 4 15,0-4 0-15,7 7 0 0,0 0 12 0,0 0 4 16,-7-3 0-16,7 3 0 0,-7 0 0 0,7 0 0 16,-7 0 0-16,0 0 0 0,7 0-20 0,-4 3-3 15,-3 7-1-15,4-1 0 0,-4 1-24 0,3 2-4 0,1 1-2 0,-1-1 0 16,1 7-24-16,-1-6-5 0,4 5-1 0,-3 1 0 15,6 9 11-15,-3-3 1 16,0 7 1-16,0-4 0 16,0 3 3-16,0 1 1 0,0-1 0 0,0 0 0 0,0 1-29 0,4-1 0 15,-4 1 0-15,-4-7 0 0,4 9 0 0,-3-12 0 0,3 0 0 16,0-6 0-16,0-4 0 0,0-2 11 0,0-10 0 0,0 0 0 16,0 0-11-16,0 0 10 0,0 0-10 15,0 0 10-15,0-4-2 0,-4-5 0 0,-3 3 0 0,7-4 0 16,-3 4-8-16,3-3 0 0,0-4-10 0,0-3 10 15,-4 1-8-15,8 5 8 0,-1-2 0 0,-3-4-9 16,0 10 9-16,0-3 0 0,4-1 0 0,-1 1 0 16,1-1-8-16,-1 4 0 0,4 0 0 0,0 3 0 15,0-4 8-15,0 4-12 0,-3 3 12 0,3-3-12 16,0 3 12-16,0-3 0 0,0 3 0 0,-3 0 0 16,3 0 0-16,0 3 0 0,0 3 0 0,0-3 0 0,-4 4 0 15,4-1 0-15,-3 0 0 0,0 4 0 0,3 2 0 0,-4-2 0 16,1 2 0-16,3-2 0 0,-4 5 0 15,1-2 0-15,-1 2 0 0,-3 1 0 0,0-3 0 0,4-1 0 16,-4-5 0-16,0-7 0 16,0 9 0-16,0-3 0 0,3 4 0 0,-3-1 0 15,7 0-44-15,-3 1-12 0,3-1-4 16,4-2 0-16,-4 5-140 0,3-3-29 0,11 1-6 0,-3-7-1 16</inkml:trace>
  <inkml:trace contextRef="#ctx0" brushRef="#br0" timeOffset="156302.335">27383 5573 1364 0,'0'0'30'0,"0"0"6"0,0 0 2 0,-4-3 0 0,-3-4-30 0,4 4-8 16,-5-3 0-16,5 3 0 0,-4-3 65 0,0 6 12 0,0 0 3 0,0 6 0 16,-4-3-28-16,4 3-6 0,0-3-1 0,-4 7 0 15,4 2-25-15,0 1-4 0,0-4-2 0,0 4 0 16,0 3-14-16,0-4 11 0,0-3-11 0,4 4 10 16,-1-4 10-16,0 7 1 0,4-3 1 0,0-1 0 15,4-2-2-15,-4-1 0 0,7 0 0 0,-3 1 0 16,3-4 3-16,0-3 0 0,3-3 0 0,1 3 0 15,-4-3 7-15,3-3 2 0,1 0 0 0,-4-3 0 0,4 3-20 0,-4-4-3 16,3-2-1-16,1 3 0 0,-4-4 1 0,0 1 0 16,0 3 0-16,-3-4 0 0,-1 1-9 0,1 6 0 15,-1-7 0-15,1 4 8 0,-8-7-8 0,1 4 0 16,-1 3 0-16,1 0 0 0,-1-1 0 0,1 1 0 16,-1 0 0-16,4 6 0 0,-7-3-10 0,0 3 10 15,0-4 0-15,0 1-9 16,-4 3 9-16,4 3-10 0,0 1 10 0,0-1-10 15,0 3-20-15,0 3-4 0,0 1-1 0,0-1 0 16,7-9 1-16,-4 6 0 0,4-6 0 0,-7 4 0 16,7 5-123-16,0-9-25 0,11 16-5 0,-11-16-1 0</inkml:trace>
  <inkml:trace contextRef="#ctx0" brushRef="#br0" timeOffset="156685.408">27577 5657 1235 0,'0'0'35'0,"0"0"8"0,0 0-35 15,0 0-8-15,0 0 0 0,0 0 0 0,-4 4 136 0,4-4 26 16,0 0 5-16,0 0 1 0,0 0-90 0,0 0-18 15,-3 6-3-15,3-6-1 0,0 0-22 0,0 0-5 16,3 3-1-16,-3 6 0 0,4 1-14 0,-4-1-3 16,3 4-1-16,-3-4 0 15,4 1 26-15,-4-4 4 0,0-6 2 0,0 0 0 16,7 6-15-16,-4 0-3 16,-3-6-1-16,4 0 0 0,3 4 17 0,0-8 4 0,0 1 1 0,-3-3 0 0,3-3-20 0,3-1-4 15,1-5-1-15,-1-1 0 0,1 6 10 0,-4-2 2 16,4-1 0-16,-4 4 0 0,0 0-32 0,0-1 0 15,-4 1 0-15,1 2 0 0,-1 1 0 0,1 0 0 16,-4 0 0-16,0 2 0 16,3-2-90-16,-6-3-24 0,3 6-5 0,-4-4-1 15,1 4-64-15,-1-3-12 0,1 6-4 0,-1-9-616 0</inkml:trace>
  <inkml:trace contextRef="#ctx0" brushRef="#br0" timeOffset="157216.829">27873 5617 1496 0,'0'0'42'0,"0"0"10"15,0 0-41-15,0 0-11 0,0 0 0 0,0 0 0 0,0 0 54 0,0 0 9 16,0 0 1-16,0 0 1 0,4 6-7 0,-1 3-2 16,-3-2 0-16,0-7 0 0,0 0 1 0,4 9 0 15,-1-3 0-15,-3 1 0 0,0 2-17 0,0 0-4 16,0 1-1-16,0-1 0 0,-3 4-9 0,3-1-2 16,-4-2 0-16,1-4 0 0,3 0-12 0,0-6-2 15,0 0-1-15,0 0 0 16,0 0 27-16,0 0 6 0,-8-3 1 0,8 3 0 0,0-9-11 0,0 2-1 15,0-5-1-15,0 3 0 0,8-1-22 0,-5 4-8 0,1-4 0 0,-1 1 0 32,1 0 31-32,-1 2 0 0,1 1 0 0,-4-3 0 0,3-1-31 0,4 4 0 15,-3 0 0-15,-1 3 0 0,-3 3 8 0,4-4-8 0,-4 4 0 0,0 0 0 32,7-3-20-32,-7 3-9 0,3-3-3 0,4 3 0 0,-3-3 32 0,-4 3 0 0,0 0 0 15,0 0 0-15,0 0 0 0,7 3 0 0,0 0 0 16,0 4 0-16,-3-4 0 0,-1 6 0 0,1-3 0 0,3 1 0 15,-4 2 0-15,1-3 0 0,-1 1 0 0,1-1 0 16,-1 6 0-16,-3-2 0 0,4 6 0 0,-4-4 0 16,0 1-16-16,0-1 4 15,0-2 0-15,4-4 0 0,-4-6-42 0,3 6-8 16,1-6-2-16,-1 0 0 0,4 0-41 0,0-3-9 0,0-3-2 16,0-4-504-16,0 1-102 0</inkml:trace>
  <inkml:trace contextRef="#ctx0" brushRef="#br0" timeOffset="157900.062">28487 5601 1605 0,'0'0'35'0,"0"0"7"0,0 0 2 0,0-6 2 0,0 3-37 0,0 3-9 16,0 0 0-16,0 0 0 0,-4-7 121 0,-3 1 23 16,4 0 4-16,-1 6 0 0,-3-10-118 0,4 7-30 0,-4-3 0 15,-1 3 0-15,1-3 48 0,0 2 3 0,-3-2 1 0,3 0 0 16,0 0-39-16,0-1-13 0,0 4 9 0,-4 3-9 16,4 0 0-16,0 3 0 0,-4 1 0 0,4 2 0 15,-3 3 0-15,3 1 0 0,-4 5 0 16,0-2 0-16,4 6 0 0,-3-1 0 0,3-2 0 0,-4 0 0 15,4 3 13-15,0-1-2 0,0 1-1 0,3 3 0 16,1-3-10-16,-1-3 0 0,4 2 0 16,0 1-11-16,0-6 11 0,4-4 0 0,-1 1 0 15,-3-10 0-15,4 0 0 0,3 6 0 16,0-6 0-16,0-6 0 0,0 3 30 0,4-4 2 0,-4-2 0 16,0-1 0-16,3 1-20 0,-2-4-3 0,2-2-1 0,1 2 0 15,-1 1-8-15,1-4 0 16,-1 4 0-16,1-4 0 0,-4 3 0 0,0-2 0 0,4-4 0 0,-4-3 0 15,0 0 0-15,3-3 0 0,1-3 0 0,0 3 0 16,-1-1 0-16,1-5-11 0,-1-3 3 0,1-4 0 0,3 0 8 16,-3-2 0-16,-1 2 0 0,1-3 0 0,-1-6 0 0,-3 0 0 15,0 6 0-15,1-6 0 0,-5 10 0 0,1-10 0 16,-1 6 0-16,-3 3 0 0,0 7 0 0,0 3 0 16,0-1 0-16,-3 8 0 15,3 5-28-15,-4 6-3 0,1 4-1 0,-1 0 0 0,0 0 32 0,4 6 0 16,0 0 0-16,-3 9 0 0,-4 7-13 0,0 6 3 15,0-4 1-15,0 14 0 0,3 2 9 0,-3-2 0 16,4 8 0-16,3 1 0 0,0 0 0 0,0 3 0 16,0 3 8-16,0 0-8 0,3 3 0 0,-3 0 0 15,4 4 0-15,-1 2 0 0,1-6 0 0,-4 7 0 16,3-4 0-16,-3-3 0 0,4-6 0 0,-4 0 0 16,-4-3 0-16,4-1 8 0,-3-2-8 0,-1-3 8 15,-3-4-8-15,4-3 8 0,-1-3-8 0,1-3-13 16,-1-3 3-16,1 0 1 15,-1-4-101-15,0 1-20 0,1-6-4 0,3-1-1 16,0-9-49-16,0 0-9 0,0 0-3 0,0 0 0 0</inkml:trace>
  <inkml:trace contextRef="#ctx0" brushRef="#br0" timeOffset="-50493.735">12728 12816 276 0,'0'0'8'0,"0"0"1"0,0 0-9 0,0 0 0 0,0 0 0 0,0 0 0 16,0 0 0-16,0 9 10 0,-3-3-10 15,3 1 10-15,3-1-10 0,1 3 0 0,-4 1 0 0,3-4 0 16,1 4 27-16,3-7 3 0,-4 6 1 0,1-3 0 16,-1-3 55-16,1 4 11 0,0-4 3 0,-4-3 0 15,0 0 27-15,0 0 5 0,0 0 2 0,0 0 0 16,0 0-22-16,0 0-4 0,3-10 0 0,1 7-1 15,-1-3-48-15,1 3-10 0,-1-3-1 0,1-1-1 16,-1 1-47-16,1 0-20 0,-1 3 2 0,-3-4 0 16,4 4 18-16,3 3 0 0,-4-3 0 0,-3 3 0 15,4 0 0-15,3 0 0 0,-4 0 0 0,5 3 0 16,-1 0 0-16,0-3 0 0,-4 7 0 0,4-4 0 0,0 3 16 0,0-3 6 16,-3 4 2-16,3-4 0 0,0 6-39 0,-4 0-7 15,5-2-2-15,-1-4 0 0,-4 6 24 0,4-2 0 16,-3-4 0-16,3-3 0 0,0 6 0 0,-7-6 0 15,3-6 0-15,4 6 0 0,0 0 46 0,1-3 14 16,-1-4 2-16,-4 4 1 0,4-3-50 0,0 3-13 16,0-4 0-16,0 4 0 0,-3-3 0 0,-4 6 0 0,7 0 0 15,-4-3 0-15,5 3 28 0,-8 0 0 0,0 0 0 0,0 0 0 16,7 3-28-16,0 3 0 16,-4-3 0-16,4 7 0 0,0-4 0 0,-3 4 8 15,3-1-8-15,0 0 0 0,0-2 0 0,0 2 8 0,0-3-8 16,-3 1 0-16,3-4 0 0,0 3 0 0,0 0 0 15,0-3 0-15,0 1 0 0,0-4 0 0,0 3 8 16,0 0-8-16,0 0 0 0,0 0 8 0,0-3-8 0,0 0 8 16,0 3-8-16,0-3 10 0,0 0-10 0,-3 3 10 15,3 0-10-15,0-3 10 0,-3 0-10 0,3 7 10 16,-4-7-10-16,4 3 0 0,-3-6 0 0,3 3 8 16,-7 0-8-16,3 0 0 0,1 0 0 0,-1-7 8 15,1 7-8-15,-1 0 0 0,1 0 9 0,3 0-9 16,-3-3 0-16,3 3 0 0,-4-3 0 0,1 0 0 15,3 3 0-15,-4 0 0 0,4-3 0 0,-3 3 8 0,3 0-8 16,-7 0 0-16,3-3 0 0,1 3 0 0,3 0 0 0,-7 0 0 16,4 0 0-16,3 0 0 0,-4 0 0 0,-3 0 0 15,4 0 0-15,-4 0 0 16,7 0 0-16,-7 0 0 0,7 3 0 0,-7-3 8 0,3-3-8 0,4 3 0 16,0-3 0-16,-3 0 0 0,-1-1 0 15,5 4 0-15,-5-6 0 0,1 6 8 16,3-3-8-16,-7 3 0 0,3-3 0 0,4 0 0 0,-7 3 0 15,7 0 0-15,0 0 0 0,-7 0 0 0,7 0 0 16,-3 0 0-16,3 0 0 0,-7 0 0 0,7 0 0 0,-7 0 0 16,7 0 0-16,0 0 0 0,0 3 0 0,-7-3 0 15,7 0 0-15,0 0 0 0,0 0 0 0,4 0 0 16,-4 3 0-16,0-3 0 0,4-3 0 0,-1 0 0 16,4-4 0-16,-3 1 0 0,-1 0 0 0,5-4 0 0,-1 1 0 0,-4 0 0 15,4-1 0-15,-3-2 0 0,0 2 0 0,-1 1 0 16,1 0 0-16,-1 2 0 0,-3-2 0 0,0 6 0 15,4-4 0-15,-4 4 8 0,0 0-8 0,0 0 0 16,-3 3 0-16,-1 0 0 0,4 3 0 0,-7-3 0 16,4 3 0-16,-1 4 0 0,1-1 0 0,-1 0-8 15,1 0 8-15,-4 1 0 0,3-1 0 0,-3-3 0 16,4 6 0-16,-4-9 8 0,4 0-8 0,-1 7 0 16,-3-7 0-16,4 3 0 0,-1-3 0 0,4 0 0 15,0 6 0-15,-3-3 0 0,3-3 0 0,-4 0 8 16,1 0-8-16,3 0 0 0,-4 0 0 0,4-3 0 15,-7 3 0-15,0 0 0 0,4 0 0 0,-4 0 0 16,4-6 0-16,-4 6 0 0,0 0 0 0,7 0 0 16,-7 0 0-16,0 0 0 0,0 0 0 0,0 0 0 15,0 0 0-15,0 0 0 0,0 0 0 0,0 0 0 16,0 0 0-16,0 0 0 0,0 0 0 0,0 0 0 0,0 0 0 0,0 0 0 16,0 0 0-16,0 0 0 0,0 0 0 0,3-3 0 15,1-4 0-15,-4 7 8 0,3-3-8 0,-3 3 0 16,4-6 0-16,-4 6 0 0,3-3 8 0,1-3 3 15,-4-1 1-15,3 1 0 0,1 3-12 0,-4-3-17 16,3-1 4-16,-3 4 1 0,4-3 12 0,-4 0 0 16,0-1 0-16,3 1 0 0,-3 0 0 0,0-3 0 15,4 2 0-15,-4-2 0 0,0-1 0 0,3 1 0 16,-3-4 0-16,0 4 0 0,-3-3 0 0,3 2 0 16,0 1 0-16,3-1 0 0,-3 1 0 0,4 0 0 15,-4-1631 0-15,4 3264 0 0,-4-1634 13 0,0 1 6 16,3 0 1-16,-3-1 0 0,4 7-32 0,-4-3-7 15,3-4-1-15,1 7 0 0,-4 0 35 0,3-3 6 0,1 0 2 0,-4 2 0 16,0 4-37-16,3-3-7 16,1 0-2-16,-1 0 0 0,1-3 23 0,-1 3 0 0,1-4 0 15,-1 4 0-15,1-3 0 0,-4-3 0 0,3 2 0 0,-3-2 0 16,4-1 0-16,-4 1 0 0,3-7 0 0,-3 7 0 16,0 0 0-16,0-1 0 0,-3-2 0 0,3 2 0 15,-4 1 0-15,1-1 0 0,3 1 0 0,-4 0 0 16,1-1 0-16,-1 1 0 0,4-1 0 0,-3 7 0 15,-1-6 0-15,1 3 0 0,3-4 0 0,0 1 0 16,-4-1 0-16,4 1 0 0,0 0 0 0,0-1 0 16,0 1 0-16,4-1 0 0,-4 4 0 0,3-3 0 0,1-7 0 0,-1 13 0 15,1-7 0-15,-4 1 0 0,3 3 0 0,1-1 0 16,-4-2 0-16,3 3 0 0,-3-4 0 16,0 4 0-16,0-3 0 0,0 2 0 0,0 1 0 15,0-3 0-15,-3 2 0 0,3-5 0 16,0 9 0-16,0-3 0 0,-4-4 0 0,4 1 0 0,0 6 0 15,-3-7 0-15,3 1 0 0,0-1 0 0,0 1 0 0,0-4 0 16,-4 1 0-16,4-4 0 0,0 1 0 0,0 2 0 16,0-3 0-16,0 7 0 0,0-7 0 0,0 7 0 15,0-4 0-15,0 4 0 0,0-1 0 0,0 4 0 16,-3 0 0-16,3 0 0 0,-4-7 0 0,4 13 0 16,0-9 0-16,-3 6 0 0,3-4 0 0,-4-2 0 15,4 9 0-15,-3-10 0 0,-1 10 0 0,4-9 0 0,-3 6 0 0,-1-3 0 16,4-1 0-16,-3 1 0 0,-1 0 0 0,1 3 0 15,3-4 0-15,-4 1 0 0,0 0 0 0,1-4 0 16,-1 4 0-16,1 0 0 16,-1-3 0-16,1 2 0 0,-1-2 0 0,4 9 0 0,-3 0 0 0,-1-10 0 15,4 10 0-15,-3-3 0 0,-1-3 0 0,1 3 0 16,3 3 0-16,-7-6 8 0,7 6 0 0,-7-3 0 16,7 3-8-16,-4-7-11 0,-3 4 3 0,0-3 0 15,7 6 8-15,-11 0 12 0,4-3-2 0,0-4-1 16,-3 4-9-16,3 0-12 0,-4-3 2 0,0 3 1 15,4-4 21-15,-3 1 4 0,-1 0 0 0,1 0 1 16,-1-4-17-16,-3 1 0 0,3 6 0 0,-3-4 0 16,4-2 0-16,-4 6 0 0,3-3 0 0,-3-4 0 15,3 7 0-15,1-3 0 0,-1 0 0 0,0 2 0 16,1-2 0-16,3 3 0 0,-4 0 0 0,4 0 0 16,0 0 0-16,0-1 0 0,0 4 0 0,0 0 0 0,0-3 0 0,-4 3-9 15,4 0 9-15,0 0 0 0,0 3-15 0,0-3 3 16,-3 4 0-16,-1-1 0 0,0 0 12 0,1-3 0 15,-1 3 0-15,-3 0 0 0,4 0 0 0,-1-3 0 16,0 0 0-16,-3 0 0 0,0 0 0 0,0 0 0 16,0 0 0-16,-4-3 0 0,4 3 0 0,-3-3 0 15,-1 0 12-15,0 0-12 0,-3-4 0 0,7 7 0 16,-4-3 0-16,1 0 0 0,-1 3 0 0,4-3 0 16,0 3 0-16,-4 0 0 0,4 0 0 15,0 0 0-15,0 3 0 0,0 0 0 0,-4-3 16 0,4 3-4 16,0 1-1-16,0-1 0 0,0 0-11 0,3-3 0 0,-3 3 0 15,0 0 0-15,3 0 0 0,1 0 0 0,-1-3 0 16,0 4 0-16,1-1-9 0,-1 0-1 0,4-3 0 16,-3 0 0-16,3 0 10 0,-4 6 0 15,4-6 0-15,0 3 8 0,7-3-8 0,-7 0 0 0,7 0 0 0,-7 0 8 16,7 0-8-16,-7 0 0 0,7 0 0 0,-11 0 0 16,11 0 0-16,0 0 8 0,0 0 0 0,0 0 0 15,0 0-8-15,-7 7-13 0,0-7 3 0,7 0 1 16,-7 3 9-16,7-3 0 0,-7 0 0 0,7 0 0 15,-7 0 0-15,0 0 0 0,3 0 0 0,-3 0 0 16,7 0 0-16,-10 0 0 0,3 0 0 0,3 0 0 16,4 0 0-16,-7 0 0 0,0 0 0 0,0 0 0 15,0 0 0-15,7 0 11 0,-4 0-3 0,4 0 0 16,0 0-8-16,-7 6-14 0,7-6 3 0,-3 3 1 0,3-3 10 0,0 0 0 16,-4 9 0-16,1-2-8 0,3-7 8 15,0 9 0-15,0 1 0 0,0-1 0 0,3 0 0 16,-3 1 0-16,4-1 0 0,-4 1 0 15,3-1 0-15,-3 4-8 0,0-4 8 0,0 0 0 0,0 4 0 16,0-4 0-16,0 7 0 0,-3 0 0 16,-4-1 0-16,3 4 0 0,-3 0 0 0,0 0 0 0,0 3 0 0,-4-3 0 15,4-1 0-15,-3 4 0 0,3-3 0 0,-4 0 0 16,4-3 0-16,0-4 0 0,0 7 0 0,0-7 0 16,3 1 0-16,1 3 0 0,-1-4 0 0,1 1 0 15,-1-1 0-15,1 4 0 0,-1-3 0 0,4 2 0 0,0-2 0 0,-3-1 0 16,3 1 0-16,-4-1 0 0,4 1 0 0,0-1 0 15,-3 4 0-15,-1 0 0 0,4-4 0 0,-3 13 0 16,-1-6 0-16,1 0 0 0,-1 3 0 0,1 0 0 16,-1 3 0-16,0-3 0 0,1 0 0 0,-1-3 0 15,1 0 0-15,-1-4 0 0,1-2 0 16,-1-4 0-16,1 1 0 0,-1 2 0 0,4-6 0 16,-3 4-8-16,3-7 8 0,0-3 0 0,0 6 0 0,0-6 0 15,0 0 0-15,0 0 0 0,0 0 0 0,0 0 0 16,0 7 0-16,0-7 0 0,0 0 0 0,0 0 0 15,3 3 0-15,1 3 0 0,-4-6 8 0,7 3-8 16,-4 0 0-16,1 0 0 0,-4-3 0 0,3 3-8 16,-3-3 8-16,0 0 0 0,7 4 0 0,-7-4 8 15,4 6-8-15,0-3 0 0,-4-3 0 0,3 6 0 16,-3-6 0-16,0 3 0 0,0-3 0 0,0 10 0 0,0-10 0 16,4 6 0-16,-4-6 0 0,0 0 0 0,0 0 0 0,0 3 0 15,0 7 0-15,0-10 0 0,0 0-18 0,0 0 2 16,0 0 0-16,0 0 0 0,0 0 7 0,0 0 9 15,0 0-13-15,0 0 5 0,0 0 8 0,0 0 0 16,7-4 0-16,-7 4 0 0,3-6 0 0,-3 6 0 16,0 0 0-16,0 0 0 0,0 0 0 0,0 0 0 15,0 0 0-15,4 0-8 0,-4 0 8 0,3 0 0 16,4 6 0-16,-3-2 0 0,-4-4 0 0,3 0 0 16,4 9 0-16,-7-9-8 0,4 6 8 0,-1-3 0 15,1 4 0-15,-1-4 0 0,1 3 0 0,0-3 0 16,-1 0 0-16,4 1 0 0,-3-1 0 0,3 0 0 15,-4 0 0-15,1 3 0 0,-4-6 0 0,7 0 0 16,-7 0 0-16,3 3 0 0,-3-3 12 0,4 7-3 16,-1-4 0-16,4 0 0 0,-3 0-9 0,3 0 12 15,-3 0-12-15,-1 4 12 0,4-1-12 0,0 0 0 0,0-3 0 0,0 7 8 16,0-1-8-16,0 0 0 0,0 1 0 0,1 2 0 16,-1-2 0-16,0-1 8 0,0 4-8 0,0-4 0 15,3 1 0-15,-3-1 0 0,0 0 0 0,4-2 0 16,-4 2 0-16,4-3 0 0,-4-3 0 0,0 7 0 15,3-4 0-15,-3-3 0 0,4-3 0 16,-4 10 0-16,4-10 0 0,-1 0 0 0,-3 0 0 0,4 6 0 16,-1-3 8-16,1-3-8 0,0 3 8 0,3-3-8 15,-4 0 0-15,4-3 0 0,-3 3 0 0,0 0-11 16,3-3 11-16,-4-3-10 0,1 6 10 0,-4 0-10 16,4-3-11-16,-4 3-3 0,0-7 0 0,0 14 0 15,-4-7-34 1,-3 0-7-16,7 0-2 0,0 0 0 0,0 3-21 15,-3-3-5-15,3 0-1 0,0 0-390 0,0 0-79 0</inkml:trace>
  <inkml:trace contextRef="#ctx0" brushRef="#br0" timeOffset="191665.452">16693 15067 986 0,'0'0'21'0,"0"0"5"0,0 0 1 0,-3-6 1 0,-1 3-28 0,1-4 0 0,-1 4 0 0,4 3 0 16,0 0 51-16,0 0 4 0,-7-6 1 0,4 3 0 15,3 3-31-15,0 0-5 0,-7 0-2 0,0-3 0 16,3 0-18-16,4 3 0 0,0 0 0 0,-7-4 0 16,7 4 20-16,-7 0 1 0,7 0 0 0,-7 0 0 15,7 0 20-15,0 0 4 0,0 0 1 0,0 0 0 16,0 0-25-16,-7 0-5 0,7 0 0 0,0 0-1 0,-4 10 9 15,4-1 3-15,-3 1 0 0,3 5 0 0,0-2 27 16,0-1 6-16,0 4 0 0,3 0 1 0,-3-1-1 16,0 4-1-16,0 3 0 0,4 3 0 15,-4-3-10-15,0 10-1 0,3-1-1 0,-3 0 0 0,4-2-25 16,-4 2-5-16,3-6-1 0,-3 3 0 16,0-3-16-16,-3 0 8 0,3-3-8 0,-4-3 0 0,4-3 14 15,-3-1-4-15,-1-2-1 0,1 3 0 0,-1-7-9 0,1 1 0 16,-1-1 9-16,1-3-9 0,3-6 0 0,0 0-15 15,-4 3 3-15,4-3 0 16,0 0-26-16,0 0-5 0,0 0-1 0,0 0 0 16,0 0-40-16,0 0-9 0,0 0-2 0</inkml:trace>
  <inkml:trace contextRef="#ctx0" brushRef="#br0" timeOffset="192228.449">16764 14854 795 0,'0'0'17'0,"0"0"4"0,0 0 1 0,0 0 1 0,0 0-23 0,0 3 0 16,0-3 0-16,-4 13 0 0,4-1 94 0,0-3 14 15,0 1 4-15,-3-1 0 0,3 1-24 0,0-1-4 0,0-9 0 0,-4 10-1 16,4-4 15-16,-3 3 3 0,3 1 1 0,0-1 0 16,0 7-61-16,0-4-12 0,0 1-2 0,0 2-1 15,0 1-26-15,-4 0 0 0,4-1 0 0,0-2 0 16,-3 3 0-16,3-4 0 0,-4 7 0 0,4-3 0 16,0-4-49-16,0 1-15 0,0-1-4 0,0-2-471 15,4-4-94-15</inkml:trace>
  <inkml:trace contextRef="#ctx0" brushRef="#br0" timeOffset="193041.982">17261 15431 853 0,'0'0'18'0,"0"0"4"0,0 0 1 0,0 0 2 0,0 0-25 0,-7-3 0 0,0 0 0 0,-3 3 0 16,3-4 109-16,0 1 17 0,3 0 3 0,-3 0 1 16,0-3-23-16,0 3-5 0,0-4-1 0,0 4 0 15,-4-3-22-15,4 3-5 0,-3-4-1 0,3 7 0 0,-4 0-44 0,0-3-9 16,1 3-1-16,-1 0-1 0,1 0-18 0,-1 3 0 16,4 4 0-16,0-1 0 0,-4 0 0 0,4 1 0 15,0-1-13-15,4 3 5 0,-4 1 8 0,3-4-12 16,-3 3 12-16,4-2-12 0,-1-1 12 0,4-6 0 15,-4 6 0-15,1-3 0 0,3-3 0 0,3 10 8 16,-3-10-8-16,4 0 11 0,0 9-3 0,-1-9 0 16,1 10 0-16,3-10 0 0,0 9-19 0,0-9-4 15,0 6-1-15,3-3 0 0,-3 0 30 0,4 1 6 0,0-1 0 16,-4 3 1-16,3-6-21 0,1 0 0 16,-4 0 0-16,3 0 0 0,-2-3-12 0,-1 0-8 15,0-4 0-15,0 1-1 0,-4-3 34 0,4-7 7 0,-3 7 2 16,-4-7 0-16,3 0-14 0,-3 1-8 15,0-1 10-15,0 0-10 0,0-3 12 0,0 7-3 0,0 3-1 0,0-7 0 16,0 6-8-16,-3 7 0 0,3 3 9 0,0 0-9 16,0 0 0-16,0 0 0 0,0 0 0 0,0 0 8 15,3 3-8-15,1 7-10 0,-1 6 10 0,1-4-13 16,-4 4 13-16,3-1 0 0,1 1 9 16,-1 0-9-16,1-1 16 0,0 4-4 0,-1-3 0 0,1-3 0 15,-1 5 0-15,1-5-1 0,-4-4 0 0,3 4 0 16,1-7-11-16,-1 3 0 0,-3-9 0 0,4 4 8 15,-4-4-20-15,0 0-4 0,7 6 0 0,-7-6-1 16,0 0-151-16,0 0-31 0,0 0-5 16,14-6-532-16</inkml:trace>
  <inkml:trace contextRef="#ctx0" brushRef="#br0" timeOffset="193863.309">17378 15434 1267 0,'0'0'28'0,"0"0"5"0,0 0 2 0,0 0 1 0,0 0-36 0,-4 6 0 0,4-6 0 0,0 6 0 16,0-6 58-16,0 7 5 0,0-1 1 0,0 0 0 16,4 4-52-16,-4-1-12 0,3 1 0 0,-3-1 0 15,4-3 54-15,-4 4 8 0,3-4 2 0,1 0 0 16,-4-6-24-16,0 0-5 0,0 0-1 0,0 0 0 15,0 0 17-15,0 0 3 0,0 0 1 0,0 0 0 16,0 0-16-16,0 0-3 0,0 0-1 0,0 0 0 16,-4-3-25-16,1-6-10 0,3 2 8 0,0-2-8 15,-4 0 0-15,4 5 0 0,0-2 0 0,0-3 0 16,0-1 0-16,0 10 0 0,0-6 0 0,4 0 0 0,-4-1 0 0,0 7-14 16,3-3 5-16,-3 3 1 0,7-3-1 0,-3 0 0 15,-4 3 0-15,7-3 0 16,-7 3 9-16,4 0-10 0,3 0 10 0,-7 0-10 0,3 0 10 0,4 0 0 15,-3-3 0-15,-1 3 0 0,4 0 12 0,-7 0-1 16,4 0-1-16,-1 0 0 0,4 3-10 0,-3-3 12 16,3 6-12-16,-3-3 12 0,3 4-3 0,-4-1 0 15,1 3 0-15,-1 1 0 0,1-1 4 0,-4 1 1 16,3-1 0-16,1 0 0 0,-1 1 2 0,-3-4 0 16,0 3 0-16,4-2 0 0,-4-7-5 0,0 0-1 15,0 0 0-15,0 0 0 0,0 0-10 0,0 0 0 16,0 0 9-16,0-7-9 0,0 1 8 0,3-3-8 15,1-1 8-15,-4 1-8 0,0 0 0 0,3 5 0 0,-3-2 0 16,4-3 0-16,-1 6 0 0,1-4 0 0,-4 4 0 0,0 3 0 16,0 0 0-16,0 0 0 0,0 0 0 0,0 0 0 15,0 0 0-15,0 0 0 0,4-3 0 0,-4 3 0 16,0 0 0-16,7 3 0 0,-4-3 0 0,-3 0 0 16,4 3 0-16,3-3 0 0,-4 0 0 0,4 7 0 15,-3-4 0-15,-4-3 0 0,3 0 0 0,1 0 0 16,3 6 9-16,-4-3-9 0,5-3 12 0,-5 10-12 15,4-10 8-15,-3 9-8 0,3-3 0 0,-4 0 0 16,4 1 8-16,-3 2-8 0,-1 1 0 0,1 2 0 16,3-3 0-16,-4 1 0 0,1-1 0 0,-4 1 0 15,3-4 8-15,1 3-8 0,-4-5 0 0,0-4 0 0,0 0 0 0,0 0 0 16,0 0 0-16,0 0 0 16,0 0-11-16,0 0-5 0,7 0-2 0,-3-4 0 15,3-2-138-15,-4 6-27 0,4-3-5 0,-3-3-392 16,3 6-79-16</inkml:trace>
  <inkml:trace contextRef="#ctx0" brushRef="#br0" timeOffset="194166.258">17798 15465 1220 0,'0'0'34'0,"0"0"9"0,0 0-35 0,0 7-8 16,-4 2 0-16,1-6 0 0,3 7 73 0,0-1 13 0,0 3 2 0,0 1 1 15,0-4 11-15,0 1 1 0,0 2 1 0,3 1 0 16,-3-4-61-16,0 1-12 0,4-1-2 0,-4 1-1 15,0-1-26-15,0-9 0 0,0 0 0 0,0 0 0 16,0 0-97-16,0 0-25 0,0 0-5 0,3-9-1 16</inkml:trace>
  <inkml:trace contextRef="#ctx0" brushRef="#br0" timeOffset="194344.831">17808 14973 1497 0,'0'0'32'0,"-3"6"8"0,-1-3 0 0,1 7 4 0,-1-1-36 0,4 1-8 16,0-10 0-16,-3 9 0 16,-1-3-49-16,4-6-12 0,0 0-3 0,0 0 0 0</inkml:trace>
  <inkml:trace contextRef="#ctx0" brushRef="#br0" timeOffset="194787.11">18098 14738 946 0,'0'0'20'0,"0"0"5"0,0 0 1 0,0 0 2 0,0 6-28 0,3 0 0 15,-3 1 0-15,4 2 0 16,-4 0 73-16,0 4 10 0,0 3 1 0,0-1 1 0,0 4 14 0,0 0 2 15,0 6 1-15,0 0 0 16,0 0-6-16,3-3-2 0,-3 6 0 0,0 7 0 0,4-7 4 0,-4 3 1 16,0 1 0-16,3 2 0 0,1-2-49 0,-4-1-10 15,7 4-1-15,-4 2-1 0,1-2-22 0,3-1-4 16,0-3 0-16,-4 4-1 0,4-4-11 0,1 1 0 16,-1 2 0-16,0-2 0 0,-4-7-19 0,4 0 1 15,-3 3 0-15,3-3 0 0,-4 0 3 0,1-6 1 0,-4 0 0 0,3 0 0 31,-3-4-22-31,0-5-4 0,-3 2 0 0,3-12-1 16,0 0-28-16,0 0-6 0,0 0-1 0,-4 0-536 16,-3-9-108-16</inkml:trace>
  <inkml:trace contextRef="#ctx0" brushRef="#br0" timeOffset="195149.269">17967 15428 1040 0,'0'0'23'0,"0"0"5"0,0 0 0 0,0 0 1 0,0 0-29 0,0 0 0 15,0 0 0-15,3-7 0 16,5 1 125-16,-5 0 19 0,1 0 4 0,3-1 1 0,3-2-6 0,-3-1-2 16,4 7 0-16,-4-3 0 0,4 6-65 0,-1-3-14 15,1 3-2-15,-1 0-1 0,1 0-45 0,-1 0-14 16,1 3 8-16,0 3-8 16,-4-3-23-16,0 7-8 0,3-1-1 0,-3 1-1 15,4-1-25-15,-4 1-5 0,0-1-1 0,0 0 0 16,0-2-38-16,0 2-8 0,4-3-2 0,-4-6 0 15,3 7-76-15,-3-4-16 0,1-6-4 0,-1 3 0 0</inkml:trace>
  <inkml:trace contextRef="#ctx0" brushRef="#br0" timeOffset="195448.37">18387 15318 838 0,'0'0'18'0,"0"0"4"0,0 0 1 0,0 0 1 0,0 0-24 0,0 9 0 0,3 1 0 0,-3-1 0 15,0 1 49-15,4 2 5 0,-4-3 1 0,0 10 0 16,3-3 58-16,-3 0 12 0,0-1 3 0,4 4 0 15,-4-6-52-15,0 6-9 0,3 2-3 0,-3-2 0 16,0 0 19-16,0-3 3 0,0-1 1 0,0 1 0 0,0 0-45 0,0-4-9 16,0 7-1-16,4-6-1 0,-4-1-31 0,0 1-8 15,3-7-1-15,-3-6 0 16,0 0-126-16,0 0-25 0,0 0-4 0</inkml:trace>
  <inkml:trace contextRef="#ctx0" brushRef="#br0" timeOffset="195637.412">18373 15149 1497 0,'0'0'32'0,"-7"6"8"0,7-6 0 0,-4 6 4 0,4-6-36 0,-7 3-8 15,7-3 0-15,-7 7 0 0,3-1 53 0,4-6 9 0,-7 3 2 0,7-3 0 31,0 0-103-31,0 0-20 0,0 0-4 0,0 0-1 0</inkml:trace>
  <inkml:trace contextRef="#ctx0" brushRef="#br0" timeOffset="196385.299">18602 15406 1638 0,'0'0'36'0,"0"0"7"0,0 0 1 0,-7 3 3 0,0-3-38 0,7 0-9 16,0 0 0-16,-7 3 0 0,7-3 74 0,0 0 13 15,-4 3 2-15,-3 3 1 0,7-6-46 0,-3 4-10 16,3-4-2-16,0 0 0 0,0 0-1 0,0 0-1 16,0 0 0-16,0 9 0 0,0-9-30 0,0 6 8 0,0-6-8 15,0 0 0-15,7 3 54 0,-7-3 8 0,0 0 2 0,3 7 0 16,4-7 0-16,-7 0 0 0,4 0 0 0,3 0 0 16,0-4-52-16,0 1-12 0,0 0 0 0,0-3 0 15,0 6 0-15,0-3 0 0,-3-3 0 0,3 2 0 16,0 1 54-16,0 0 8 0,0 0 2 15,0 0 0-15,0 3-52 0,-3-3-12 0,3 0 0 0,0-1 0 16,0 1 0-16,0-3 0 0,0 0 0 0,-4-1 0 31,4-2-48-31,1 0-13 0,-5-1-3 0,4 1 0 0,-3-1 103 0,3-2 20 0,-4 3 4 0,1-1 1 16,-1-2-52-16,1 2-12 0,-1 1 0 0,1-1 0 16,-4 4 0-16,3-3 0 0,-3 6 0 0,0 3 0 15,0 0-48-15,0 0-13 0,0 0-3 0,0-7 0 16,0 7 52-16,-3-3 12 0,3 3 0 0,0 0 0 15,-7-6 0-15,-4 6 0 0,4 0 0 0,-3-3 0 16,3 3-24-16,-1 0-3 0,-2 0 0 0,-1 3 0 0,4-3 27 16,-3 9 0-16,-1-9 0 0,4 10-8 0,-4-4 8 0,4 0 0 15,4 4 0-15,-1-1 0 0,1 0 0 0,-1 7 8 16,1-3-8-16,-1 2 0 0,4 4 0 0,-3-6 0 16,3 5 0-16,0 1 8 0,-4-3-8 0,4 3 0 15,0 0 0-15,0-4 8 0,0 4-8 0,0 0 0 16,0 0 0-16,4 0 0 0,-1-4 0 0,-3 4 0 15,4-3 0-15,-1 3 0 0,1-4 0 0,3-2 0 16,0 2 0-16,0 1 0 0,0-3 0 0,0-1 0 0,0 1 0 16,4-1 0-16,-4-5 0 0,0 2 8 15,3 0-8-15,-3-2 0 0,4-4 0 0,0-3 0 16,-1 6 0-16,-3-6 0 0,4 0 19 0,-1 0-1 0,1-6 0 0,-4 6 0 16,4-3-18-16,-1 3 0 0,1 0 0 15,-4-7 0 1,4 7-48-16,-1 0-12 0,-3 0-4 0,0 7 0 15,0-4-153-15,0-3-31 0,-3 0-7 0,3 9-1 0</inkml:trace>
  <inkml:trace contextRef="#ctx0" brushRef="#br0" timeOffset="198247.949">13931 15265 986 0,'0'0'21'0,"0"0"5"0,0-1628 1 0,0 3256 1 0,0-1628-28 0,0 0 0 16,0 0 0-16,0 0 0 0,0 0 68 0,0 0 8 0,0 0 2 0,0 0 0 16,0 0-12-16,0 0-2 0,0 0-1 0,0 0 0 15,-3-4-19-15,3 4-3 0,0 0-1 0,0 0 0 16,0 0-12-16,0 0-2 0,-11 0-1 0,11 0 0 16,0 0-25-16,-3 7 0 0,3-7 0 0,-7 9 0 15,3-3 0-15,0 4 0 0,4-1 0 0,0-2 0 16,0-1 0-16,4 0 0 0,-4 0 0 0,0 4 0 15,0-1 0-15,0 1 0 0,4 2 0 0,-4 4 0 16,3-7 39-16,-3 1 2 0,4-1 1 0,-1 0 0 16,1 1-26-16,-4 2-4 0,3-2-2 0,1 2 0 15,-4-2 2-15,3-4 0 0,1-3 0 0,-1 7 0 16,1-1-12-16,-1 0 12 0,4-2-12 0,0-1 12 16,0 0-12-16,1 0 0 0,2-2-12 0,1-1 12 0,-4 0 0 15,3 0 10-15,1 0 1 0,0-6 0 0,-1 0-11 16,4-3 0-16,-3 6-10 0,-1-4 10 0,4-2-13 0,-3 0 3 15,3 0 1-15,-3-1 0 0,3 4 9 0,-4-6 0 16,5-1-9-16,-8 1 9 0,3 3 0 0,-3-4 0 16,0-2 0-16,0 2 0 0,-3-5-9 0,-1 2 9 15,1-3-12-15,-1 4 12 16,-3-7-41-16,0 7-2 0,0-4 0 0,-3 3 0 16,-1 1-24-16,-3-1-5 0,4-2 0 0,-4 5-1 15,0-2 29-15,0-1 5 0,0 4 2 0,3-1 0 16,1 7-23-16,3 3-5 0,-4-6-1 0,4 6-298 0,0 0-60 0</inkml:trace>
  <inkml:trace contextRef="#ctx0" brushRef="#br0" timeOffset="198792.444">14326 15318 806 0,'0'0'17'0,"0"0"4"0,0 0 1 0,0 0 2 0,0 0-24 0,0 0 0 16,0 0 0-16,0 0 0 0,0 9 107 0,0-6 17 16,0 7 3-16,0-1 1 15,4 7-52-15,-4-4-9 0,3 1-3 0,-3 3 0 0,4-4-13 0,-4 4-3 16,3-4-1-16,-3 7 0 0,0-3-34 0,0-3-13 15,0-7 11-15,0-6-11 0,0 0 14 0,0 0-3 16,0 9-1-16,0-9 0 0,0 0-10 0,0 0 0 16,0 10 0-16,0-10 0 0,0 0 0 0,0 0 0 15,0 0 0-15,0 0 8 0,0-7 5 0,0-2 1 16,0 0 0-16,0-1 0 0,0-2-6 0,0 2-8 16,4-2 11-16,-4-1-11 0,0 1-9 0,0 2-9 15,0-2-2-15,0-1 0 0,-4 7 36 0,4-4 6 16,0 4 2-16,0 6 0 0,0 0-39 0,0 0-7 15,0 0-2-15,0 0 0 0,4-3 24 0,-4 3 0 0,3-6 0 0,-3 6 0 16,0 0 0-16,0 0 0 0,8 0 0 0,-1 0 0 16,-7 0 17-16,0 0 8 0,7 0 2 0,0 0 0 31,-4 6-43-31,4-3-9 0,0 6-2 0,0 1 0 0,-3-1 27 0,3 1 0 0,0 2 0 0,0-2 0 16,0-1 25-16,0 0 11 0,0-2 1 0,0 5 1 15,0-2-10-15,-3-1-1 0,3 1-1 0,0-1 0 16,-3 0-26-16,3 1-14 0,0-1 2 0,-4-3 0 15,-3-6 12-15,0 0 0 0,0 0 0 0,0 0 0 16,0 0-33-16,0 0-4 0,0 0-1 16,0 0-506-16,0 0-102 0</inkml:trace>
  <inkml:trace contextRef="#ctx0" brushRef="#br0" timeOffset="199647.172">14556 15349 1188 0,'0'0'26'0,"0"0"6"0,0 0 0 0,0 0 1 0,-7-3-33 0,7 3 0 16,0 0 0-16,0 0 0 0,0 0 43 0,0 0 1 15,0 0 1-15,0 0 0 0,0 0-17 16,0 0-3-16,0 0-1 0,0 0 0 0,0 0-8 0,0 0-1 16,0 0-1-16,0 0 0 0,3 10-14 0,1-7 8 15,-4-3-8-15,3 9 0 0,4-3 0 0,0-3 0 16,0 7 0-16,-3-1 0 0,3-6 0 0,0 1 0 15,-7-4 0-15,7 3 0 0,0-3 42 0,0 0 2 0,0 3 1 0,0-3 0 16,-3 0-19-16,3 0-4 0,0 3-1 0,0-3 0 16,0-3-11-16,0 3-2 0,-3-3-8 0,3-4 12 15,-4 4-12-15,1 0 0 0,-1-3 0 0,1-4 0 16,-1 1 0-16,1 0-15 0,-4-4 3 0,3 4 1 16,-3-4-6-16,4 4-2 0,-4-1 0 0,3 1 0 15,-3 0 6-15,0-1 1 0,0 1 0 0,0 6 0 16,0-4-1-16,0 7 0 0,0 0 0 0,0 0 0 15,0 0-8-15,0 0-2 0,-7 3 0 0,0 1 0 16,0 2 12-16,0 3 3 0,4 1 0 0,-4 2 0 16,3 4 19-16,1-4 4 0,-5 7 1 0,5 6 0 15,3-9-16-15,-4 3 0 0,1-7 0 0,-1 1 0 16,4 6 34-16,0-7 14 0,0-2 2 0,0-1 1 16,0-9-31-16,0 0-5 0,7 0-2 0,0 10 0 0,4-10-13 15,-4 0 0-15,4 6 0 0,3-3 0 0,-4-3 0 16,4 6 0-16,1-3 0 0,-1 0 0 15,0 4-151-15,3 2-33 0,-2-3-6 0,-5-2-2 0</inkml:trace>
  <inkml:trace contextRef="#ctx0" brushRef="#br0" timeOffset="200531.985">15177 15425 836 0,'0'0'24'0,"0"0"4"0,0 0-28 0,0 0 0 16,0 0 0-16,0 0 0 0,0 0 57 0,0 0 6 15,0 0 1-15,0 0 0 0,0-7 31 0,0 7 6 16,0 0 2-16,0 0 0 0,0-6-32 0,0 6-7 16,0 0 0-16,0 0-1 0,0 0-30 0,0 0-5 15,0 0-2-15,0 0 0 0,0 0 26 0,0 0 6 16,0 0 1-16,0 0 0 0,0 0-43 0,0 0-16 15,0 0 11-15,0 0-11 0,0 0 0 0,0 0 0 0,0 0 0 16,0 0 0-16,3 6 50 0,1 4 4 0,-4-4 1 0,3 0 0 16,1-3-37-16,-4-3-7 0,3 7-2 0,1-4 0 15,-1 3-9-15,4 0 0 0,-3-6 0 0,-1 10 0 16,4-10 22-16,-3 9 2 0,3-9 1 0,0 10 0 16,-7-10-40-16,4 6-8 0,-1-3-1 0,-3-3-1 15,4 9 25-15,-4-9 0 0,0 0 0 0,0 0 0 16,0 7 21-16,0-7 10 0,0 0 1 0,0 0 1 15,0 0-53-15,0 0-10 0,0 0-2 0,0 0-1 16,0 0 33-16,0 0 0 0,0 0 0 0,0 0 0 16,0 0 0-16,0 0 0 0,0 0 0 0,0 0 0 15,0 0 0-15,0 0 0 0,0 0 0 0,0 0 0 0,0 0 0 16,0 0 0-16,3-7 0 0,1 4 0 16,-4-3 0-16,0-3 0 0,3-1 12 0,-3 1-3 15,0-1-9-15,0 1 0 0,0-4 0 0,0 1 0 16,-3-1 0-16,3-2 0 0,0 2 0 0,-4-3 0 0,1 1 0 0,-1-4 0 15,1 9 0-15,-1-5 0 0,4 2 9 0,-4 1-9 16,1-1 10-16,-1 4-10 0,4-1 12 0,0 4-3 16,0-3-1-16,0 9 0 0,0 0-8 0,0 0 0 15,0 0 0-15,0 0 8 0,0 0-25 0,7 0-6 16,4 0-1-16,-4 0 0 0,4 6 33 0,-4-6 7 16,3 3 0-16,1 3 1 0,3-6-27 0,-3 3-6 15,3 1 0-15,0-1-1 0,-4 0-3 0,5 0-1 0,-5-3 0 16,1 0 0-1,3-3-18-15,-4 0-3 0,1-7-1 0,0 4 0 16,-1-3-68-16,1-1-13 0,-1 1-4 0,-3-1-614 0</inkml:trace>
  <inkml:trace contextRef="#ctx0" brushRef="#br0" timeOffset="200898.219">15505 15368 1048 0,'0'0'29'0,"0"0"8"0,0 0-29 0,0 0-8 15,-7 6 0-15,3-3 0 0,4-3 108 0,0 13 21 16,-4-7 4-16,1 4 1 0,-1-1-55 0,4 1-11 16,0-1-3-16,-3 0 0 0,3 1-52 0,0-1-13 15,3 4 0-15,-3-4 0 0,4-3 0 0,-1 4 0 16,-3 2 0-16,4-2 0 0,0-1 22 0,-1 1 2 15,-3-1 0-15,4-3 0 0,-1 0-39 0,1 1-7 16,-4-7-2-16</inkml:trace>
  <inkml:trace contextRef="#ctx0" brushRef="#br0" timeOffset="201112.753">15533 15086 1094 0,'0'0'24'0,"-7"3"4"0,0-3 2 0,-4 9 2 0,4-9-32 0,0 7 0 0,0-4 0 0,0-3 0 16,7 0 0-16,0 0-20 0,0 0 4 15,0 0 0-15</inkml:trace>
  <inkml:trace contextRef="#ctx0" brushRef="#br0" timeOffset="201491.739">15692 14863 1501 0,'0'0'32'0,"0"0"8"0,0 0 0 0,0 0 4 0,0 0-36 0,0 0-8 0,-4 10 0 0,4-1 0 16,-3 4 83-16,3-1 14 15,0 4 3-15,0 0 1 0,0-1-30 0,0 4-7 0,0 6 0 0,3 0-1 16,1-3-24-16,-1 3-5 0,-3-6-1 0,4 9 0 15,-1 0-9-15,1-2-3 0,-1 2 0 0,1 3 0 16,3-3-38 0,0 4-8-16,0-1-2 0,3-3 0 0,-2 7 27 15,-1-4 0-15,0 0 0 0,0-2 0 0,0-1 16 0,0 3 9 0,0-3 2 0,0-2 0 16,0-4-47 0,-3 3-8-16,-1-10-3 0,1 1 0 0,-1-3-23 15,-3-7-5-15,0-6-1 0,0 0 0 0,0 0 26 0,-7-6 5 0,0-1 1 0,0-5-815 16</inkml:trace>
  <inkml:trace contextRef="#ctx0" brushRef="#br0" timeOffset="201799.833">15635 15312 1497 0,'0'0'32'0,"0"0"8"0,0 0 0 0,0 0 4 0,0 0-36 0,0 0-8 0,0 0 0 0,0 0 0 15,0 0 98-15,0 0 18 0,4-3 3 0,-1-1 1 16,4 1-60-16,-3 0-11 16,3 3-2-16,0 0-1 0,0 3-23 0,0 0-5 0,0-3-1 0,4 4 0 15,-1-1-17-15,1 0 0 0,-1 0 0 0,1 3 0 31,0-3-56-31,-1 0-4 0,1-3-2 0,-1 7 0 0,4-7-147 16,1 0-30-16,-5-7-5 0,4 4-2 16,0-3 129-16,-3 3 25 0,3-6 6 0,-7 2 1 0</inkml:trace>
  <inkml:trace contextRef="#ctx0" brushRef="#br0" timeOffset="202379.135">15967 15327 1728 0,'0'0'38'0,"0"0"8"0,0 0 2 0,-4 10 0 0,1-7-39 0,-1 6-9 16,1-2 0-16,-1-4 0 0,4 6 75 0,0-3 13 16,0 4 2-16,0-10 1 0,0 6-43 0,4 0-9 15,-1-3-2-15,4 4 0 0,0-4 22 0,0-3 4 16,4 3 1-16,-1 0 0 0,1-3-52 0,0 0-12 15,3-3 0-15,-4 3 0 0,1-3 25 0,0 0 3 16,-1 3 0-16,1-3 0 0,-1-1-19 0,-3 1-9 16,4-3 10-16,-4 3-10 0,4 0 31 0,-4-4 0 15,0 7 0-15,0-3 0 16,0-3-47-16,0 6-8 0,-4-3-3 0,4 3 0 0,-3 0 27 0,3-6 0 16,-7 6 0-16,4 0 0 0,-4 0 0 0,3 0 0 0,4 0 0 15,-7 0 0-15,4-3 0 0,-1-4 0 0,-3 7 0 0,4-9-8 16,-1-1 28-16,-3 4 7 0,4-3 1 0,-4-4 0 31,3 4-47-31,-3-1-9 0,0-2-1 0,4 2-1 0,-4 1 30 0,-4 0 0 0,4-4 0 0,-3 4 0 16,-1 2 0-16,-3-2 0 0,0 6 0 0,-3-3 0 15,2-1 0-15,-2 1 0 0,3 3 0 0,-4 0 0 16,4 3 0-16,-3-3 0 0,3 0 0 0,-4 3 0 16,4 0 0-16,0 0 0 0,7 0 0 0,-4 6 0 15,1 0 0-15,-1 4 0 0,1 2 0 0,3-3 0 16,0 10 0-16,0-3 0 0,0 3 0 0,3 3 0 0,1 0 0 0,-1-4 8 15,1 8-8-15,6-5 0 16,-3 1 26-16,1-3-2 0,2 0 0 0,-3-3 0 0,7-4-37 16,-3 4-8-16,-1-3-2 0,5-4 0 0,-5 0 37 15,4 1 7-15,-3-4 2 0,3-3 0 0,-3 0-33 16,-1 0-6-16,1-3-2 0,-1 0 0 0,1 0 29 16,-1 0 5-16,1 0 2 0,0-3 0 15,-4 3-66-15,3 3-12 0,1-3-4 0,-4 4 0 16,3-4-102-16,-2 3-21 0,-1 0-4 0,-4 0-692 15</inkml:trace>
  <inkml:trace contextRef="#ctx0" brushRef="#br0" timeOffset="208427.412">18838 14964 1036 0,'0'0'23'0,"0"0"5"0,0 0 0 0,0 0 1 0,0 0-29 0,0 0 0 0,0 0 0 0,0 0 0 16,0 0 108-16,-3-10 16 0,3 10 4 0,0 0 0 15,-4 0-65-15,4 0-13 0,0 0-2 0,0 0-1 16,0 0-24-16,0 0-5 0,-3-3-1 0,3 3 0 16,0 0 19-16,0 0 3 0,0 0 1 0,0 0 0 15,0 0-20-15,0 0-3 0,0 0-1 0,0 0 0 16,0 0-6-16,0 0-2 0,0 0 0 0,0 0 0 15,0 0-8-15,0 0 0 0,0 0 0 0,0 0 0 16,0-6 41-16,0 6 7 0,0-6 0 0,0-1 1 16,3 1-12-16,1 0-2 0,-4-1-1 0,3 1 0 15,1 0-2-15,-1 0-1 0,4-1 0 0,-3-2 0 0,0 3-14 0,3-1-2 16,-4-2-1-16,4 6 0 16,-3-3-14-16,3-4 0 0,0 7 0 0,0-3 0 0,0-4 0 0,3 4 0 15,-2-3 0-15,-1-1 0 0,7 4 0 0,-7-3 0 16,3 2 0-16,1 1 0 0,-1 0 0 0,1-4 0 15,3 4 0-15,-7 0 0 0,4-4 0 0,-1 1 0 16,1 0 0-16,0-1 0 0,-4 4 0 0,0 0 0 0,0 3 0 16,0-4 0-16,-4 4 0 0,1-3 0 0,3 3 0 15,-4 0 0-15,-3 3 0 0,0 0 0 0,0 0 0 0,0 0-10 16,0 0 10-16,0 0-8 16,0 0 8-16,0 0-8 0,0 0 8 0,0 0-8 0,0 0 8 0,0 0-8 15,0 0 16-15,-7 6 3 0,7-6 1 0,-7 6 0 31,4 0-31-31,-4 1-5 0,-4-1-2 0,4 0 0 16,-3-3-10-16,-1 7-1 0,0-1-1 0,1 1 0 0,-1 5 38 0,-3-2 18 0,3 2-2 16,-3 1 0-16,0 0-16 0,0 3-17 0,0 3 3 15,0 0 1-15,0-4 1 0,0 4 0 0,-4-6 0 0,4 3 0 16,3 0 12-16,-3-4 0 0,4-2-10 0,-1 3 10 16,1-4 0-16,2-3 0 0,-2-2 0 0,3-1 0 15,0-3 0-15,3 0 12 0,4-3-2 0,0 0 0 16,-7 0-10-16,7 0 0 0,0 0 0 0,-7-3 8 15,7 3-8-15,-3-6 0 0,3 6 0 0,0-6 0 16,0 6-40-16,3-4-6 0,1-5-2 0,3 3 0 16,-4 0-178-16,8 2-36 0,6-8-7 0,5 9-2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14T19:04:42.2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8 8288 0 0,'0'0'190'0'0,"0"0"28"0"0,0 0 7 0 0,-1 1-33 0 0,-5 2-9 0 0,5-3 558 0 0,1 0 235 0 0,0 0 43 0 0,0 0-133 0 0,0 0-643 0 0,-8-4-1002 0 0,2-3 253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5-01T19:04:37.79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8382 11088 892 0,'0'0'20'0,"0"0"4"0,0 0 0 0,-4 10 1 0,4-10-25 0,0 0 0 0,-3 6 0 0,3-6 0 16,0 0 67-16,0 0 8 0,-7 3 1 0,7-3 1 0,0 0-7 16,-7 0-2-16,0 6 0 0,7-6 0 0,0 0-10 0,-7 0-2 15,7 0-1-15,-7 0 0 0,7 0-16 0,0 0-3 16,0 0-1-16,-7 3 0 0,7-3-20 0,0 0-4 15,0 0-1-15,0 0 0 16,0 0-10-16,-4 7 0 0,4-7 0 0,-3 6 0 0,3 0 0 0,0-6 0 16,0 0 0-16,0 10 0 0,0-10 8 0,3 3-8 15,-3 3 12-15,0 3-4 0,4-2 17 0,-4-1 3 16,0-6 1-16,0 6 0 0,0 0-1 0,0 1 0 16,0-7 0-16,3 9 0 0,-3-3-10 0,4 4-2 15,-4-7-1-15,0 6 0 0,3 1-15 0,-3-1 11 16,0 4-11-16,0-1 10 0,0 1-10 0,4-1 0 15,-4 4 0-15,0 3 8 0,0 0-8 0,3 3 0 16,-3 0 0-16,0 3 0 0,0-7 0 0,4 4 0 0,-4-3 0 16,0 0 8-16,0 3 0 0,0-6 0 0,0-1 0 0,-4 1 0 15,4 0 16-15,-3-4 2 0,3-5 1 0,0-7 0 16,0 0-4-16,0 0-1 0,0 0 0 0,0 0 0 16,0 0-7-16,0 0-2 0,0 0 0 0,0 0 0 15,0 0-5-15,0 0-8 0,0 0 11 0,0 0-11 16,0-7 9-16,0-2-9 0,0-1 0 0,3 1 9 15,-3-4 3-15,0-2 0 0,0-4 0 0,0-3 0 16,0 3-12-16,0-3-12 0,0-3 2 0,0-3 1 16,0 3 9-16,-3 0 12 0,3 3-2 0,0 0-1 15,-4 0-9-15,4 0 0 0,-3 3 0 0,-1 0 0 16,4 1 0-16,-3-1 0 0,3 0 0 0,-4 3 0 16,4-3-49-16,0 7-12 0,-3-4-3 15,3 7 0-15,0-1 52 0,0 1 12 0,0 3 0 0,0 6 0 16,0 0 0-16,0 0 0 0,0 0 0 0,0 0 0 0,0 0 0 0,0 0 0 15,7 0 0-15,0 0 0 0,0 6 0 16,0-3 0-16,-4-3 0 0,4 10 0 0,-3-4 0 16,-1-3 10-16,4 3-2 0,-7-6 0 0,0 0-8 0,0 0 0 15,0 0 0-15,0 0 0 0,0 0 0 0,0 0 8 16,0 0-8-16,0 0 8 0,0 0-8 0,0 0 8 16,0 0-8-16,0 0 8 0,-7-6-8 0,4 3 0 15,-1-3 9-15,1-4-9 0,3 10 0 0,0 0 0 16,-4 0 0-16,4 0 0 0,0 0 0 0,0 0 0 0,0 0 0 0,0 0 0 15,0 0-8-15,0 0 8 0,0 0-8 16,0 0 8-16,0 0-15 0,0 0 3 0,0 0 0 0,0 0 0 16,0 0 12-16,4 0 12 0,-1 6-3 15,4-2 0-15,-7-4-9 0,4 0 0 0,-4 0 0 16,3 9 0-16,-3-9 0 0,0 0 0 16,0 0 0-16,8 0 0 0,-8 0 0 0,0 0 0 0,3 6 0 0,-3-6 0 15,7 0 0-15,-3 3 0 0,-1-3 0 16,4 10 0-16,0-7 0 0,0 3 0 0,0 0 0 0,0 4 0 15,4-1 0-15,-4 4 0 0,7-1 0 0,-3 1 0 16,-1-1 0-16,1 1 0 0,0 3 0 0,-4 2 0 16,3-5 0-16,-3 6-14 0,0-4 5 0,0 1 1 15,-3 0 8-15,-1-4 16 0,1 7-4 0,-1-9-1 16,-3 5-11-16,4-8-16 0,-4-1 4 0,3 0 1 16,-3-6 43-16,0 0 9 0,0 0 2 0,0 0 0 0,4-9-23 0,-4 2-4 15,4-2 0-15,-1-4-1 0,-3-2-15 0,4 5 11 16,-1 1-11-16,1-4 10 0,-1 1-10 0,1-1 0 15,-4 4 0-15,3 0 0 16,1-1 0-16,-1 1 0 0,4-4 0 0,-3 4 0 16,-1-1 0-16,4 1 0 0,-3 0 0 0,0-1 0 0,-1 1 0 15,1 2 0-15,-1-2 0 0,1-3 0 0,-4 2 0 16,3 1 0-16,1-1 0 0,-1 1 0 0,-3 3 0 0,4-4 0 16,-1 4 0-16,-3-3 0 0,4 5 0 0,-1-2 0 15,-3 3 0-15,0 3 0 0,4-6 0 16,-4 6 0-16,0 0 0 0,0 0 0 0,3-3 0 0,-3 3 0 15,7-4 0-15,-7 4 0 0,4-3 0 0,3 3 0 16,-3 3 0-16,3 1 0 0,0-4 0 0,-4 3 0 16,4 6 0-16,-3 1 0 0,-1-1 0 0,4 0-9 15,-3 7 0-15,-1-3 0 0,1-1 9 0,-1 4 0 0,-3 3 0 0,4-1-8 16,0-5 8-16,-4 6 0 0,3 3 0 0,1 0 0 16,-4-4 0-16,3 8 0 0,-3-1 0 0,4 3 0 15,-4 0 0-15,0-3 0 0,3 3 0 0,1-3 0 16,-4-3 0-16,3 0 0 0,1-3 0 0,3 0 0 15,-4-3 0-15,4-4 0 0,-3 4 0 0,3-4 0 16,4-2 0-16,-4-1-13 0,0 1 5 0,0-4 8 16,0-3-37-1,0 0 0-15,0-6 0 0,-4 0 0 0,4-3-85 0,-3-1-17 0,0-5-3 0</inkml:trace>
  <inkml:trace contextRef="#ctx0" brushRef="#br0" timeOffset="564.252">9035 11515 1205 0,'0'0'34'0,"0"0"8"0,0 0-34 16,-7 0-8-16,3-4 0 0,-3-5 0 0,0 9 104 0,3-3 20 0,4 3 3 0,-7-6 1 16,7 6-49-16,0 0-10 15,0 0-1-15,-7 0-1 0,7 0-31 0,0 0-7 0,-7 0-1 0,7 0 0 16,0 0-9-16,-3 9-3 16,-1-9 0-16,1 13 0 0,3-7-7 0,0 0-1 0,3 4-8 0,-3-4 12 15,0 3-3-15,4 1-1 0,-4-4 0 0,3 6 0 16,1-5 1-16,-1 2 0 0,4-6 0 0,0 7 0 15,-3-4 3-15,3-3 0 0,0 3 0 0,0-3 0 16,0-3 12-16,0 0 2 0,0 0 1 0,0 0 0 16,4 0-5-16,-4 0-1 0,4 0 0 0,-4 0 0 15,0 0-21-15,0 0 9 0,-4-3-9 0,4-3 0 16,-3 6 0-16,3-9 0 0,-4 9 0 0,1-10 0 16,-1 1 0-16,-3 3 0 0,0-7 0 0,0 0-9 15,0 1-22-15,-3-4-4 16,-1 1-1-16,1 2 0 0,-1-6 36 0,-3 7 0 0,4-4 0 0,-4 0 0 15,0 4 19-15,3-1 10 0,-6 1 3 0,2 2 0 0,1 1-32 0,0 3 0 16,0 2 0-16,0-2 0 16,4 6-20-16,-4 6-9 0,0-2-3 15,0 2 0-15,0 0 44 0,-1 4 8 0,5-1 1 0,-1 4 1 0,1-1-22 0,-1-3 0 16,1 4 0-16,3-4-12 0,-4 7 12 0,4-7 0 16,-3 1 0-16,3-7 0 0,0-3-13 0,0 0 2 15,0 0 1-15,3 9 0 16,1-5-138-16,-4-4-27 0</inkml:trace>
  <inkml:trace contextRef="#ctx0" brushRef="#br0" timeOffset="1051.523">9225 11461 1497 0,'0'0'32'0,"0"0"8"15,0 0 0-15,0 0 4 0,0 0-36 0,0 0-8 0,0 0 0 0,0 0 0 16,0 0 96-16,0 0 16 0,0 0 4 0,0 0 1 16,0 0-47-16,0 0-10 0,0 3-1 0,-3 7-1 15,3-1-41-15,0 7-8 0,0-7-1 0,-4 4-8 16,4-4 15-16,0 1-4 0,0-1-1 0,-3-3 0 15,3 4-10-15,0-10 0 0,0 0 0 0,0 0 0 0,0 0 35 16,0 0 5-16,0 0 0 0,0 0 1 0,0 0-14 0,-4-10-3 16,4-2-1-16,0-1 0 0,0-2-23 0,4-7 0 15,-1 9 0-15,1-6 0 0,-1 0 0 0,1 1 0 16,3 2 0-16,-4 0 0 0,1 1 0 0,3-4 0 16,-4 9 0-16,1 1 0 0,3 0-9 0,-4 5-7 15,5-2 0-15,-5 3-1 16,-3 3-24-16,7 0-5 0,-3 0-1 0,3 3 0 0,-4 3 38 0,4 4 9 15,-3-1 0-15,3 4 0 0,0 6 0 0,-4-4 12 16,4 7-2-16,1-3-1 0,2 3-9 0,-6-3 0 16,3 6 0-16,-4-3 0 0,4 0 0 0,-3 0 0 0,-1 0 0 15,-3 0 8-15,4-4-8 0,-1 1-16 0,1-3 4 0,-1-4 1 16,-3 1 19-16,4-4 3 16,0 1 1-16,-1-1 0 15,-3 1-66-15,4-4-13 0,-4-6-2 0,0 0-551 0,0 3-109 0</inkml:trace>
  <inkml:trace contextRef="#ctx0" brushRef="#br0" timeOffset="1990.915">10118 11417 981 0,'0'0'28'0,"0"0"6"16,0-6-34-16,-4 0 0 0,4-4 0 0,-3 4 0 16,-1-6 112-16,1 8 16 0,-1-2 4 0,0-3 0 0,-3 6-38 0,4-4-7 15,3 7-2-15,-7-3 0 0,7 3-17 0,-7 0-3 16,7 0-1-16,-11 3 0 0,4-3-51 0,-3 7-13 16,3-4 0-16,-1 6 0 0,1 1 10 0,-3-1-1 15,3-3 0-15,0 4 0 0,0-1-9 0,0-3-12 16,0 4 2-16,-4-1 1 0,4-3 9 0,0 4 11 15,3-1-3-15,1 1 0 0,-1-1-8 0,1 0-11 16,3 1 3-16,0-1 0 0,-4 1 8 0,4-1 12 16,4 4-2-16,-4-4-1 0,3 0-9 0,-3 1-12 0,4-1 2 15,-1 1 1-15,1-1 19 0,-1-6 4 16,1 7 1-16,-1-1 0 0,5-3-24 0,-5-3-5 16,4 4-1-16,0-7 0 0,0 0 15 0,0 0 0 0,0-7 0 0,-3 4 0 15,3-3 44-15,0-3 12 0,0-4 3 16,-3 1 0-16,3-1-43 0,-4-3-16 0,4 1 11 15,-3-4-11-15,-1 0 0 0,1 0 0 0,-1-3 0 16,1 3 0-16,-1 1 0 0,-3-1 0 0,4 3 0 0,-4 0 0 16,3 1 0-16,-3 5 0 0,0 1 0 0,4 3 0 15,-4 6 0-15,0 0-8 0,0 0-1 0,0 0 0 16,0 0 9-16,0 0-8 0,0 6 8 0,0 10-8 16,0-4 8-16,0 7 0 0,0 0 0 0,0 3 0 15,-4 0 8-15,4 0 4 0,0-4 1 0,0 4 0 16,0-6-13-16,0 3 0 0,0-7 0 0,0 4 0 15,4-3 0-15,-1-4 0 0,-3-6 0 0,7 7 0 0,-7-10 0 0,8 0 0 16,2 0 0-16,-3 6 0 16,4-6-100-16,-1 0-22 0,1-6-5 0,0 6-717 15</inkml:trace>
  <inkml:trace contextRef="#ctx0" brushRef="#br0" timeOffset="2500.796">10231 11480 1267 0,'0'0'28'0,"0"0"5"0,0 3 2 0,-4 7 1 0,4-4-36 0,-3-3 0 0,3 6 0 0,0 1 0 16,0-1 58-16,0 1 5 0,0-1 1 0,3 0 0 16,-3 4 0-16,0-4 0 0,4 1 0 15,-4 6 0-15,3-4-21 0,-3-3-4 0,4 1-1 0,-1 6 0 16,1-7-16-16,-4-3-3 0,0-6-1 0,0 0 0 16,0 0 10-16,0 0 3 0,0 0 0 0,0 0 0 15,0-6 8-15,0-3 1 0,0-1 1 0,0-6 0 16,0 7-15-16,-4-3-3 0,4-4-1 0,0 3 0 15,0-2-22-15,-3-1 0 0,3 0 0 0,0 1 0 16,0-1-13-16,0 0-7 0,0-3-2 0,3 10 0 16,-3-4 22-16,4 1 15 0,-1-1-3 0,1 7 0 15,-1-3-12-15,-3 6 0 0,4-1 0 0,-4 4 0 0,7 0-13 0,0 0 4 16,-4 4 1-16,4-4 0 0,-3 3 8 0,3 0 0 16,-3 0-9-16,-1 0 9 0,4 0 0 0,-3 4 0 15,3-1 0-15,0 3 0 0,0-3 0 0,0 4 0 16,3 2 0-16,-2-2 0 0,-1-1 0 0,0 7 0 15,3-4 0-15,-3 4 0 0,4-3 9 0,-4 2-9 16,0-2 10-16,0 3-10 0,0-4 0 0,0 1 0 16,-3 2 0-16,-1-2 0 15,1-1-108-15,-4 1-20 0,3-1-5 0,-3-5-712 0</inkml:trace>
  <inkml:trace contextRef="#ctx0" brushRef="#br0" timeOffset="3299.533">10756 11386 1267 0,'0'0'28'0,"0"0"5"0,0 0 2 0,0 0 1 0,0 0-36 0,0 0 0 0,0 0 0 0,0 0 0 15,0 0 100-15,0 0 12 0,-7 3 4 0,7-3 0 16,-7 3-32-16,0 4-7 0,4-4-1 0,3-3 0 16,-8 3-68-16,1 0-8 0,7-3-15 0,-7 3 4 15,7-3 27-15,0 0 6 0,-7 3 1 0,7-3 0 16,-7 0 1-16,0 0 1 0,0 0 0 0,0 0 0 15,0 0-4-15,0 0-1 0,0 0 0 0,0 3 0 16,0-3-20-16,0 4 8 0,0-1-8 0,3 3 0 16,-3-3 8-16,0 3-8 0,3 1 8 0,-3-1-8 0,4 0 0 0,-1 0 0 15,1 4 0-15,-1-1 0 0,1 1-10 0,-1-1 10 16,1-3-12-16,3 4 12 0,-4-4 0 0,4 0 0 16,0-6 0-16,0 7 0 0,0-7 0 0,0 9 11 15,0-9-3-15,0 6-8 0,0-6 0 0,4 6 0 16,-4-6 0-16,0 7 0 0,3-4 33 0,1 3 0 15,-1 0 0-15,4-2 0 0,-3 2-25 0,3-6-8 16,0 9 0-16,0-2 0 16,0-4-21-16,0 6-11 0,0-3-3 0,0-3 0 0,0 7 50 0,4-4 9 15,-4-3 3-15,4 4 0 16,-1-1-49-16,1-3-10 0,-1 0-1 0,4 0-1 16,-3-3-23-16,3 0-5 0,-3-3-1 0,3 3 0 15,-4-3-28-15,5 0-5 0,-5-3-2 0,4 2-417 0,0-2-83 16</inkml:trace>
  <inkml:trace contextRef="#ctx0" brushRef="#br0" timeOffset="3569.113">10961 11421 1479 0,'0'0'32'0,"0"9"8"0,0 0 0 15,0 4 2-15,0-4-34 0,0 4-8 0,0-4 0 0,0 1 0 16,0 5 56-16,0-2 10 0,0-1 2 0,0 1 0 16,0-1-54-16,0-2-14 0,0 2 0 0,0-2 0 0,0-1 0 0,0 1 0 15,-4-4 0-15,4-6 0 0,0 9 0 16,0-9 0-16,0 0 0 0,0 0-507 15,0 0-106-15</inkml:trace>
  <inkml:trace contextRef="#ctx0" brushRef="#br0" timeOffset="3754.631">10894 11138 1074 0,'0'0'30'0,"-4"7"8"0,4-7-30 0,-3 6-8 0,-1 3 0 0,1 1 0 16,-1-1 0-16,4-9 0 0,0 0 0 15,0 0 0-15</inkml:trace>
  <inkml:trace contextRef="#ctx0" brushRef="#br0" timeOffset="4329.032">11081 11417 1494 0,'0'0'32'0,"0"0"8"0,0 0 0 0,0 0 3 0,-4 7-35 0,4-7-8 16,0 0 0-16,0 0 0 0,0 0 95 16,0 0 17-16,-3 6 3 0,3-6 1 0,0 0-83 0,0 6-16 15,0-6-3-15,0 6-1 0,0-6-13 0,3 7 0 16,1-4 0-16,3 3 0 0,0-3 0 0,0 0 0 16,3-3 0-16,1 7 0 0,-4-4 34 0,4-3 4 15,-1 6 1-15,1-3 0 0,-1-3-11 0,-2 6-3 16,-1-6 0-16,0 4 0 0,0-8-25 0,0 4 0 15,-4-6 0-15,1 6 0 0,-1-3 0 0,-3 3 0 0,0-6 0 16,0 6 0-16,0 0 0 0,0-10 0 0,-3 7 0 0,-1 0 0 16,4 3 0-16,-3-6 0 0,-1 3 0 0,1-4 0 15,3 7 0-15,-7-3-19 0,3-3 3 0,-3 3 1 16,4-3 24-16,3 6 5 0,-8-7 1 0,5 4 0 16,-1-3-28-16,-3 0-6 0,4 3-1 0,3 3 0 15,0 0 20-15,0 0 0 0,-7-4 0 0,7 4 0 16,0 0 0-16,-7 4-12 0,3-1 12 0,-3 3-10 15,4 3 10-15,-1 1 0 0,1-1 0 0,-1 4 0 16,4-1 0-16,-4 1 0 0,1 2 0 0,3-2 0 16,-4 6 0-16,4-7 0 0,0 4 0 0,-3-3 0 15,3-1 0-15,0-2 11 0,0-4-3 0,0 3 0 16,0 1 8-16,3-4 0 0,-3-3 1 0,0-3 0 0,0 0-17 16,7 6 0-16,-7-6 0 0,8 0 0 15,-1 0 0-15,0 0 0 0,3 0 0 0,-3-6 0 16,7 6 0-16,-3-9 0 0,3 9 0 0,-3-10 0 15,3 7-201-15,3-3-44 0</inkml:trace>
  <inkml:trace contextRef="#ctx0" brushRef="#br0" timeOffset="4768.675">11374 11424 828 0,'0'0'18'0,"0"0"4"0,0 0 1 0,0 0 0 0,0 0-23 0,0 0 0 0,0 0 0 0,3 3 0 16,-3-3 102-16,0 6 16 0,4-3 3 0,-4-3 1 16,0 6-9-16,0-6-1 0,0 7-1 0,3 2 0 15,-3-6-24-15,0 7-5 0,0-7-1 16,0 6 0-16,0-3-14 0,0 4-3 0,0-1-1 16,0 4 0-16,0-4-50 0,-3 1-13 15,3 2 0-15,0-2 0 0,0-4 0 0,0 3 0 0,0-2 0 0,0-1 0 16,0 3 23-16,0-9-1 0,0 7 0 0,0-7 0 15,0 3-35-15,0-3-7 0,0 0-2 0,0 9 0 16,0-9 40-16,0 0 8 0,0 0 2 0,7 0 0 16,-4-9-45-16,1 9-9 0,-1-10-2 0,1 1 0 15,-1 3 28-15,1-4 0 0,-1 1 0 0,1-4 0 0,-1 4 0 0,-3-4 0 16,4 4 0-16,-1-1 0 0,-3 1 0 0,4 6 0 16,-4 3 0-16,0 0 0 0,0 0 0 0,0 0 0 15,4 0 0-15,-4 0 0 0,7 3 0 0,-4 3 0 16,4 1 0-16,0 2 0 0,-3 4 0 0,3-4 0 15,0 3 0-15,0 1 0 0,4 0 0 0,-4 2 0 16,0-5 0-16,0 8 0 0,0-2 0 0,0 0 0 16,0-4 0-16,0 4 0 0,0-3 0 0,-4-4 0 15,1 0 0-15,3-2 0 16,-3-1-64-16,-4-6-8 0,3 3-2 0,-3-3 0 0</inkml:trace>
  <inkml:trace contextRef="#ctx0" brushRef="#br0" timeOffset="5623.408">12347 11464 1292 0,'0'0'28'0,"0"0"7"0,0 0 1 0,0 0 0 0,0 10-36 0,-3-4 0 0,3 3 0 0,0 4 0 15,0 0 64-15,0 2 5 0,0 1 2 0,0 3 0 16,3-4-49-16,-3 4-10 0,4 0-1 0,-1 0-1 16,-3 0-10-16,4-4 0 0,-4 1 0 0,0-7 0 0,0 1 36 0,0-10 6 15,0 0 1-15,0 0 0 0,0 0 33 0,0 0 6 16,0-6 2-16,-4-4 0 0,1-2-44 0,-1-1-9 15,4-3-2-15,-3 4 0 0,3-7-21 0,-4 0-8 16,4 7 0-16,-3-4 0 16,3 0 0-16,-4 1 0 0,4 2 0 0,-3 1-10 0,3-1-5 0,-4 0-1 15,4 4 0-15,0 0 0 0,-3-1 5 0,3 7 1 16,0 3 0-16,3-6 0 0,-3 0 10 16,0 6-10-16,4-7 10 0,-1 1-10 0,1 0-6 0,3 3-2 15,0-4 0-15,3 4 0 0,-3 0 18 0,4-3 14 16,3 0-2-16,-3-1-1 0,3 1-11 0,-4 3-16 15,4-3 4-15,1 2 1 0,-1-2 11 0,0 6 0 0,-4-3 0 16,5 3 0 0,-5-6-53-16,1 6-9 0,-1-3-2 0,-3 3 0 15,4-7 0-15,-4 7 0 0,4-3 0 0,-1-3-409 0,-3 6-83 0</inkml:trace>
  <inkml:trace contextRef="#ctx0" brushRef="#br0" timeOffset="6105.07">12640 11471 1267 0,'0'0'28'0,"0"0"5"0,0 0 2 0,0 0 1 0,0 0-36 0,0 0 0 0,0 0 0 0,0 0 0 0,0 0 109 0,0 0 15 15,0 0 4-15,0 0 0 16,0 0-60-16,4 3-11 0,3 3-2 0,0-3-1 0,0 3-19 0,3-6-4 16,1 4-1-16,3-4 0 0,-3 0-10 0,6 6-1 15,-3-6-1-15,0 0 0 0,1 0-3 0,-1 0-1 16,0-6 0-16,-4 6 0 0,1-4 2 0,0-5 0 16,-4 3 0-16,0-4 0 0,0-2-3 0,0 2 0 15,-4-5 0-15,-3 2 0 0,4 1-5 0,-4-4 0 16,0 3-8-16,-4-2 12 0,1 2-12 0,-1 4 0 15,1-1 0-15,-1-2 0 0,-3 2 0 0,4 1 0 0,-4 3 0 16,-1 3 0-16,-2 3-14 0,3 0 1 0,0 3 0 0,-4 3 0 16,4-3-5-16,0 3-1 15,0 7 0-15,4 0 0 0,-5 2 7 0,5-2 2 16,-1 6 0-16,1 3 0 0,3-4 10 0,-4 1 0 0,4 3 0 16,0-6-8-16,0-1 8 0,4-2 0 0,-4 6 10 0,0-10-10 15,3 1 18-15,1-1-2 0,-1 0-1 0,5 1 0 16,-1 2-7-16,3-2-8 0,4-1 11 0,-3 1-11 15,3-4 0-15,0 6 0 0,0-2 0 0,0 2 0 32,0 1-28-32,0-4-12 0,1 4-2 0,-1-4-585 0,3 1-117 0</inkml:trace>
  <inkml:trace contextRef="#ctx0" brushRef="#br0" timeOffset="6659.243">13130 11405 1497 0,'0'9'32'0,"0"4"8"0,0-1 0 0,0 7 4 0,0-3-36 0,4 3-8 15,-4 6 0-15,3-3 0 0,1 3 88 0,0 0 15 16,-1 0 3-16,-3-3 1 0,4 6-35 0,-1-6-8 15,1 3 0-15,-1-3-1 0,1-3-25 0,-1 9-5 16,1 0-1-16,3-3 0 0,-4 0-32 0,1 1-9 16,-1 2-1-16,1-6 0 0,-4 0 10 0,0 0 0 0,3-7 0 0,-3 4 0 15,4-9 18-15,-4-1 6 0,0-9 0 0,0 0 1 16,0 0-13-16,0 0-4 0,0 0 0 0,0 0 0 16,0 0 2-16,0 0 0 0,-4-3 0 0,-3-7 0 15,4-5-10-15,-4 2 0 0,3-3 9 0,-3-2-9 16,4-4 0-16,-4 0 0 0,3-3 0 0,-3-4-12 15,0 8-23-15,3-5-5 0,-3 1 0 0,0-3-1 16,0 0 33-16,4 0 8 0,-1-4 0 0,-3-2 0 16,7 6 0-16,0-4 0 0,4 1 0 0,-1 0 0 15,1 5 0-15,-1-2 0 0,4 3 0 0,-3 6 0 16,3 4 24-16,-4 2 8 0,5 1 0 0,-5 2 1 16,4 10-33-16,0-3 0 0,-3 3 0 0,3 3-12 15,0 3 4-15,-4-2 8 0,4 8-13 0,-3-2 5 16,3-1-10-16,-4 7-2 0,5-4 0 0,-5 4 0 15,4-4 20-15,-3 4 0 0,-1 3 0 0,1-3 0 0,-1 2 0 16,1-2 0-16,-4 0 0 0,0 3 0 0,0-4 0 0,0-5 0 16,-4 5 0-16,1-2 0 0,-4-1 16 0,0-2 6 15,0-4 2-15,-4 0 0 0,0-3-24 0,1 1 0 16,-4-4-12-16,0 0 4 16,-1 0-110-16,1-4-22 0,-3 1-4 0,-4-6 0 0</inkml:trace>
  <inkml:trace contextRef="#ctx0" brushRef="#br0" timeOffset="7427.381">13585 11502 806 0,'0'0'17'0,"0"0"4"0,0 0 1 0,0 0 2 0,-7 0-24 0,0 0 0 15,7 0 0-15,-7 6 0 0,0 1 56 0,0-4 6 16,0-3 2-16,0 0 0 0,0 3 0 0,0-3 0 16,0 3 0-16,0 0 0 0,0 3 0 0,3-2 0 15,4-4 0-15,-7 6 0 0,7-6 0 0,0 0 0 0,-7 3 0 0,7-3 0 16,-3 6-52-16,-1 0-12 0,1 4 0 0,3-4 0 31,-4 7-19-31,4-10-6 0,0-3-2 0,0 0 0 0,0 9 43 0,0 1 9 0,0-1 2 0,0 0 0 16,0-2-27-16,0-7 0 0,0 3 0 0,0 9 0 15,0-12 48-15,0 7 4 0,0-7 0 0,0 0 1 16,4 9-33-16,-4-9-8 0,0 0 0 0,3 6-1 16,-3-6 22-16,11 3 5 0,-4-3 1 0,0 0 0 15,3-3-25-15,-3 0-5 0,1-3-1 0,2 0 0 16,-3-4 3-16,4 1 0 0,-4-1 0 0,0 1 0 16,0-3-3-16,-4-4-8 0,4 6 12 0,-3-2-4 15,0-4-8-15,-1 4 0 0,-3-1 0 0,4 1 8 16,-4-1-8-16,0 0 0 0,0-2 0 0,-4 12 0 15,1-7 0-15,-1 4 0 0,0 0 0 0,-3 3 0 16,0 3 0-16,-3-4 0 0,3 4 0 0,-4 4 0 16,4 2 0-16,-3 0 0 0,-1 0 0 0,-3 4 0 0,3-1-12 0,1 1 12 15,-1-1-10-15,4 4 10 0,0-1-10 0,0-2 10 16,3-1-10-16,1 0 10 0,-1 7-18 16,4-3 2-16,-3-7 1 0,3 3 0 15,3 1-33-15,1-1-6 0,3 0-2 0,0-2-532 16,0 2-106-16</inkml:trace>
  <inkml:trace contextRef="#ctx0" brushRef="#br0" timeOffset="7863.608">13808 11483 1105 0,'0'0'24'0,"0"0"4"0,0 0 2 0,0 10 2 0,0-10-32 0,0 9 0 0,-4 4 0 0,4-1 0 15,-3 1 104-15,-1-1 13 0,1 1 3 0,-1-1 1 16,1 1-69-16,-1-4-13 0,-3 1-3 0,3-1-1 16,1 0-18-16,-1 1-3 0,4-10-1 0,0 0 0 15,0 0-5-15,0 0-8 0,0 0 11 0,0 0-11 16,0-3 30-16,0-7-1 0,0 1 0 0,0-7 0 0,7 7-13 0,-3-7-4 15,0 0 0-15,3 4 0 16,0-4-12-16,0 1 0 0,-4 2 8 0,4 0-8 16,0 4 0-16,-3 0 0 0,3 2 0 0,-4 1 0 0,4 3 0 15,-3 0 0-15,3 3 0 0,-3 0 0 16,3 3 0-16,-4 3 0 0,4-3 0 0,-3 7 0 0,-1-1 0 0,1 1 0 16,-1-1 11-16,1 10-11 0,-1-7 21 15,1 1-2-15,-4-1-1 0,3 4 0 0,1-3-18 0,-4-1 0 16,0-2 0-16,0 5 0 0,0-5 25 0,0 2 11 15,4 1 3-15,-4-1 0 0,3 1-39 0,1-4 0 16,-4 1 0-16,3-1 0 16,1-6-36-16,-4-3-1 0,7 7-1 0,-7-7-557 0,7 3-111 15</inkml:trace>
  <inkml:trace contextRef="#ctx0" brushRef="#br0" timeOffset="8369.79">14249 11471 1267 0,'0'0'28'0,"0"0"5"0,0 0 2 0,0 0 1 0,0 0-36 0,0 0 0 0,-7 3 0 0,7-3 0 16,-4 0 100-16,-3 6 12 0,0-3 4 0,0-3 0 0,7 0-59 0,-7 6-11 15,0-2-2-15,0-4-1 0,0 6-31 0,0-3-12 16,0-3 11-16,0 0-11 0,0 6 22 0,-1-3-2 16,1 1 0-16,4 2 0 0,3-6 0 0,-7 3-1 15,3 3 0-15,1 4 0 0,-4-4-19 0,3 3-14 16,1-2 2-16,-1 2 1 0,1 0 27 0,-1-2 6 15,4-7 1-15,-3 3 0 0,3-3-23 0,0 0 0 16,0 0 0-16,0 0 0 0,0 0-16 0,7 9-5 16,-7-9-1-16,7 0 0 0,0 0 51 0,0 0 11 15,0 0 1-15,0 0 1 0,0 0-10 0,-4-3-1 16,5-3-1-16,-1 6 0 0,0 6-30 0,0-3 0 16,0-3-13-16,3 10 4 0,-3-4 9 0,4-3 0 0,-4 6 0 15,0 1 0-15,4-1 0 0,-8 1 0 16,4-1 0-16,-3 0 0 0,-1 4 18 0,1 0 6 0,-4-1 0 0,0-2 1 15,0-1-25-15,-4 3 8 0,1-5-8 0,-1 5 0 16,-3-2 0-16,4-1 0 0,-4 0-12 0,-4-2 12 31,4-1-35-31,0-3 1 0,-4 0 0 0,1-3-615 0,-4 0-123 0</inkml:trace>
  <inkml:trace contextRef="#ctx0" brushRef="#br0" timeOffset="9276.707">14746 11530 1245 0,'0'0'27'16,"0"0"5"-16,0 0 2 0,0 0 2 0,-7-3-28 0,0 3-8 0,7 0 0 0,-11 0 0 16,4 0 37-16,0 3 7 0,-3 0 0 0,3 1 1 0,-4-1-15 0,1 3-3 15,-1-3-1-15,0 3 0 0,1-3 1 0,-1 4 0 16,1-1 0-16,-1 0 0 0,0-3 7 0,1 4 2 16,3-4 0-16,0 3 0 0,-4-3-13 0,8 4-3 15,-4-4 0-15,3 6 0 0,1-3-12 0,-1-3-8 16,4-3 10-16,0 10-10 0,0-4 0 0,0 0 0 15,4 1 0-15,-4 5 0 0,0-2 0 0,0-4 0 16,3 0 0-16,-3 4 0 0,0-10 0 0,0 9 0 16,4 0 0-16,-4-9 0 0,0 0 28 0,0 0-1 15,0 0 0-15,0 0 0 0,0 0-12 0,0 0-3 16,3 0 0-16,4 0 0 0,0 0-12 0,-3-3 0 16,3 3 0-16,0-3 0 0,-4-3 15 0,4 3 0 15,4-4 0-15,0-2 0 0,3 3-24 0,-4-1-5 16,1 4-1-16,-4 0 0 0,4-6 15 0,-4 3 0 15,3-4 0-15,-3 1 10 0,0 2-10 0,0-2-9 0,-3 0 9 0,-1 6-13 16,1-7 13-16,-4 4 0 0,0 6 0 0,0 0 0 16,0 0 0-16,0 0 0 0,0-6 0 0,-4-1 0 15,4-5 0-15,-3 5 0 0,3 7 0 0,0 0 0 16,0 0 15-16,0 0-4 0,0 0-1 0,-7 0 0 16,3 7-10-16,1-1-14 0,-1-3 3 0,1 3 1 15,-1 1 10-15,4-4 12 0,0 6-2 0,0 1-1 16,0-10-9-16,0 9-12 0,4 0 2 0,-1 7 1 15,-3-16 9-15,4 6 0 0,-1 4 0 0,-3-1 0 16,4 1 0-16,-1-1 0 0,1-3 0 0,-1 4 0 16,-3-10 14-16,4 9 5 0,-1-3 1 0,4 1 0 15,1 2-39-15,-1-3-7 0,3-3-2 0,1-3 0 16,-1 0-131-16,4 0-26 0,15-3-6 16,-8-12-1-16</inkml:trace>
  <inkml:trace contextRef="#ctx0" brushRef="#br0" timeOffset="9827.527">14905 11192 1497 0,'0'0'32'0,"0"0"8"0,0 6 0 0,-4 0 4 0,4 4-36 0,0-1-8 0,0 0 0 0,0 7 0 16,0-3 84-16,0 2 16 0,0 4 2 15,0 3 1-15,0 0-63 0,0 3-12 0,4 0-2 0,-4 0-1 16,7-3 18-16,-4 3 3 0,1-3 1 0,0 6 0 16,-4-9-25-16,3 3-5 0,1-6-1 0,-1 0 0 15,-3-4-16-15,0 1 0 0,4-4 0 0,-4 0 0 16,3 1 0-16,1-1 0 0,-1-2 0 0,1-1 0 15,-4-6 0-15,3 3 0 0,4 3 0 0,-7-6 0 16,4 3 0-16,-4-3 0 0,7 0 0 0,0 0 0 16,4-3 0-16,-8 0 0 0,1 0 0 0,-1-3 0 0,-3 6 0 0,7-3 0 15,-3-7 0-15,3 4 0 0,-4-4 18 0,1 1-3 16,3 6-1-16,-4-3 0 16,1-4-14-16,-1 10 0 0,1-9-12 0,3 9 12 15,0-3-12-15,0 3 4 0,0-3 8 0,0 3-13 0,4 0 13 0,-4 3 0 16,0-3 0-16,0 3 0 0,0-3-14 0,-3 9 3 15,-1-9 1-15,-3 0 0 0,4 10 10 0,-4-10 14 16,3 0-3-16,-3 15-1 0,0-5-10 0,0-1 0 16,0 1 0-16,0-1 0 0,-3 0 0 0,-4 1-9 15,3-1 9-15,-3 4-13 0,-4-7 13 0,1 0 0 16,3 1 0-16,-4 2 0 0,1-6 0 0,-1 6 8 16,4-9 0-16,-4 7-8 0,4-7 0 0,-3 0 0 15,3 0 0-15,-4-7 0 16,8 7-25-16,3 0-9 0,-7-3-2 0,-1-3 0 15,5 3-115-15,-1-6-23 0,-6-20-5 0,6 10-1 0</inkml:trace>
  <inkml:trace contextRef="#ctx0" brushRef="#br0" timeOffset="10171.82">15159 11304 1160 0,'0'0'32'0,"0"0"9"0,0 0-33 0,0 0-8 16,0 0 0-16,0 0 0 15,0 0 86-15,0 0 15 0,-4 10 3 0,1-4 1 16,3 7-33-16,0-7-6 0,0 10-2 0,0-4 0 0,0 10 0 0,0-3 0 15,3 3 0-15,1 0 0 0,-1 0-20 0,1-3-4 16,-1 3 0-16,-3 0-1 0,4-1-13 0,0-2-2 16,-1 3-1-16,1-3 0 0,-1 0-23 0,-3 0 8 15,4-4-8-15,-4 1 0 0,3 0 13 0,1-4-1 16,-1-2-1-16,-3 5 0 0,4-5-25 0,-1-1-5 0,4-6-1 16,-3 10 0-1,-1-10-130-15,4 0-26 0,0-3-6 0</inkml:trace>
  <inkml:trace contextRef="#ctx0" brushRef="#br0" timeOffset="10688.633">15325 11587 1458 0,'0'0'32'0,"0"3"6"0,0-3 2 0,0 0 1 0,0 0-33 0,0 0-8 0,0 0 0 0,0 0 0 16,0 0 60-16,0 0 11 0,0 0 1 0,0 0 1 15,0 0-25-15,0 0-4 0,0-3-2 0,3 0 0 0,-3-4-14 0,4 4-4 16,-1-3 0-16,4 6 0 0,0-3-24 0,0 3 0 16,0-3 0-16,1 3 0 0,-1 0 0 0,3 0 0 15,-3 3 0-15,0-3 0 16,4 0 0-16,-4 3 0 0,0-3 0 0,-3 0 0 0,3-3 40 15,0 3 2-15,0-3 1 0,-4-1 0 0,1 1-19 0,3-6-3 16,0 3-1-16,-4-4 0 0,4-2-20 0,-3 2 0 16,-1-5 0-16,1 5 8 0,-4 1 44 0,0-1 10 15,0 4 2-15,0 0 0 16,-4 0-72-16,4 6-15 0,-3-4-2 0,-4 1-1 16,0 3-10-16,0 0-1 0,0 3-1 0,0 1 0 0,0 2 10 0,3 0 3 15,-3 0 0-15,0 4 0 16,0-1-11-16,0 1-3 0,0 5 0 0,0-2 0 0,0-1 39 0,0 1 0 15,-4-1 0-15,8-2 0 0,-5 2 44 0,1-2 16 16,4-1 3-16,-1 1 1 0,1 5-52 0,3-2-12 0,-4-4 0 0,1 4 0 16,3-1 54-16,3-2 8 0,-3 2 2 0,4 1 0 15,3 3-64-15,-4-4-28 0,1-3 3 0,3 7 0 16,4-6 40-16,-4-1 8 0,3 0 1 0,1 1 1 31,3-4-71-31,-3 3-14 0,3-2-4 0,0-4 0 0,-4 0 44 0,4-3 8 0,1 3 1 0,-5-3 1 16,4 0-138-16,-7-6-27 0</inkml:trace>
  <inkml:trace contextRef="#ctx0" brushRef="#br0" timeOffset="10884.886">15752 11753 1126 0,'-4'9'24'0,"4"1"6"0,0-1 1 0,-4 4 1 0,4-4-32 0,-3 7 0 16,3-1 0-16,-4 1 0 0,1 3 38 0,-4 6 1 15,0-3 0-15,0-3-579 16</inkml:trace>
  <inkml:trace contextRef="#ctx0" brushRef="#br0" timeOffset="11754.125">16422 11192 1267 0,'0'0'28'0,"-7"0"5"0,0 0 2 0,0 3 1 0,7-3-36 0,-4 3 0 0,4-3 0 0,-7 6 0 0,4 4 58 0,-1-1 5 15,0 0 1-15,4 1 0 0,0-4 0 0,0 3 0 16,0 1 0-16,0-1 0 0,4 1 0 0,0-1 0 16,-1 4 0-16,1 2 0 0,-1 1-24 0,4 3-4 15,-3 0 0-15,-1 6-1 0,4 0-22 0,0 0-4 16,0 3-1-16,-3 3 0 0,-1-2-8 0,1-1 0 15,-1 3-10-15,-3 16 10 16,0-12-36-16,-3-4-2 0,-1-3 0 0,1-6 0 0,-4-3 38 0,3-3 0 16,4-4 0-16,-3-2 0 15,-1-1-59-15,4-9-4 0,0 0-1 0,0 0-477 0,-3-6-96 0</inkml:trace>
  <inkml:trace contextRef="#ctx0" brushRef="#br0" timeOffset="12246.011">16397 11242 1267 0,'0'0'28'0,"0"0"5"0,0-3 2 0,4-4 1 0,-4 4-36 0,0-3 0 0,3-3 0 0,-3 5 0 0,0-2 58 0,4 0 5 16,-1 0 1-16,-3 2 0 0,4-2 0 16,-4 6 0-16,0-3 0 0,3 0 0 0,-3-3-52 0,4 3-12 15,-1-1 0-15,1-2 0 0,-1 0 36 0,4 3 5 16,0 0 1-16,4 6 0 0,0 3-18 0,-1 0-4 15,4 4-1-15,4-1 0 0,-4-3-4 0,0 4-1 16,4-1 0-16,-4 7 0 0,0-7-14 0,0 4-15 0,4-4 3 16,-4 10 1-16,-3 0 53 0,3 0 10 0,-4 3 3 0,1 3 0 15,-4-3-37-15,0 6-7 0,0 0-2 0,-7 3 0 16,3 7-9-16,-3-10 0 0,-3-6 0 0,-1 3 0 16,1 7 0-16,-4-4 0 0,0 3 0 0,0-3 0 15,0-2 0-15,-4 2 0 0,1 0 0 0,-1-3 0 16,4-6 0-16,0-3 0 0,0-4 0 0,0-3 0 15,7-2 0-15,0-7 0 0,0 0 0 0,-7-7 0 16,0 4 0-16,3-6 0 0,-3-4 0 0,0 1 0 31,0-4-52-31,0 0-8 0,0 1-3 0,0-1-845 0</inkml:trace>
  <inkml:trace contextRef="#ctx0" brushRef="#br0" timeOffset="12815.781">16796 11643 1130 0,'0'0'32'0,"0"0"8"0,0 0-32 0,0 0-8 16,0 0 0-16,0 0 0 0,0 10 103 0,0-4 19 16,0 0 4-16,3 0 1 0,1 1-63 0,-1-1-12 15,1 0-2-15,-1 4-1 0,1-4-38 0,3 0-11 16,-3-3 0-16,-1 7 0 0,1-4 36 0,-1-3 2 16,1 3 1-16,-1-3 0 0,1 7-31 0,-1-1-8 0,-3-2 0 15,4 2 0-15,-4 3 0 0,3-2 0 16,-3 2 0-16,0-5 0 0,0-1 0 0,0 3 0 0,4 1 0 0,-4-4 0 15,3 3 0-15,1 1 0 0,-4-1 0 0,0-9 0 16,0 0 8-16,0 0 0 0,0 0 0 0,0 0 0 16,0 7 7-16,0-7 1 0,0 0 1 0,0 0 0 15,0-7 31-15,-4-2 5 0,4-1 2 0,-3 7 0 16,3 3-38-16,-4-6-7 0,1 0-2 0,-1 0 0 16,-3 2-8-16,4-2-11 0,-1-3 3 0,-3 2 0 15,4-2-38-15,-1 3-7 0,0-1-2 0,-3-2 0 16,4 0 44-16,-1-1 11 0,-3 1 0 0,4-1 0 0,-4 1 0 15,3-3 0-15,1-4 0 0,3 0 0 16,-4-3 0-16,1 4 0 0,3-4 0 0,0 9 0 16,0-8 16-16,0 8 4 0,0-2 2 0,3 2 0 0,1-2-35 15,-1 2-7-15,1 4-2 0,3 0 0 0,0 3 35 0,0-4 7 16,0 1 2-16,4 0 0 0,-1-4-22 16,1 1 0-16,-1 15 0 0,-3-3 0 15,0 1-36-15,0-4-1 0,0 3-1 0,1 0 0 16,-1 0-108-16,0-3-22 0,10 6-4 0,-6 1 0 0</inkml:trace>
  <inkml:trace contextRef="#ctx0" brushRef="#br0" timeOffset="13052.715">17110 11941 1072 0,'0'0'24'0,"0"0"4"0,0 0 2 0,0 0 0 15,0-6-30-15,0-1 0 0</inkml:trace>
  <inkml:trace contextRef="#ctx0" brushRef="#br0" timeOffset="14153.301">17522 11402 1104 0,'0'0'31'0,"0"0"8"0,0 0-31 0,0 0-8 15,0 0 0-15,0 0 0 0,-3 6 44 0,-1 0 8 16,-3 4 2-16,4-1 0 0,-1 0-10 0,1 7-3 0,-4 0 0 0,3 3 0 16,1-1 39-16,-1 1 7 0,1 3 1 0,-1 0 1 15,1-6-5-15,-1 3-2 0,0 6 0 0,1-6 0 16,3-1-26-16,-4-5-6 0,4 3-1 0,-3-4 0 15,3 1-19-15,0-4-4 16,-4 0-1-16,4 1 0 0,0-1-13 0,0 1-4 0,0-1 0 0,-3-3 0 16,3-6-8-16,0 0 0 0,0 0-12 0,0 0 12 15,0-9-20-15,3 0 3 0,-3-1 1 16,4-6 0-16,-1 4 4 0,1-7 2 0,-1 0 0 0,1 0 0 16,0 1-1-16,-1-1 0 0,1 0 0 0,-1 0 0 15,1 4 1-15,3-1 0 0,-4 0 0 0,1 4 0 16,-1-1-2-16,1 4 0 0,-1 2 0 0,-3-2 0 15,4 0-18-15,-4 5-4 0,0 4-1 0,0 0 0 16,0 0 45-16,0 0 9 0,0 0 1 0,0 10 1 0,0-7-21 16,0 6 0-16,0 1 0 0,0-4 0 0,0-6 0 0,3 10 0 15,1 2 0-15,-4-3 0 0,3 1 0 0,5 2 14 16,-5-2-2-16,4-1 0 0,-3 1 0 0,3-10 0 16,0 6 0-16,-4-3 0 0,4 3 13 15,-3-3 3-15,-1-3 0 0,4-3 0 0,-3-6-28 0,0 3 0 16,3-4-9-16,0 1 9 0,0-1631 17 15,0 3255 11-15,0-1634 1 0,0-6 1 0,0-7-30 0,0 4 0 16,0 9 0-16,0 1 0 16,0-4-25-16,0 3-2 0,4 3 0 0,-8 4 0 0,4-4 27 15,-3 7 0-15,-1 2 0 0,1 1 0 0,-1 3 0 0,-3 3 0 16,0 0 0-16,0 0 0 0,4 6 0 0,-1 4 0 16,1-1 0-16,-4 10 0 0,4 0 0 0,-4 3 0 0,0-7 0 15,0 4 0-15,0 9 0 0,-4 4 0 16,4-4 0-16,-4 0 0 0,1-6 12 0,3-3 8 0,-4 0 2 15,4-1 0-15,-3-2-7 0,3 3-2 0,0 0 0 0,3-4 0 16,-3 1-13-16,4-3 8 0,-1-4-8 0,5 7 0 16,-5-7 0-16,4 7 0 0,0-1 0 0,0-2 0 15,4-7-32 1,-4 1-2-16,0-1-1 0,0 0 0 0,0-3-125 0,-3 0-26 16,3-3-5-16,-7 0-589 0</inkml:trace>
  <inkml:trace contextRef="#ctx0" brushRef="#br0" timeOffset="14596.878">17935 11649 1497 0,'0'0'32'0,"0"0"8"0,0 0 0 0,0 0 4 0,0 0-36 0,0 0-8 16,0 0 0-16,0 0 0 0,0 0 53 0,0 0 9 15,0 0 2-15,0 0 0 0,0 7-24 0,0-7-4 0,0 0 0 0,0 0-1 16,0 0-11-16,0 0-3 0,0 0 0 16,0 0 0-16,0 0-10 0,0 0-3 15,0 0 0-15,0 0 0 0,0 0-8 0,0 0 0 0,-3-7 0 0,3 7 0 16,0 0 0-16,-7-3 0 15,7 3 0-15,-7-3 0 0,7 3 0 0,-11 3 0 0,4 0 0 0,0 1 0 16,0-1 30-16,0 3 4 0,0 3 1 0,0-2 0 16,0 2-22-16,0 7-4 0,0-4-1 0,-1 7 0 15,1 0 4-15,4 0 0 0,-1-1 0 0,1 1 0 16,-1 0-3-16,4-9 0 0,4-4 0 0,-4 0 0 16,3 3-9-16,-3-2 0 0,4-4 0 0,3-3 0 15,-4 6 53-15,5-3 9 0,-1-6 2 0,0-3 0 16,3 6-52-16,1 0-12 0,-4-10 0 0,3 7 0 15,1-3-45-15,0 0-12 0,-1 0-3 0,4-1 0 16,-3 1-108-16,3-3-23 0</inkml:trace>
  <inkml:trace contextRef="#ctx0" brushRef="#br0" timeOffset="15059.159">18179 11179 1267 0,'0'0'28'0,"0"0"5"0,0 0 2 0,0 0 1 0,0 0-36 0,0 0 0 15,0 0 0-15,0 0 0 0,0 9 84 0,3 1 9 0,1 2 3 0,-1 1 0 16,1 3-6-16,-4-4-1 0,3 7 0 0,1 3 0 15,-4-3-29-15,3 6-7 0,-3-3-1 0,0 6 0 16,0 3-19-16,0-2-4 0,0-1-1 0,-3 0 0 16,3 0-3-16,-4 0-1 0,4-2 0 0,0-1 0 15,-3-7 6-15,3 8 1 0,0-5 0 0,0-8 0 16,-4 3-31-16,4-4 0 0,0-2 0 0,-3 5 0 16,3-2 0-16,0 3 0 0,-4-10 0 0,4 3 0 15,0 4-52-15,-3-7-17 0,3 0-3 0,0-6-1 16,0 0-91-16,0 0-17 0,0 0-4 0</inkml:trace>
  <inkml:trace contextRef="#ctx0" brushRef="#br0" timeOffset="15540.192">18369 11292 1036 0,'0'0'23'0,"0"0"5"0,0 0 0 0,0 0 1 0,0 0-29 15,0 0 0-15,0 0 0 0,0 0 0 0,0 0 108 0,0 0 16 16,0 0 4-16,0 0 0 0,0 0-61 0,0 0-12 0,0 0-3 0,-7 9 0 16,4-2 20-16,-4 2 3 0,-1 0 1 0,1 4 0 15,-3 3-61-15,3 2-15 0,-4 1 0 0,1 3 0 16,-5-3 31-16,8 0 3 0,-3-7 1 0,-1 7 0 15,-3 9-35-15,7-9 0 0,-4-3 0 0,4-7 0 16,4 1 16-16,-4-1-3 0,3 4-1 0,1-4 0 16,3-6-3-16,0-3-1 0,0 10 0 0,0-10 0 0,0 6 0 15,0-6 0-15,0 3 0 0,0-3 0 16,0 0-8-16,7 6 0 0,-7-6 0 0,0 0 8 16,3 0-8-16,-3 0 0 0,7 3 0 0,-3-3 0 15,3 0 0-15,0 0 0 0,-3-3 0 0,-4 3 0 16,7 3 0-16,0-3 0 0,0 7 0 0,-4-4 0 0,1-3 0 0,3 0 0 15,-4 6 0-15,4 0 0 0,1-2 40 16,-5 5 8-16,4-3 3 0,0 7 0 0,0-1-31 16,-3 1-5-16,3-4-2 0,0 1 0 0,-4 5-13 15,-3-5 0-15,4-1 0 0,-1 1 0 0,1-1 0 0,0-3 0 16,-1 0 0-16,1 4 0 0,3-4 0 0,-4 0 0 16,1 1 0-16,3-4 0 15,-4-3-164-15,1-3-36 0</inkml:trace>
  <inkml:trace contextRef="#ctx0" brushRef="#br0" timeOffset="16013.876">18443 11649 1267 0,'0'0'28'0,"-3"7"5"0,3 2 2 0,0-3 1 16,0-6-36-16,0 0 0 0,0 0 0 0,0 0 0 16,0 7 109-16,0-7 15 0,0 0 4 0,0 0 0 15,7 0-103-15,-4-7-25 0,4 1 0 0,0-3 0 16,0 2 56-16,0 1 7 0,1-3 1 0,-1-1 0 16,0 4-9-16,0-3-2 0,0 9 0 0,0-10 0 15,0 10-30-15,0-3-7 0,-4-3 0 0,5 6-1 0,-8 0-15 0,0 0 0 16,3 0 0-16,4 0-10 0,-3 6 10 0,-1-3 0 15,-3-3 0-15,0 0 0 0,0 0 26 0,4-9 7 16,-4 6 2-16,0-4 0 0,0 1-5 0,-4-3-1 16,-3-1 0-16,0 4 0 0,0-3-41 0,-4 2-9 15,4-2-2-15,-3 3 0 0,-1-1 23 0,1 4 0 16,3-3 10-16,-1 6-10 0,1 0 0 0,0 0 0 16,0 6 0-16,0 1 0 0,4-1 20 0,-1 0-2 15,1 4-1-15,-4-1 0 0,3 0-17 0,4 1 0 16,-3-1 0-16,-1 1 0 0,4-4 0 0,0 3 0 15,0 10 0-15,4-10 0 0,-4 1 0 0,0 2 0 0,3-5 0 16,1 2 0-16,-1-3 0 0,4 4 0 0,-3-4 0 0,3 3 0 16,0-2 0-16,3 2 0 0,-3-6 0 0,4 7 0 31,3-4-150-31,-3-3-34 0,-1 3-6 0,1-3-693 0</inkml:trace>
  <inkml:trace contextRef="#ctx0" brushRef="#br0" timeOffset="16542.473">18835 11502 1497 0,'0'0'32'0,"0"0"8"0,0 0 0 0,0 0 4 0,-4 0-36 0,4 0-8 15,-7 9 0-15,0-5 0 16,0 2 95-16,0-3 17 0,0 3 3 0,0-3 1 0,-4 4-84 0,1-4-16 16,-1 3-3-16,1 0-1 0,3-3-12 0,-4 7 0 15,7-4 0-15,-3 0 0 0,0 1 0 0,4-4 0 16,-1 6 0-16,1 1 0 0,-4-1 0 0,7 0 0 16,-4 1 0-16,4 2 0 0,4 1 42 0,-4-4 6 15,0 1 0-15,3-1 1 0,1 1-27 0,-1-4-6 16,1 0 0-16,3-3-1 0,-4 4-15 0,4-4 0 0,0-3 0 15,1 0 0-15,-1 0 0 0,0 0 0 0,3-3 0 0,-3-4 0 16,0 4 0-16,-3-6 0 0,3 2 0 0,0-2 0 16,-3 0 0-16,-1 2 0 0,1-2 0 0,-4 0 0 15,3-1 0-15,-3 4 0 0,0-4 0 0,4 7 0 16,-4-3 0-16,0 6 0 0,0 0 0 0,0 0 0 16,0 0 0-16,0 0 0 0,0 0 0 0,0 0 0 15,0 0 0-15,0 0 0 0,0 0 0 0,0 0 0 16,0 0 34-16,0 6 4 0,0-6 1 0,3 10 0 15,1-7-31-15,-1 6-8 0,1 1 0 0,-1-4 0 16,4 3 21-16,-3 1 3 0,3-4 1 0,-4 3 0 16,1-2-25-16,3-1 0 0,-3-3 0 0,-4-3 0 15,3 6-46 1,4-2-14-16,-3-1-4 0,-4-3 0 0,0 0 0 0,0 0 0 16,0 0 0-16,0 0 0 0,0 0-153 0,0 0-31 0,0 0-7 15,10-3-1-15</inkml:trace>
  <inkml:trace contextRef="#ctx0" brushRef="#br0" timeOffset="16994.379">19022 11515 1036 0,'0'0'23'0,"0"0"5"0,0 9 0 0,0-3 1 0,0 4-29 0,0-4 0 0,0 3 0 16,0 1 0-16,0-1 108 0,-4-3 16 0,4 4 4 0,-3-1 0 15,3 1-52-15,-4 5-9 16,4-5-3-16,-3 2 0 0,-1 1 44 0,4 2 8 16,0-2 1-16,-3 0 1 0,-1-1-49 0,4 1-9 0,0-4-3 0,-3 0 0 15,3-9-32-15,0 10-6 0,0-4-2 0,0-6 0 16,0 0-17-16,0 0 0 0,0 0 0 0,0 0 0 16,0 0 55-16,0 0 7 0,3-6 2 0,1-4 0 15,-1 1-52-15,1 6-12 0,-1-6 0 0,1-4 0 16,-1 0 0-16,-3 1 0 0,4-1 0 0,-1 1 0 15,-3-1-11-15,4 1-5 0,-1-4 0 0,-3 7-1 16,4-1 17-16,-4 1-10 0,3 6 10 0,-3-4-8 16,0 7 8-16,0 0 0 0,0-6-9 0,0 6 9 15,0 0-9-15,7 3 9 0,-7-3-12 0,4 3 12 0,0 1 0 16,3 2 0-16,0 3 0 0,0-2 0 16,0-4 0-16,-4 6 0 0,4 0 0 0,0 1 0 15,0 6-34-15,1-1 0 0,-5 1 0 0,4-4 0 16,-3 1 34-16,3 0 0 0,-4-4 0 0,1 0 0 0,-1-6-25 15,1 7 1-15,-1-4 1 0,1 4 0 16,-1-4-19-16,-3-3-4 16,4 3-1-16,-4 0 0 0,3 1-162 0,1-4-33 0,-4-3-6 0,0 0-2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5-01T19:06:58.5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15 111 10136 0 0,'0'0'230'0'0,"0"0"30"0"0,5 7 258 0 0,0 16 3427 0 0,-6 35 313 0 0,-8-3-2200 0 0,2-14-309 0 0,5-34-1714 0 0,0 0 1 0 0,1 0 0 0 0,0 0 0 0 0,0 0-1 0 0,1 0 1 0 0,0 0 0 0 0,0 0 0 0 0,1 0 0 0 0,-1 0-1 0 0,3 4-35 0 0,4 11 0 0 0,13-18 0 0 0,-7-34 0 0 0,-12 25 0 0 0,11-67 0 0 0,-8-59 0 0 0,-3 67 939 0 0,-1 63-430 0 0,0 1-66 0 0,3 12-278 0 0,20 74-165 0 0,53 77 0 0 0,-30-68-1384 0 0,-37-42-4538 0 0,-8-41-899 0 0</inkml:trace>
  <inkml:trace contextRef="#ctx0" brushRef="#br0" timeOffset="484.315">519 0 11976 0 0,'-1'1'266'0'0,"-57"44"780"0"0,24-14 782 0 0,11-7-305 0 0,8-10-807 0 0,0 2 0 0 0,1 0 0 0 0,0 1 0 0 0,2 0 0 0 0,0 1 0 0 0,-7 15-716 0 0,7 20 544 0 0,24-43-108 0 0,21-25 1152 0 0,1-22-1572 0 0,-28 31-16 0 0,1 5 0 0 0,-5 3 0 0 0,0 0 0 0 0,0 0 0 0 0,-1 1 0 0 0,1-1 0 0 0,-1 0 0 0 0,1 1 0 0 0,-1-1 0 0 0,0 1 0 0 0,0-1 0 0 0,0 1 0 0 0,0-1 0 0 0,-1 1 0 0 0,1 0 0 0 0,-1 0 0 0 0,1-1 0 0 0,-1 1 0 0 0,0 0 0 0 0,0 0 0 0 0,0-1 0 0 0,0 1 0 0 0,-1 0 0 0 0,1-2 0 0 0,1 5 44 0 0,-1 0 1 0 0,1 1-1 0 0,-2-1 0 0 0,1 0 0 0 0,0 1 1 0 0,-1-1-1 0 0,-1 0 0 0 0,1 0 0 0 0,-1 0 0 0 0,0 0 1 0 0,0 0-1 0 0,0 0 0 0 0,-1 0 0 0 0,0-1 0 0 0,0 1 1 0 0,-1-1-1 0 0,1 0 0 0 0,-1 0 0 0 0,-3 3-44 0 0,-26 13-1598 0 0,4-19-2356 0 0,-1-8-1797 0 0,28 5 559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5-01T19:06:53.5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415 172 10136 0 0,'0'0'224'0'0,"0"0"40"0"0,0 0 16 0 0,0 0 8 0 0,0 0-288 0 0,-5 4 0 0 0,-3 7 0 0 0,-1-8 0 0 0,-4-3-352 0 0,0 0-128 0 0,-13-7-32 0 0,2-4 0 0 0</inkml:trace>
  <inkml:trace contextRef="#ctx0" brushRef="#br0" timeOffset="1223.488">1 756 10736 0 0,'0'6'356'0'0,"1"-5"3833"0"0,58-5-184 0 0,-41 8-3672 0 0,-16-4-302 0 0,-1 1 1 0 0,0-1 0 0 0,1 1-1 0 0,-1-1 1 0 0,0 1 0 0 0,1-1-1 0 0,-1 0 1 0 0,1 0 0 0 0,-1 1-1 0 0,0-1 1 0 0,1 0 0 0 0,-1 0-1 0 0,1-1 1 0 0,-1 1 0 0 0,1 0-1 0 0,-1 0 1 0 0,0-1-1 0 0,1 1 1 0 0,-1-1 0 0 0,0 1-1 0 0,1-1 1 0 0,-1 0 0 0 0,0 1-1 0 0,1-1 1 0 0,-1 0-32 0 0,12-6 155 0 0,-12 6-69 0 0,4-3 122 0 0,-3 0-196 0 0,-5-3-12 0 0,-18-12 11 0 0,-35 4 32 0 0,42 33-191 0 0,11-13 120 0 0,1 1 1 0 0,0-1-1 0 0,0 1 0 0 0,0-1 1 0 0,1 1-1 0 0,-1 0 1 0 0,1 0-1 0 0,1 0 0 0 0,-1 0 1 0 0,1 0-1 0 0,0-1 1 0 0,0 1-1 0 0,1 0 1 0 0,-1 0-1 0 0,2 0 0 0 0,-1 2 28 0 0,8 53-64 0 0,-1 9 64 0 0,-4-46 0 0 0,-3-19-39 0 0,1 1 0 0 0,1-1 1 0 0,-1 1-1 0 0,1-1 0 0 0,0 0 0 0 0,0 0 0 0 0,0 0 0 0 0,1 0 0 0 0,0-1 0 0 0,-1 1 0 0 0,4 1 39 0 0,-6-5-210 0 0,1 1 0 0 0,-1-1 0 0 0,1 0 0 0 0,0 0 0 0 0,-1 0 0 0 0,1 0-1 0 0,0-1 1 0 0,0 1 0 0 0,-1 0 0 0 0,1-1 0 0 0,0 1 0 0 0,0-1 0 0 0,0 1 0 0 0,0-1 0 0 0,0 0 0 0 0,0 0 0 0 0,0 0 0 0 0,0 0 0 0 0,0 0 0 0 0,-1-1 0 0 0,1 1 0 0 0,0-1 0 0 0,0 1 210 0 0,8-3-5628 0 0</inkml:trace>
  <inkml:trace contextRef="#ctx0" brushRef="#br0" timeOffset="1646.359">397 657 11976 0 0,'-34'21'1075'0'0,"29"-17"-893"0"0,0 0 0 0 0,0-1-1 0 0,0 0 1 0 0,0 0 0 0 0,0 0-1 0 0,-1-1 1 0 0,0 0 0 0 0,1 0-1 0 0,-1 0 1 0 0,0 0 0 0 0,0-1 0 0 0,-4 0-182 0 0,9-1 512 0 0,-25 12 1662 0 0,9 21-1229 0 0,0 2-401 0 0,21-21-528 0 0,4-3 27 0 0,-8-10 174 0 0,5 5 617 0 0,64 37 86 0 0,-16-4-910 0 0,-40-17 448 0 0,-12-21 38 0 0,-5 36 254 0 0,-13-22-675 0 0,13-13-81 0 0,1 0 0 0 0,-1-1-1 0 0,1 1 1 0 0,-1-1 0 0 0,0 0 0 0 0,1 0 0 0 0,-1 0-1 0 0,0 0 1 0 0,0-1 0 0 0,0 1 0 0 0,0-1 0 0 0,1 0-1 0 0,-1 0 1 0 0,0-1 0 0 0,0 1 0 0 0,0-1 0 0 0,-3-1 6 0 0,-17-6-2666 0 0,4-4-3295 0 0,7 1-301 0 0</inkml:trace>
  <inkml:trace contextRef="#ctx0" brushRef="#br0" timeOffset="2218.884">705 1 9280 0 0,'-10'5'637'0'0,"-6"14"131"0"0,12-11-308 0 0,0 0 0 0 0,0 0 0 0 0,1 1 0 0 0,1 0 0 0 0,-1-1 0 0 0,1 1 0 0 0,1 0 0 0 0,0 0 0 0 0,0 0 0 0 0,0 0 0 0 0,2 6-460 0 0,53 242 3261 0 0,3 46-2836 0 0,1-111-425 0 0,-53-81 0 0 0,-6-99 0 0 0,-3-5-32 0 0,-25-49-641 0 0,0-39-4591 0 0,20 61 3474 0 0</inkml:trace>
  <inkml:trace contextRef="#ctx0" brushRef="#br0" timeOffset="2515.25">534 569 9728 0 0,'0'0'222'0'0,"0"0"30"0"0,0 0 18 0 0,8 0 686 0 0,78 0 5890 0 0,-57 5-5993 0 0,40 15-597 0 0,12 20-256 0 0,-52-29-15 0 0,16 4-1203 0 0,-12-14-3532 0 0,-19-4 1084 0 0,1 6-588 0 0</inkml:trace>
  <inkml:trace contextRef="#ctx0" brushRef="#br0" timeOffset="2916.248">1242 696 9704 0 0,'0'0'282'0'0,"0"0"-2"0"0,-2 1-181 0 0,-2 2 168 0 0,-1 0 0 0 0,0 0 1 0 0,0 0-1 0 0,0-1 0 0 0,0 1 0 0 0,0-1 0 0 0,-1-1 0 0 0,1 1 1 0 0,-1-1-1 0 0,1 0 0 0 0,-1 0 0 0 0,1 0 0 0 0,-1-1 0 0 0,0 0 1 0 0,-1 0-268 0 0,-54 10 947 0 0,55-8-697 0 0,1 1 1 0 0,-1 0 0 0 0,0 0 0 0 0,1 0 0 0 0,0 1 0 0 0,0 0 0 0 0,0 0 0 0 0,0 0 0 0 0,0 1 0 0 0,1 0 0 0 0,-1 1-251 0 0,-1 1 207 0 0,4-6-162 0 0,1 0 0 0 0,0 1 0 0 0,-1-1 0 0 0,1 1 0 0 0,0-1-1 0 0,0 1 1 0 0,0-1 0 0 0,0 1 0 0 0,0 0 0 0 0,0 0 0 0 0,1-1-1 0 0,-1 1 1 0 0,1 0 0 0 0,-1 0 0 0 0,1 0 0 0 0,0 0 0 0 0,-1 0-1 0 0,1 0 1 0 0,0 0 0 0 0,0 0 0 0 0,0-1 0 0 0,1 1 0 0 0,-1 0-1 0 0,0 0 1 0 0,1 0 0 0 0,-1 0 0 0 0,1 0 0 0 0,0 0 0 0 0,-1-1-1 0 0,1 1 1 0 0,0 0 0 0 0,0-1 0 0 0,0 1 0 0 0,1-1 0 0 0,-1 1-1 0 0,0-1 1 0 0,0 1 0 0 0,1-1 0 0 0,-1 0 0 0 0,1 1 0 0 0,-1-1-1 0 0,1 0 1 0 0,0 0 0 0 0,-1 0 0 0 0,1 0 0 0 0,0-1 0 0 0,0 1-1 0 0,1 0-44 0 0,3 0 58 0 0,-1 0-1 0 0,1-1 0 0 0,-1 0 1 0 0,1 0-1 0 0,-1 0 0 0 0,1 0 1 0 0,-1-1-1 0 0,1 0 0 0 0,-1 0 1 0 0,1-1-1 0 0,-1 1 0 0 0,0-1 1 0 0,1-1-1 0 0,-1 1 0 0 0,-1-1 1 0 0,1 1-1 0 0,0-1 0 0 0,4-4-57 0 0,-8 6 14 0 0,1 0-1 0 0,-1 0 1 0 0,1-1-1 0 0,-1 1 0 0 0,0 0 1 0 0,0-1-1 0 0,0 1 0 0 0,1-1 1 0 0,-1 1-1 0 0,-1-1 1 0 0,1 1-1 0 0,0-1 0 0 0,0 0 1 0 0,-1 0-1 0 0,1 1 1 0 0,-1-1-1 0 0,1 0 0 0 0,-1 0 1 0 0,0 0-1 0 0,1 1 1 0 0,-1-1-1 0 0,0-1-13 0 0,0 2-119 0 0,0 1 31 0 0,0 0 135 0 0,-5-8 178 0 0,5 8-223 0 0,0 0 0 0 0,-1 0 0 0 0,1 0 0 0 0,-1 0 0 0 0,1 0 0 0 0,0 0 0 0 0,-1 0 0 0 0,1 0 0 0 0,-1 0 0 0 0,1 0 0 0 0,0 0 0 0 0,-1 0 0 0 0,1 0 0 0 0,-1 0 0 0 0,1 0 0 0 0,0 0-1 0 0,-1 0 1 0 0,1 0 0 0 0,0 0 0 0 0,-1 1 0 0 0,1-1 0 0 0,0 0 0 0 0,-1 0 0 0 0,1 1 0 0 0,0-1 0 0 0,-1 0 0 0 0,1 0 0 0 0,0 1 0 0 0,-1-1 0 0 0,1 0 0 0 0,0 1 0 0 0,0-1 0 0 0,0 0 0 0 0,-1 1 0 0 0,1-1 0 0 0,0 0-1 0 0,0 1 1 0 0,0-1 0 0 0,0 1 0 0 0,0-1 0 0 0,0 0 0 0 0,0 1 0 0 0,0-1 0 0 0,-1 0 0 0 0,1 1 0 0 0,1-1 0 0 0,-1 1 0 0 0,0-1 0 0 0,0 0 0 0 0,0 1 0 0 0,0-1 0 0 0,0 1-2 0 0,-2 8-90 0 0,1-6 73 0 0,0 0 1 0 0,1-1-1 0 0,-1 1 1 0 0,1 0-1 0 0,-1-1 0 0 0,1 1 1 0 0,0 0-1 0 0,0 0 1 0 0,1-1-1 0 0,-1 1 0 0 0,0 0 1 0 0,1 0-1 0 0,0-1 0 0 0,-1 1 1 0 0,1-1-1 0 0,0 1 1 0 0,0 0-1 0 0,1-1 0 0 0,0 1 17 0 0,-2-2 29 0 0,0 0-1 0 0,1 0 1 0 0,-1 0-1 0 0,1-1 1 0 0,0 1 0 0 0,-1 0-1 0 0,1-1 1 0 0,-1 1-1 0 0,1 0 1 0 0,0-1-1 0 0,0 1 1 0 0,-1-1-1 0 0,1 1 1 0 0,0-1-1 0 0,0 1 1 0 0,0-1-1 0 0,-1 0 1 0 0,1 1-1 0 0,0-1 1 0 0,0 0-1 0 0,0 0 1 0 0,0 0-1 0 0,0 1 1 0 0,0-1-1 0 0,-1 0 1 0 0,1 0 0 0 0,0 0-1 0 0,0 0 1 0 0,0-1-1 0 0,0 1 1 0 0,0 0-1 0 0,0 0 1 0 0,0-1-1 0 0,0 1 1 0 0,-1 0-1 0 0,2-1-28 0 0,3 0 357 0 0,50-3-3287 0 0,-46 3 923 0 0,3-3-4583 0 0</inkml:trace>
  <inkml:trace contextRef="#ctx0" brushRef="#br0" timeOffset="3298.155">1285 165 10512 0 0,'0'0'306'0'0,"0"0"-4"0"0,0 0-56 0 0,0 0 486 0 0,0 0 238 0 0,0 0 43 0 0,0 0-60 0 0,0 0-287 0 0,0 1-122 0 0,24 118 3740 0 0,-1-31-2710 0 0,7 116-341 0 0,3 22-1065 0 0,-29-207-723 0 0,1-1-1 0 0,0 1 1 0 0,1-1-1 0 0,1 0 1 0 0,9 17 555 0 0,16-7-6912 0 0,-29-26 4866 0 0</inkml:trace>
  <inkml:trace contextRef="#ctx0" brushRef="#br0" timeOffset="3573.017">1200 407 10136 0 0,'-32'62'732'0'0,"17"-29"6019"0"0,28-29-5103 0 0,76 22 554 0 0,-12-10-2702 0 0,-70-16 214 0 0,-1 1 1 0 0,1-1-1 0 0,-1 0 1 0 0,1-1-1 0 0,-1 0 1 0 0,0 0-1 0 0,1 0 1 0 0,-1-1 0 0 0,0 0-1 0 0,0 0 1 0 0,1 0-1 0 0,-2-1 1 0 0,1 0-1 0 0,5-3 286 0 0,14-6-2274 0 0,-9 5 750 0 0,-2-1-10 0 0</inkml:trace>
  <inkml:trace contextRef="#ctx0" brushRef="#br0" timeOffset="3984.916">1592 297 13824 0 0,'0'0'304'0'0,"0"0"64"0"0,0 0 16 0 0,0 0 0 0 0,0 0-312 0 0,0 0-72 0 0,-4 8 0 0 0,-1-1 0 0 0,1 1 232 0 0,0 3 32 0 0,4-4 8 0 0,0-7-4528 0 0,0 9-912 0 0</inkml:trace>
  <inkml:trace contextRef="#ctx0" brushRef="#br0" timeOffset="3821.352">1682 581 11976 0 0,'5'32'2317'0'0,"-2"12"1644"0"0,-23 67-2914 0 0,12-82-1017 0 0,7-28-350 0 0,1-1-145 0 0,0 0-42 0 0,0 0-175 0 0,0 0-719 0 0,0 0-322 0 0,1-1-62 0 0,2-5-7 0 0</inkml:trace>
  <inkml:trace contextRef="#ctx0" brushRef="#br0" timeOffset="4504.525">2006 696 12416 0 0,'0'0'365'0'0,"0"-2"-4"0"0,-12-77 2626 0 0,10 75-2723 0 0,1 1 1 0 0,-1-1-1 0 0,0 0 1 0 0,-1 0-1 0 0,1 1 1 0 0,-1-1-1 0 0,1 1 1 0 0,-1 0-1 0 0,0 0 1 0 0,0 0-1 0 0,0 0 0 0 0,-1 0 1 0 0,1 1-1 0 0,-1 0 1 0 0,1-1-1 0 0,-3 0-264 0 0,3 2 41 0 0,0-1 0 0 0,-1 1 0 0 0,1-1-1 0 0,-1 1 1 0 0,1 0 0 0 0,-1 0 0 0 0,1 0 0 0 0,-1 1-1 0 0,0-1 1 0 0,1 1 0 0 0,-1 0 0 0 0,0 0 0 0 0,1 0-1 0 0,-1 1 1 0 0,1-1 0 0 0,-1 1 0 0 0,0 0 0 0 0,1 0-1 0 0,-2 1-40 0 0,1-1-3 0 0,0 0 0 0 0,0 1-1 0 0,1 0 1 0 0,-1 0 0 0 0,0 0-1 0 0,1 0 1 0 0,-1 1-1 0 0,1-1 1 0 0,-1 1 0 0 0,1 0-1 0 0,0 0 1 0 0,0 0 0 0 0,1 1-1 0 0,-1-1 1 0 0,1 1-1 0 0,-1-1 1 0 0,1 1 0 0 0,0 0-1 0 0,0 1 4 0 0,-4 9 6 0 0,1-1 0 0 0,0 1 0 0 0,1 1 0 0 0,1-1 0 0 0,0 1 0 0 0,1-1 0 0 0,0 1 0 0 0,2 0 0 0 0,-1-1 0 0 0,2 1 0 0 0,0 0 0 0 0,1 6-6 0 0,-1-13 88 0 0,1 0 0 0 0,0-1-1 0 0,0 1 1 0 0,0 0-1 0 0,1-1 1 0 0,0 1 0 0 0,0-1-1 0 0,1 0 1 0 0,0 0-1 0 0,0 0 1 0 0,1 0 0 0 0,0-1-1 0 0,0 0 1 0 0,0 0-1 0 0,1 0 1 0 0,0-1 0 0 0,1 1-88 0 0,-5-4 34 0 0,0 0 1 0 0,1-1-1 0 0,-1 1 1 0 0,0-1-1 0 0,1 0 1 0 0,0 0-1 0 0,-1 0 1 0 0,1 0-1 0 0,0 0 1 0 0,0 0-1 0 0,-1-1 1 0 0,1 1-1 0 0,0-1 1 0 0,0 0-1 0 0,0 0 1 0 0,0 0-1 0 0,-1 0 1 0 0,1 0-1 0 0,0-1 1 0 0,0 1-1 0 0,0-1 1 0 0,-1 0-1 0 0,1 0 1 0 0,0 0-1 0 0,1-1-34 0 0,-2 0 0 0 0,0 0 0 0 0,0 0 0 0 0,0-1 0 0 0,-1 1 0 0 0,1 0 0 0 0,-1-1 0 0 0,1 1 0 0 0,-1-1 0 0 0,0 0 0 0 0,0 0 0 0 0,0 1 0 0 0,-1-1 0 0 0,1 0 0 0 0,-1 0 0 0 0,1 0 0 0 0,-1 1 0 0 0,0-1 0 0 0,0 0 0 0 0,0 0 0 0 0,0 0 0 0 0,-1 0 0 0 0,1 0 0 0 0,-1-5 0 0 0,2-7 0 0 0,-1-1 0 0 0,-1 1 0 0 0,0 0 0 0 0,-2-1 0 0 0,1 1 0 0 0,-2 0 0 0 0,0 0 0 0 0,-1 1 0 0 0,0-1 0 0 0,-1 1 0 0 0,-3-4 0 0 0,-62-51-394 0 0,38 56-1454 0 0,26 32 876 0 0,5-11 758 0 0,0 0 0 0 0,1 0 1 0 0,0 0-1 0 0,0 1 0 0 0,0-1 1 0 0,1 1-1 0 0,1-1 0 0 0,-1 0 1 0 0,1 1-1 0 0,1-1 0 0 0,0 0 1 0 0,0 0-1 0 0,0 0 0 0 0,1 0 0 0 0,2 5 214 0 0,3-5-661 0 0,1 0-17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5-01T19:06:54.0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282 130 7344 0 0,'0'0'216'0'0,"-2"-1"-11"0"0,-6-10 582 0 0,-17-30 4349 0 0,21 21-4312 0 0,-13-13 1423 0 0,8 29-2072 0 0,1 0 0 0 0,-1 1 0 0 0,0 0 0 0 0,0 0 0 0 0,0 1 0 0 0,0 1 0 0 0,0-1 0 0 0,-1 1 0 0 0,1 1 0 0 0,0 0 0 0 0,0 0 0 0 0,-1 1 0 0 0,1 0-1 0 0,0 0 1 0 0,-8 3-175 0 0,14-2 0 0 0,-1 0 0 0 0,1 0 0 0 0,0 1 0 0 0,0-1 0 0 0,1 1 0 0 0,-1 0 0 0 0,0-1 0 0 0,1 1 0 0 0,0 0 0 0 0,0 0 0 0 0,0 1 0 0 0,0-1 0 0 0,0 0 0 0 0,0 1 0 0 0,1-1 0 0 0,0 1 0 0 0,0-1 0 0 0,0 1 0 0 0,0 0 0 0 0,0 0 0 0 0,1-1 0 0 0,0 1 0 0 0,-1 0 0 0 0,1 0 0 0 0,1-1 0 0 0,-1 1 0 0 0,1 0 0 0 0,-1 0 0 0 0,1-1 0 0 0,0 1 0 0 0,0 0 0 0 0,1-1 0 0 0,-1 1 0 0 0,1 13 0 0 0,28 124 0 0 0,0 20 0 0 0,9 34 0 0 0,-23-89-1085 0 0,-15-104 806 0 0,-1 0 1 0 0,0 0-1 0 0,0 1 0 0 0,0-1 1 0 0,0 0-1 0 0,0 0 1 0 0,-1 1-1 0 0,1-1 0 0 0,-1 0 1 0 0,1 0-1 0 0,-1 0 0 0 0,0 0 1 0 0,0 0-1 0 0,0 0 0 0 0,0 0 1 0 0,0 0-1 0 0,0 0 0 0 0,-1 0 1 0 0,1 0-1 0 0,0-1 0 0 0,-1 1 1 0 0,0 0-1 0 0,1-1 0 0 0,-1 1 1 0 0,0-1-1 0 0,0 0 0 0 0,0 0 1 0 0,0 1 278 0 0,0-1-1024 0 0</inkml:trace>
  <inkml:trace contextRef="#ctx0" brushRef="#br0" timeOffset="265.505">0 375 10016 0 0,'0'0'230'0'0,"0"0"30"0"0,0 0 18 0 0,0 0 104 0 0,9 4 1441 0 0,30-11 2266 0 0,-38 6-3902 0 0,4 0-60 0 0,0 0-1 0 0,0 0 1 0 0,0 0 0 0 0,0 1-1 0 0,0-1 1 0 0,0 1 0 0 0,-1 0-1 0 0,1 1 1 0 0,0-1 0 0 0,0 1-1 0 0,0 0 1 0 0,0 0 0 0 0,0 1-1 0 0,-1-1 1 0 0,1 1-1 0 0,-1 0 1 0 0,2 1-127 0 0,28 21-102 0 0,-9-11-5133 0 0,-8-5-814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5-01T19:06:51.7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61 185 5472 0 0,'0'0'124'0'0,"0"0"17"0"0,0 0 10 0 0,-4-7 1 0 0,-13-70 6472 0 0,0 29-3040 0 0,16 47-3073 0 0,1 1-49 0 0,0 0-214 0 0,0 0-96 0 0,0 0-22 0 0,0 0-35 0 0,-7 12-382 0 0,-6 79-105 0 0,16-7 1019 0 0,6 68 2157 0 0,-9-132-2332 0 0,0-19-243 0 0,-9-16 457 0 0,5-91-437 0 0,4 93-316 0 0,0-1 1 0 0,0 1-1 0 0,2-1 0 0 0,0 1 1 0 0,0-1-1 0 0,1 1 0 0 0,4-10 87 0 0,19-42 0 0 0,-7 47 272 0 0,19 13 432 0 0,-34 8-690 0 0,0 1-1 0 0,0 0 1 0 0,-1 0-1 0 0,1 0 1 0 0,-1 0-1 0 0,0 0 1 0 0,0 1-1 0 0,0-1 1 0 0,-1 1-1 0 0,0 0 1 0 0,1 0-1 0 0,-2 0 0 0 0,1 0 1 0 0,-1 0-1 0 0,1 0 1 0 0,-1 0-1 0 0,-1 1 1 0 0,1-1-1 0 0,-1 0-13 0 0,14 64 0 0 0,1 22 0 0 0,-5-50 0 0 0,-6-35 0 0 0,0-8 0 0 0,10-14-73 0 0,-6-24-2 0 0,5-55-91 0 0,-5 38 112 0 0,-3 38 1009 0 0,-5 18-1138 0 0,0 1-29 0 0,8 3-4 0 0,43 55 216 0 0,-21-20 22 0 0,34 71 14 0 0,-51-63 612 0 0,-8-29-884 0 0,-5-15 46 0 0,0-2-18 0 0,0 0-69 0 0,0 0-38 0 0,0 0-5 0 0,0 0-164 0 0,0 0-689 0 0,0 0-303 0 0,0 0-55 0 0</inkml:trace>
  <inkml:trace contextRef="#ctx0" brushRef="#br0" timeOffset="574.608">641 391 8592 0 0,'0'0'250'0'0,"0"0"4"0"0,0-16-12 0 0,0-24 4616 0 0,0 38-4342 0 0,0 2-72 0 0,0-7-272 0 0,0 0-74 0 0,0 6 412 0 0,-6-7 3146 0 0,-21 4-2977 0 0,23 5-624 0 0,1 0 0 0 0,0-1 0 0 0,0 2-1 0 0,-1-1 1 0 0,1 0 0 0 0,0 1-1 0 0,0-1 1 0 0,0 1 0 0 0,1 0-1 0 0,-1 0 1 0 0,0 0 0 0 0,1 0 0 0 0,-1 0-1 0 0,1 1 1 0 0,0-1 0 0 0,0 1-1 0 0,0 0 1 0 0,0-1 0 0 0,0 1-1 0 0,0 0 1 0 0,1 0 0 0 0,-1 1-55 0 0,-21 25-20 0 0,15-20 20 0 0,-1-3 0 0 0,-12 17 0 0 0,16 4 0 0 0,6-25 49 0 0,-1 0-1 0 0,1 0 1 0 0,-1-1-1 0 0,1 1 1 0 0,0 0 0 0 0,0 0-1 0 0,0 0 1 0 0,0-1-1 0 0,0 1 1 0 0,0 0-1 0 0,0-1 1 0 0,0 1-1 0 0,1-1 1 0 0,-1 1-1 0 0,0-1 1 0 0,1 0-1 0 0,0 0 1 0 0,-1 0-1 0 0,1 1 1 0 0,0-2 0 0 0,-1 1-1 0 0,1 0 1 0 0,0 0-1 0 0,0 0 1 0 0,0-1-1 0 0,0 1 1 0 0,0-1-1 0 0,0 0 1 0 0,0 1-1 0 0,0-1-48 0 0,4-3 31 0 0,1-1-1 0 0,-1 1 1 0 0,1-1-1 0 0,-1 0 0 0 0,0-1 1 0 0,-1 0-1 0 0,1 0 0 0 0,-1 0 1 0 0,0 0-1 0 0,0-1 1 0 0,-1 0-1 0 0,1 0 0 0 0,-1 0 1 0 0,-1 0-1 0 0,1-1 1 0 0,-1 1-1 0 0,0-1 0 0 0,-1 0 1 0 0,1 0-1 0 0,0-7-30 0 0,10-96 0 0 0,-17 83-154 0 0,0 47-12 0 0,9 4 137 0 0,1 0 0 0 0,2-1-1 0 0,0 1 1 0 0,1-2 0 0 0,1 1-1 0 0,9 12 30 0 0,22 28 60 0 0,-40-63-55 0 0,0 1 0 0 0,1 0-1 0 0,-1-1 1 0 0,0 1 0 0 0,1-1-1 0 0,-1 1 1 0 0,1-1-1 0 0,-1 1 1 0 0,1-1 0 0 0,-1 0-1 0 0,0 0 1 0 0,1 0 0 0 0,-1 0-1 0 0,1 0 1 0 0,-1 0 0 0 0,1 0-1 0 0,-1-1 1 0 0,1 1-1 0 0,-1 0 1 0 0,1-1 0 0 0,-1 1-1 0 0,0-1 1 0 0,1 0 0 0 0,-1 1-1 0 0,0-1 1 0 0,1 0 0 0 0,-1 0-1 0 0,0 0 1 0 0,0 0 0 0 0,0 0-1 0 0,0 0 1 0 0,0 0-1 0 0,0 0 1 0 0,0 0 0 0 0,0 0-1 0 0,0-1 1 0 0,-1 1 0 0 0,1 0-1 0 0,0-1 1 0 0,-1 1-5 0 0,23-56-3384 0 0,-19 40-3877 0 0</inkml:trace>
  <inkml:trace contextRef="#ctx0" brushRef="#br0" timeOffset="1115.191">940 299 14768 0 0,'0'0'332'0'0,"0"0"50"0"0,0 0 25 0 0,0 0-47 0 0,-10 1 425 0 0,-17 31 3807 0 0,26-28-4467 0 0,0 1 1 0 0,0 0-1 0 0,0 0 0 0 0,1-1 1 0 0,0 1-1 0 0,0 0 0 0 0,0 0 1 0 0,1-1-1 0 0,-1 1 0 0 0,1 0 1 0 0,0 0-1 0 0,1-1 0 0 0,0 1-125 0 0,4 15 170 0 0,13 34-390 0 0,-19-52 188 0 0,5-14 166 0 0,-8-54 26 0 0,-3 23-100 0 0,3 27-60 0 0,2 10-16 0 0,1 4-58 0 0,24-16 95 0 0,-9 6 48 0 0,-2 5-69 0 0,-5 8 0 0 0,-2 2 0 0 0,-1 1 0 0 0,1-1 0 0 0,-1 1 0 0 0,0 0 0 0 0,0 1 0 0 0,-1-1 0 0 0,1 1 0 0 0,-1 0 0 0 0,0 0 0 0 0,0 0 0 0 0,-1 1 0 0 0,1-1 0 0 0,-1 1 0 0 0,2 5 0 0 0,17 19-408 0 0,-3-13-2558 0 0,-12-19-292 0 0,1 1 1595 0 0</inkml:trace>
  <inkml:trace contextRef="#ctx0" brushRef="#br0" timeOffset="1372.503">1295 211 10136 0 0,'0'0'230'0'0,"-1"2"30"0"0,-4 8-93 0 0,-7 13 668 0 0,1 0 0 0 0,0 0 0 0 0,2 1 1 0 0,1 0-1 0 0,-4 22-835 0 0,15 30 4324 0 0,1-70-2205 0 0,-2-13-7966 0 0,2-3-838 0 0</inkml:trace>
  <inkml:trace contextRef="#ctx0" brushRef="#br0" timeOffset="1615.852">1163 0 15488 0 0,'0'0'344'0'0,"0"0"72"0"0,0 0 7 0 0,0 0 9 0 0,0 0-344 0 0,0 0-88 0 0,0 0 0 0 0,-9 7 0 0 0,0-4 0 0 0,9-3 0 0 0,0 0 0 0 0,0 0-4623 0 0,-4 9-865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0.png"/><Relationship Id="rId18" Type="http://schemas.openxmlformats.org/officeDocument/2006/relationships/customXml" Target="../ink/ink6.xml"/><Relationship Id="rId21" Type="http://schemas.openxmlformats.org/officeDocument/2006/relationships/image" Target="../media/image8.png"/><Relationship Id="rId17" Type="http://schemas.openxmlformats.org/officeDocument/2006/relationships/image" Target="../media/image6.png"/><Relationship Id="rId2" Type="http://schemas.openxmlformats.org/officeDocument/2006/relationships/customXml" Target="../ink/ink3.xml"/><Relationship Id="rId16" Type="http://schemas.openxmlformats.org/officeDocument/2006/relationships/customXml" Target="../ink/ink5.xml"/><Relationship Id="rId20" Type="http://schemas.openxmlformats.org/officeDocument/2006/relationships/customXml" Target="../ink/ink7.xml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5.png"/><Relationship Id="rId23" Type="http://schemas.openxmlformats.org/officeDocument/2006/relationships/image" Target="../media/image9.png"/><Relationship Id="rId19" Type="http://schemas.openxmlformats.org/officeDocument/2006/relationships/image" Target="../media/image7.png"/><Relationship Id="rId14" Type="http://schemas.openxmlformats.org/officeDocument/2006/relationships/customXml" Target="../ink/ink4.xml"/><Relationship Id="rId22" Type="http://schemas.openxmlformats.org/officeDocument/2006/relationships/customXml" Target="../ink/ink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505" y="1825625"/>
            <a:ext cx="10625295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Quel</a:t>
            </a:r>
            <a:r>
              <a:rPr lang="en-US" dirty="0"/>
              <a:t> animal </a:t>
            </a:r>
            <a:r>
              <a:rPr lang="en-US" dirty="0" err="1"/>
              <a:t>voulez-vous</a:t>
            </a:r>
            <a:r>
              <a:rPr lang="en-US" dirty="0"/>
              <a:t> </a:t>
            </a:r>
            <a:r>
              <a:rPr lang="en-US" dirty="0" err="1"/>
              <a:t>apprivoiser</a:t>
            </a:r>
            <a:r>
              <a:rPr lang="en-US" dirty="0"/>
              <a:t>? </a:t>
            </a:r>
            <a:r>
              <a:rPr lang="en-US" dirty="0" err="1"/>
              <a:t>Pourquoi</a:t>
            </a:r>
            <a:r>
              <a:rPr lang="en-US" dirty="0"/>
              <a:t>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7900B4A0-A12C-4A86-9C8C-44F357703C45}"/>
                  </a:ext>
                </a:extLst>
              </p14:cNvPr>
              <p14:cNvContentPartPr/>
              <p14:nvPr/>
            </p14:nvContentPartPr>
            <p14:xfrm>
              <a:off x="7979400" y="1904760"/>
              <a:ext cx="3453480" cy="129492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7900B4A0-A12C-4A86-9C8C-44F357703C4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70040" y="1895400"/>
                <a:ext cx="3472200" cy="1313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09447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53DA4-7603-4D44-A687-6B613F611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B64F0-7BFA-4D4A-A9CA-FAADB19B7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vendredi</a:t>
            </a:r>
            <a:r>
              <a:rPr lang="en-US" dirty="0"/>
              <a:t>, le premier </a:t>
            </a:r>
            <a:r>
              <a:rPr lang="en-US" dirty="0" err="1"/>
              <a:t>mai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862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C597D-42AC-4F07-924C-E8AF6B280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F5F74-9C51-4B1A-82EC-1CE9AF23B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Rah, rah, rah!</a:t>
            </a:r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On y </a:t>
            </a:r>
            <a:r>
              <a:rPr lang="en-US" dirty="0" err="1"/>
              <a:t>va</a:t>
            </a:r>
            <a:r>
              <a:rPr lang="en-US" dirty="0"/>
              <a:t>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68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88691-8204-4FED-AC17-3D2EFE1DC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EB17E-0238-47B2-A027-0B3863787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la </a:t>
            </a:r>
            <a:r>
              <a:rPr lang="en-US" dirty="0" err="1"/>
              <a:t>semaine</a:t>
            </a:r>
            <a:r>
              <a:rPr lang="en-US" dirty="0"/>
              <a:t> de Louis Armstrong</a:t>
            </a:r>
          </a:p>
        </p:txBody>
      </p:sp>
    </p:spTree>
    <p:extLst>
      <p:ext uri="{BB962C8B-B14F-4D97-AF65-F5344CB8AC3E}">
        <p14:creationId xmlns:p14="http://schemas.microsoft.com/office/powerpoint/2010/main" val="3420979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endParaRPr lang="en-US" sz="2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64248" y="1825625"/>
            <a:ext cx="326350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721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3622C-8D01-4597-892B-FE8F5AD6D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792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8616A-589F-443B-A31C-507655AD7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4722"/>
            <a:ext cx="10515600" cy="4520227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Quand le prince se leva, qui </a:t>
            </a:r>
            <a:r>
              <a:rPr lang="fr-FR" dirty="0" err="1"/>
              <a:t>aparut</a:t>
            </a:r>
            <a:r>
              <a:rPr lang="fr-FR" dirty="0"/>
              <a:t> ?</a:t>
            </a:r>
          </a:p>
          <a:p>
            <a:pPr marL="0" indent="0">
              <a:buNone/>
            </a:pPr>
            <a:r>
              <a:rPr lang="fr-FR" dirty="0"/>
              <a:t>Donnez une définition, en français, pour le mot apprivoiser. Vous ne pouvez pas donner la définition du renard</a:t>
            </a:r>
          </a:p>
          <a:p>
            <a:pPr marL="0" indent="0">
              <a:buNone/>
            </a:pPr>
            <a:r>
              <a:rPr lang="fr-FR" dirty="0"/>
              <a:t>Pourquoi le renard dit que apprivoiser veut dire créer des liens ?</a:t>
            </a:r>
          </a:p>
          <a:p>
            <a:pPr marL="0" indent="0">
              <a:buNone/>
            </a:pPr>
            <a:r>
              <a:rPr lang="fr-FR" dirty="0"/>
              <a:t>Qu’est-ce qui sont les deux choses qui se passe en la vie du renard ?</a:t>
            </a:r>
          </a:p>
          <a:p>
            <a:pPr marL="0" indent="0">
              <a:buNone/>
            </a:pPr>
            <a:r>
              <a:rPr lang="fr-FR" dirty="0"/>
              <a:t>Que font les chasseurs le jeudi ?</a:t>
            </a:r>
          </a:p>
          <a:p>
            <a:pPr marL="0" indent="0">
              <a:buNone/>
            </a:pPr>
            <a:r>
              <a:rPr lang="fr-FR" dirty="0"/>
              <a:t>Pourquoi est-il important qu’ils le font toujours le même jour ?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601F6AA-4A54-479E-BBA9-D4838E0135CB}"/>
              </a:ext>
            </a:extLst>
          </p:cNvPr>
          <p:cNvSpPr/>
          <p:nvPr/>
        </p:nvSpPr>
        <p:spPr>
          <a:xfrm>
            <a:off x="1007805" y="1081548"/>
            <a:ext cx="938489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400" dirty="0"/>
          </a:p>
          <a:p>
            <a:endParaRPr lang="fr-FR" sz="2400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CFDDDF6D-63D1-4859-8F60-24397247B72E}"/>
                  </a:ext>
                </a:extLst>
              </p14:cNvPr>
              <p14:cNvContentPartPr/>
              <p14:nvPr/>
            </p14:nvContentPartPr>
            <p14:xfrm>
              <a:off x="4489560" y="794880"/>
              <a:ext cx="5802840" cy="48801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CFDDDF6D-63D1-4859-8F60-24397247B72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80200" y="785520"/>
                <a:ext cx="5821560" cy="4898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74699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6F534-469C-4572-9DD9-A2A921505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D281097-011B-4114-B657-D4185E6AA2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38625" y="2176027"/>
            <a:ext cx="3714750" cy="387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26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qui </a:t>
            </a:r>
            <a:r>
              <a:rPr lang="en-US" dirty="0" err="1"/>
              <a:t>parle</a:t>
            </a:r>
            <a:r>
              <a:rPr lang="en-US" dirty="0"/>
              <a:t> de </a:t>
            </a:r>
            <a:r>
              <a:rPr lang="en-US" dirty="0" err="1"/>
              <a:t>quelqu’un</a:t>
            </a:r>
            <a:r>
              <a:rPr lang="en-US" dirty="0"/>
              <a:t>(e) qui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très</a:t>
            </a:r>
            <a:r>
              <a:rPr lang="en-US" dirty="0"/>
              <a:t> sage.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8D48280C-77AB-48A7-AEB9-EDB873F44E27}"/>
                  </a:ext>
                </a:extLst>
              </p14:cNvPr>
              <p14:cNvContentPartPr/>
              <p14:nvPr/>
            </p14:nvContentPartPr>
            <p14:xfrm>
              <a:off x="4938907" y="3952990"/>
              <a:ext cx="8280" cy="468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8D48280C-77AB-48A7-AEB9-EDB873F44E27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929907" y="3944350"/>
                <a:ext cx="25920" cy="2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1659747-4759-43CC-AC41-91CB006934D7}"/>
                  </a:ext>
                </a:extLst>
              </p14:cNvPr>
              <p14:cNvContentPartPr/>
              <p14:nvPr/>
            </p14:nvContentPartPr>
            <p14:xfrm>
              <a:off x="2997360" y="3582000"/>
              <a:ext cx="3904200" cy="74988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1659747-4759-43CC-AC41-91CB006934D7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988000" y="3572640"/>
                <a:ext cx="3922920" cy="76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BD47266C-59FD-4550-8671-B0A3296E2CD7}"/>
                  </a:ext>
                </a:extLst>
              </p14:cNvPr>
              <p14:cNvContentPartPr/>
              <p14:nvPr/>
            </p14:nvContentPartPr>
            <p14:xfrm>
              <a:off x="8225822" y="4595861"/>
              <a:ext cx="187200" cy="18756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BD47266C-59FD-4550-8671-B0A3296E2CD7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8217165" y="4586861"/>
                <a:ext cx="204874" cy="20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7EEF5DA2-9143-49FE-BF9E-E3D03A08BED3}"/>
                  </a:ext>
                </a:extLst>
              </p14:cNvPr>
              <p14:cNvContentPartPr/>
              <p14:nvPr/>
            </p14:nvContentPartPr>
            <p14:xfrm>
              <a:off x="7458662" y="4431701"/>
              <a:ext cx="722160" cy="37800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7EEF5DA2-9143-49FE-BF9E-E3D03A08BED3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450022" y="4423061"/>
                <a:ext cx="739800" cy="39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58918F6F-CD27-4FDD-B4CA-CEEA75B80EB5}"/>
                  </a:ext>
                </a:extLst>
              </p14:cNvPr>
              <p14:cNvContentPartPr/>
              <p14:nvPr/>
            </p14:nvContentPartPr>
            <p14:xfrm>
              <a:off x="7303862" y="4544021"/>
              <a:ext cx="101520" cy="28656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58918F6F-CD27-4FDD-B4CA-CEEA75B80EB5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7294862" y="4535381"/>
                <a:ext cx="119160" cy="30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B436A09A-A94D-4F66-93E1-B94DE6497AEF}"/>
                  </a:ext>
                </a:extLst>
              </p14:cNvPr>
              <p14:cNvContentPartPr/>
              <p14:nvPr/>
            </p14:nvContentPartPr>
            <p14:xfrm>
              <a:off x="6725702" y="4613861"/>
              <a:ext cx="466200" cy="176760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B436A09A-A94D-4F66-93E1-B94DE6497AEF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717062" y="4604861"/>
                <a:ext cx="483840" cy="194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93768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81703</TotalTime>
  <Words>131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Travail de cloche 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710</cp:revision>
  <cp:lastPrinted>2017-04-19T17:24:13Z</cp:lastPrinted>
  <dcterms:created xsi:type="dcterms:W3CDTF">2016-10-03T16:25:09Z</dcterms:created>
  <dcterms:modified xsi:type="dcterms:W3CDTF">2020-05-01T19:18:16Z</dcterms:modified>
</cp:coreProperties>
</file>