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3" r:id="rId2"/>
    <p:sldId id="420" r:id="rId3"/>
    <p:sldId id="386" r:id="rId4"/>
    <p:sldId id="416" r:id="rId5"/>
    <p:sldId id="402" r:id="rId6"/>
    <p:sldId id="415" r:id="rId7"/>
    <p:sldId id="413" r:id="rId8"/>
    <p:sldId id="419" r:id="rId9"/>
    <p:sldId id="33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3"/>
            <p14:sldId id="420"/>
            <p14:sldId id="386"/>
            <p14:sldId id="416"/>
            <p14:sldId id="402"/>
            <p14:sldId id="415"/>
            <p14:sldId id="413"/>
            <p14:sldId id="419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6T13:52:35.2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5778 8156 853 0,'0'0'18'0,"0"0"4"0,0 0 1 0,-7-3 2 0,7 3-25 0,-7-6 0 0,0 3 0 0,7 3 0 16,-3-6 93-16,-1-4 14 0,-3 7 2 0,4-3 1 16,-1 3-10-16,1-4-3 0,3 7 0 0,0 0 0 15,-4-3-21-15,4 3-5 0,0 0-1 0,0 0 0 16,0 0-4-16,0 0-1 0,0 0 0 0,0 0 0 16,0 0-29-16,0 0-5 0,0 0-2 0,0 0 0 15,-3 10 28-15,-1-7 6 0,4-3 1 0,-3 16 0 16,3-7 0-16,0 0 0 0,0 1 0 0,0 2 0 15,-4-2-52-15,4 2-12 0,0-2 0 0,0-1 0 16,0 0 0-16,0 1 0 0,0 6 0 0,0-4 0 16,0 4 0-16,0-1 0 0,0 1 0 0,0 3 0 15,-4-3 0-15,4-4 0 0,0 1 0 0,0 2 0 0,-3-2 0 16,3 3 0-16,0-7 0 0,0 4 0 0,-4-4 0 0,4 0 0 16,0-2 0-16,0-7 0 0,0 0 27 0,0 0 2 15,0 0 1-15,0 0 0 0,0 0-18 0,0 0-4 16,0 0-8-16,0 0 12 0,0 0 0 0,-3-4 0 15,-1-5 0-15,1 3 0 0,-1-7-12 0,4 4 0 16,-3-4 0-16,3-6 0 0,0 10 0 0,0-10 8 16,0 4-8-16,0-4 0 0,0 3 0 0,0-3 0 0,0 0 0 15,0 1 0-15,0-1 8 0,0 0 6 0,0 0 1 0,0 0 0 16,0-3-15-16,0 4 0 16,0-1 0-16,0 3 0 15,0-3-48-15,0 7-13 0,3-1-3 0,-3 1 0 0,0 2 64 0,0 1 0 0,0-1 0 16,0 4 13-16,0-3-13 0,0 6-10 15,0 3 2-15,0 0 0 0,0 0 8 0,0 0 0 0,0 0 0 16,0 0 0-16,0 0 0 0,0 0 0 0,4 3 0 0,-4 6 0 31,3 1-53-31,-3 2-9 0,4-2-2 0,-4 2 0 0,0-2 52 0,3 5 12 0,1 1 0 0,-4-4 0 16,0 7 0-16,3 0 0 0,-3 0 0 0,0 0 0 16,4-1 0-16,-4-2 0 0,0 0 0 0,0 3 0 15,0-4 18-15,0-2 6 0,-4 6 2 0,4-4 0 16,0-2-42-16,0-4-8 0,-3 1-1 0,3-1-1 15,0-3 26-15,0-6 0 0,0 0 0 0,0 0 0 16,0 0-204-16,0 0-36 0,0 0-8 0,0 0-578 16</inkml:trace>
  <inkml:trace contextRef="#ctx0" brushRef="#br0" timeOffset="673.233">5913 8037 1436 0,'0'0'32'0,"0"0"6"0,0 0 2 0,-7-3 0 0,3-3-32 0,4 6-8 0,-4-6 0 0,4 6 0 16,-10 0 107-16,10 0 20 0,-7-4 4 0,7 4 1 16,-7 0-54-16,3 4-10 0,-3-4-3 0,0 9 0 15,4-3-42-15,-1 1-9 0,1 2-2 0,-1 4 0 16,4-4 16-16,-4 3 4 0,4 4 0 0,0 0 0 16,0 0-20-16,0-4-4 0,0 7-8 0,4-3 12 15,-4-1 1-15,4 1 0 0,-1-4 0 0,-3 4 0 16,4-3-1-16,-1 2 0 0,-3-2 0 0,4 6 0 15,-1-7-12-15,-3 4 0 0,4-4 0 0,-1 4 0 16,1-3 30-16,-4-4 3 0,3 0 1 0,1 10 0 16,-4-9-22-16,3-1-12 0,-3 1 12 0,0-10-12 15,0 6 16-15,0-6-4 0,0 0-1 0,0 0 0 0,0 0 1 0,0 0 1 16,-3-6 0-16,-4-1 0 0,3 1 41 0,-3-3 8 16,4-1 2-16,-1-6 0 0,1 7-52 0,-1 0-12 15,1-4 0-15,-1 1 0 0,0-1-11 0,1 1-5 16,-1-4 0-16,-3 0-1 0,7 0 27 0,-3-2 6 15,-1 5 0-15,4-6 1 0,0 0-29 0,-3-2-5 16,3-5-2-16,0 5 0 0,0-5 31 0,0 1 5 16,0 0 2-16,3 3 0 0,-3-3-19 0,0 3 0 15,4 0 0-15,-1 4 0 0,-3-1 0 0,7 3 0 0,-3-3 0 16,-4 10 0-16,3-4 0 0,1-2 0 16,0 5 0-16,-1 1 0 0,1 3 0 0,-1-1 0 15,1 4 0-15,-1 0 0 0,1 0 0 0,-1 0 0 16,4 3 0-16,0 3 0 15,0-3-48-15,8 3-12 0,-8 0-4 0,7 0 0 0,-4 0 64 0,4 4 0 0,0-4 0 0,4 0 13 16,-4 0-13-16,4 0 0 0,-1-3 0 0,-2 0 0 16,2 0-11-16,4 0 11 0,-6 0-10 0,2-3 10 31,1 0-28-31,-1 0 1 0,-6 0 0 0,3-4 0 0,-3 4-110 0,-1-3-23 16,4 3-4-16,-3-3-492 0,0-1-100 0</inkml:trace>
  <inkml:trace contextRef="#ctx0" brushRef="#br0" timeOffset="1559.345">6279 8050 309 0,'0'0'0'0,"0"0"12"0,0 0-3 0,0 0 2 0,0-6-11 0,0 6 0 0,0-7 0 0,0 7 0 16,0 0 18-16,0 0 2 0,0 0 0 0,0 0 0 16,0 0 19-16,0 0 4 0,0 0 1 0,0 0 0 15,0 0 2-15,0 0 1 0,-3 7 0 0,3-7 0 16,-4 6 21-16,4-6 4 0,0 0 0 0,0 0 1 16,0 0-16-16,0 0-3 0,0 0-1 0,0 0 0 15,0 0-19-15,0 0-4 0,0 0-1 0,0 0 0 16,-10 0 18-16,10 0 3 0,0 0 1 0,0 0 0 15,0 0-31-15,0 0-5 0,0 0-2 0,0 0 0 16,0 0 41-16,0 0 8 0,0 0 2 0,0 0 0 16,-4 6-64-16,4-6-28 0,-3 6 3 0,3-6 0 15,0 7 16-15,0-7 9 0,0 0-10 0,0 0 10 16,0 0-33-16,0 0-1 0,0 0 0 0,0 0 0 16,0 0-19-16,0 0-4 0,0 0-1 0,0 0-550 15</inkml:trace>
  <inkml:trace contextRef="#ctx0" brushRef="#br0" timeOffset="12839.756">6364 8062 212 0,'0'0'0'0,"0"0"12"0,0 0-12 0,0 0 0 0,0 0 0 0,0 0 0 15,0 0 0-15,0 0 8 0,0 0-8 0,0 0 0 16,0 0 58-16,0 0 6 0,0 0 0 0,0 0 1 16,-7-3 41-16,7 3 8 0,0 0 2 0,-3-3 0 15,-5 0-55-15,8 3-10 0,0 0-3 0,0 0 0 16,-3-6-20-16,3 6-5 0,0 0-1 0,0 0 0 16,0 0-22-16,0 0 8 0,0 0-8 0,0 0 0 15,0 0-16-15,0 0-7 0,0 0-1 0,0 0-1 16,0 0 49-16,0 0 11 0,0 0 1 0,0 0 1 15,0 0-17-15,-4 3-4 0,-3 0-1 0,4 3 0 16,-4-3 8-16,3 1 1 0,4-4 1 0,-7 6 0 16,7-6 9-16,-7 0 2 0,7 0 0 0,-3 3 0 15,3-3-5-15,-7 0-1 0,-1 0 0 0,5 3 0 16,-4 0-30-16,7-3-18 0,-11 3 2 0,11-3 1 0,0 0 15 0,-7 0 0 16,4 3 0-16,-4 1 0 15,3-1 0-15,-3 6 0 0,4-3 0 0,-1 4 0 0,1-1 0 0,-5 1 0 16,5 5 0-16,-1-2 0 0,4-1 20 0,-3 4 6 15,-1-3 2-15,1 2 0 0,-1-2-9 0,1 3-2 16,-1-4 0-16,1-3 0 0,3 10 2 0,-4-6 0 16,4-1 0-16,-3-2 0 0,-1-1-1 0,4 1 0 15,-3-1 0-15,-1 0 0 0,4-9-29 0,0 7-5 16,0 2-2-16,0-3 0 0,0 4 35 0,4-7 7 0,-4-3 2 0,0 9 0 16,3 1-26-16,1-4 0 0,-1 0 0 0,1 1 0 15,-1-4 0-15,4 0 8 0,0 3-8 0,0-3 8 31,4 0-29-31,0 0-7 0,-1 1 0 0,1-1-1 0,-1 0 49 0,4 0 11 0,-7-3 1 16,8 0 1-16,-5 0-25 0,1 0-8 0,-4-3 0 0,7-3 0 16,-3-1 10-16,-1 1-2 0,1-3 0 0,-1-4 0 15,-3 4 9-15,7-4 2 0,-10-3 0 0,3-2 0 16,0 5-10-16,0-6-1 0,-3 1-8 0,3-1 12 16,-4 0-12-16,1 6 0 0,-4-2 8 0,3-4-8 15,-3 6 0-15,0-2 0 0,4-1 8 0,-4 3-8 16,0-2 0-16,0 5 0 0,0-5 0 0,0 5 0 15,0 7 0-15,0-3-10 0,0 6 2 0,-4-10 0 16,4 10 8-16,0 0 0 0,0-6 8 0,0 6-8 16,0 0 0-16,0 0 0 0,0 0 0 0,0 0-8 0,0 0 0 15,0 0 0-15,0 0 0 0,0 0 0 0,0 0 8 0,0 0-13 16,0 6 5-16,0 1 8 0,-3-4-11 0,3 3 11 16,0 4-8-16,-4-7 8 0,4 6 0 0,-3-3 0 15,3 4 0-15,0-4 0 0,-4 3 0 0,4 1 0 16,0-4 0-16,0 3 0 0,0 1 0 0,0-4 0 15,0 4 0-15,0-4 0 0,0 3 10 16,4 1 7-16,-4-1 2 0,0-3 0 0,3 4-19 16,1-7-17-16,-1 9 3 0,1-2 1 0,3-1 21 0,-4 1 4 15,4-4 0-15,1 3 1 0,-5-2-13 0,4 2 0 16,0-3 0-16,0 1 0 0,0-4 0 0,-3 3 0 16,6-3 0-16,-6 6 0 0,-1-9 0 0,1 0 0 15,-4 0 0-15,4 7 0 0,-1-4-24 0,4-3 3 0,-7 0 0 16,4 0 0-1,3-3-175-15,-4-4-34 0</inkml:trace>
  <inkml:trace contextRef="#ctx0" brushRef="#br0" timeOffset="13274.944">6773 8040 806 0,'0'0'17'0,"0"0"4"0,0 0 1 0,0 0 2 15,0 0-24-15,0 0 0 0,0 0 0 0,0 0 0 0,0 0 74 0,0 0 10 16,0 0 3-16,0 0 0 0,0 0-22 0,0 0-4 16,-10 4-1-16,6-1 0 0,1 3-12 0,-1 0-4 15,4 4 0-15,-3-1 0 0,3 0-34 0,0 1-10 16,0 2 0-16,0-2 0 0,0 6 51 0,0-4 5 0,3-3 2 16,-3 7 0-16,4 0-42 0,-1-4-8 15,1 1-8-15,-4 3 12 0,3-4-12 0,4 1 0 16,-3-4 0-16,-1 10 0 0,1-7 11 0,-4 1 0 0,0 0 0 0,3 2 0 15,1-2-11-15,0 2 8 0,-1 1-8 16,1 0 8-16,-1-4-8 0,1 4 0 0,-1-7 0 0,-3 1 0 16,0-10 0-16,0 0-11 0,0 0 3 0,0-6-516 15,0-4-102 1</inkml:trace>
  <inkml:trace contextRef="#ctx0" brushRef="#br0" timeOffset="13493.569">6784 7551 1465 0,'0'0'32'0,"0"0"6"0,0 0 2 0,0 0 2 0,0 0-34 0,0 0-8 16,-7 3 0-16,7-3 0 0,-4 10 9 0,-3-4 0 15,7 0 0-15,-3 1 0 0,3-4-19 16,0 6-4-16,3-6-1 0,-3 7-420 16,7-1-84-16</inkml:trace>
  <inkml:trace contextRef="#ctx0" brushRef="#br0" timeOffset="30776.84">4805 7203 576 0,'0'0'12'0,"0"0"4"0,0 0 0 0,0 0 0 0,-7 0-16 0,0 7 0 0,7-7 0 0,0 3 0 15,0-3 54-15,-7 6 8 16,3-3 2-16,1 6 0 0,3-9-47 0,-4 7-9 16,4-4-8-16,-3 6 12 0,-5 1 4 0,8-1 2 0,-3 1 0 0,3-4 0 15,0 3 18-15,0 1 3 0,0 8 1 0,0-2 0 16,0 0-32-16,3 3-8 0,-3-7 0 0,0 7 0 16,8-3 0-16,-8 6 0 0,3-4 0 0,-3 4 0 15,4 7 13-15,-1 5 2 0,1-3 0 0,3 10 0 16,-7-3 27-16,3-1 6 0,1 4 0 0,3 0 1 15,-4-7-39-15,-3 4-10 0,4 0 0 0,-4-4 0 16,-4 1 0-16,4-4 0 0,0 7 0 0,-3-1 0 16,-1-2 20-16,4-10 3 0,-3 3 0 0,-4 0 0 15,7-6 20-15,-4-3 4 0,-3-3 1 0,4-4 0 16,-4-2 7-16,-4-1 1 0,4-3 1 0,0-3 0 0,0 4-45 0,0-4-12 16,0-6 0-16,-4-4 0 15,4 7 0-15,-4-3 0 0,4-3 0 0,-3-3 0 16,3-1 0-16,3 1 0 0,-3-1 0 0,-3 1 0 15,3-4-27-15,-8-2-7 16,8-4-2-16,-3-3 0 0,3 3-7 0,-4-3-1 0,4 0-1 0,-7-3 0 16,7 3-2-16,0-3 0 0,-4 6 0 0,8-6 0 15,-4 3-7-15,0 0-2 0,0 0 0 0,0-3-285 16,-1 3-58-16</inkml:trace>
  <inkml:trace contextRef="#ctx0" brushRef="#br0" timeOffset="31262.042">4593 6871 741 0,'-10'9'16'0,"6"-2"3"0,-3-1 1 0,3 3 2 16,1-2-22-16,-4-1 0 0,7-6 0 0,-4 3 0 16,-3 0 59-16,7-3 7 0,0 0 2 0,-3 6 0 15,3-6 1-15,0 0 1 0,0 0 0 0,0 0 0 0,0 0-7 0,0 0-2 16,0 0 0-16,0 0 0 0,0 0-22 0,0 0-5 15,0 0-1-15,0 0 0 0,0 0-44 0,0 0-9 16,0 0-1-16,0 0-1 0,0 0 34 0,0 3 6 16,0 4 2-16,0-1 0 0,0 0-32 0,3-3-7 15,-3 7-1-15,4-1 0 0,-1 1 29 0,1-4 6 16,3-3 1-16,0 3 0 0,4 4-26 0,-4-4-5 16,3 0-1-16,1 1 0 0,-1-1 16 0,5-3 0 15,2 3 0-15,-3-3 0 0,-3-3 0 0,6 0 0 16,8 7 0-16,-7-4 0 0,3-3 0 0,0-3 0 15,-3-1 0-15,3 4 0 0,0 0 10 0,0 4 5 16,-7 2 1-16,8-3 0 0,-5-3-28 0,-6 0-6 16,6 0-1-16,1 6 0 15,0 4-65-15,-1-7-12 0,1 6-4 0</inkml:trace>
  <inkml:trace contextRef="#ctx0" brushRef="#br0" timeOffset="31570.212">5228 6996 836 0,'-3'13'24'0,"3"-1"4"0,0-2-28 16,0 5 0-16,3 1 0 0,1 6 0 16,-1 0 76-16,1 6 8 0,-1 1 3 0,1-1 0 0,3-6-25 0,-4 6-5 15,4 3-1-15,0-3 0 0,-3 1-32 0,0-4-6 16,-1-3-2-16,1 0 0 0,-1-4-16 0,-3 1-9 16,4-3 1-16,-4-3 0 15,0-4-64-15,0 0-13 0,-4 7-3 0,-10-16 0 0</inkml:trace>
  <inkml:trace contextRef="#ctx0" brushRef="#br0" timeOffset="33370.434">8777 7984 1036 0,'0'0'23'0,"0"0"5"0,0 0 0 0,-3 0 1 0,3 0-29 0,0 0 0 0,0 0 0 0,-4-6 0 15,4 6 56-15,-7 0 6 16,7 0 1-16,-7 0 0 0,7 0-50 0,-7 3-13 0,0 0 0 0,0 3 0 16,0-3 46-16,3 7 4 0,-3-10 1 0,4 9 0 15,3-9-31-15,-7 10-5 0,7-10-2 0,-4 6 0 16,4-6 41-16,0 0 8 0,-3 3 2 0,3-3 0 15,-8 6-52-15,8-6-12 0,0 0 0 0,-7 0 0 16,0 3 54-16,7-3 8 0,-7 0 2 0,7 0 0 16,-7 0-24-16,0 4-4 0,7-4 0 0,-10 3-1 15,10-3-23-15,-7 0-12 0,-1 3 12 0,1 0-12 16,7-3 0-16,-7 3 0 0,0 3 0 0,0-2 0 16,7-4 0-16,0 0 0 0,-3 6 0 0,-4-3 0 15,7-3 0-15,-7 6 0 0,7-6 0 0,0 0 0 16,0 0-10-16,-7 6 10 0,7-6-10 0,0 0 10 15,0 0 0-15,0 0-9 0,0 0 9 0,-8 7 0 0,8-7 0 0,0 0 0 16,0 0 0-16,-3 6 0 16,-1-3-29-16,4-3-1 0,-3 6 0 0,-1 4 0 15,1-4 30-15,-1 4 0 0,4-10 0 0,0 3 0 0,-3 6 0 0,3 0 0 16,0 4 0-16,-4-4 0 0,4 1 0 0,0-1 0 16,0 4 0-16,0-4 0 0,0 1 0 0,0-4 0 15,0 10 0-15,0-7 0 0,0 0 8 0,0 1 8 16,0-1 2-16,4 4 0 0,-4-4-18 0,0-3 0 15,0 4 0-15,3-4 0 0,-3-6 0 0,0 6 0 0,0-6 0 16,4 7 0-16,-4-7-11 0,0 0-5 16,0 0-2-16,3 9 0 0,1-3 18 0,-4-6 0 0,7 0 0 0,-4 3 0 15,5-6 9-15,-1 3 6 16,3-6 1-16,-3 3 0 0,0 0-26 0,4-4-5 0,-4 1-1 16,0-3 0-16,4-1 16 0,-4 1 0 15,0-4 0-15,-4 1 0 0,4-7 0 0,0 7 0 0,-3-4 0 16,-1 6 0-16,1-2 0 0,-1-4 0 15,1 4 0-15,-4-1 0 0,0-3 0 0,4 7 0 0,-4 0 0 16,0-1 0-16,3 1 20 0,-3 6 8 16,0 3 0-16,0 0 1 0,0 0-29 0,0 0 0 0,0 0-8 0,0 0 8 15,0 0-10-15,4 3 10 0,-4 6-8 0,3 7 8 16,1-4-20-16,-1 1 0 0,1 6 1 0,3-4 0 16,-4 4 34-16,1 0 6 0,-1 3 2 0,4-3 0 15,-3 3-23-15,3-3 0 0,0-1 0 0,-3 1 0 16,3-3-8-16,0-4 8 0,0 7-8 0,0 3 8 15,3-6-18-15,-3 0 2 0,4-1 0 0,3 4 0 16,0-10-97-16,-3 7-19 0,3-6-4 0,0 2-1 0</inkml:trace>
  <inkml:trace contextRef="#ctx0" brushRef="#br0" timeOffset="33696.829">8714 7291 1231 0,'0'6'27'0,"0"-3"5"0,-4 1 2 0,4-1 1 0,0 0-35 0,-3 3 0 0,3 0 0 0,0 1 0 16,0 2 66-16,-4 1 6 0,4-1 2 0,0 7 0 16,0-4-8-16,0 4-2 0,0-4 0 0,4 7 0 15,-4 0 1-15,3 3 0 0,4-3 0 0,-3 9 0 16,3-6-47-16,0 0-10 0,3 0-8 0,1 0 12 16,3-3-12-16,0-4-9 0,4 1 9 0,-4 0-13 15,4-7-93-15,3 7-18 16,0-4-4-16</inkml:trace>
  <inkml:trace contextRef="#ctx0" brushRef="#br0" timeOffset="34760.806">9902 7937 1011 0,'0'0'22'0,"0"0"5"0,0 0 1 0,-7 0 0 0,7 0-28 15,0 0 0-15,0 0 0 0,-7 3 0 0,7-3 35 0,-3 6 1 16,-1 1 0-16,1-1 0 0,-1 0-19 0,1 0-3 16,3 4-1-16,0-7 0 0,0 6 3 0,0 1 0 15,0-1 0-15,3 7 0 0,-3-7 8 0,0 7 3 16,4 0 0-16,-4-1 0 0,3 4 1 0,-3-3 0 16,4 3 0-16,-1 6 0 0,1-6-5 0,-1-1-1 0,-3-2 0 0,0 3 0 15,0-3 6-15,-3-4 2 0,3 4 0 0,-4-4 0 16,4-2 2-16,-3-1 0 15,3-9 0-15,0 0 0 0,0 0 0 0,-7 0 1 0,0 0 0 0,3-3 0 16,-3-3-4-16,4-1-1 0,-4-5 0 0,3 2 0 16,-3-2-15-16,3-4-3 0,4-3-1 0,-3 1 0 15,3-1-9-15,0 0 8 0,0-3-8 0,3 3 8 16,-3 0-8-16,4 1 0 0,3 2 0 0,-3 0 0 16,-1 1-10-16,4 2-4 0,-3 0-1 0,3 7 0 15,0-3 15-15,0 6 13 0,0-4-2 0,0 4-1 16,0 3-10-16,4 3-16 0,-4 7 4 0,0-1 1 15,3 7 11-15,-3-4-8 0,4 7 8 0,-4 0-8 16,0 0 8-16,0 3 0 0,0-3 8 0,0-1-8 16,0 4 0-16,0-3 0 0,-3-3 0 0,-1-4-8 15,1-2 8-15,-1-4 0 0,-3-6 0 0,0 0 0 16,0 0 0-16,0 0-12 0,0 0 12 0,0 0-12 0,4-6-1 0,-1 3-1 16,1-7 0-16,0 1 0 15,-4-4-20-15,3 1-4 0,1-4-1 0,-1 0 0 0,1-2 56 0,-4 5 11 16,3-3 3-16,1 1 0 15,3-4-50-15,-4 3-9 16,1 1-3-16,-1-1 0 0,4 0 47 0,0-3 8 0,0 10 3 0,-3 0 0 0,3-1-27 0,-3 4 0 16,3 3 0-16,0 0 0 0,-7 3 0 0,10 0 0 0,-6 0 0 15,3 6 0 1,0-3-16-16,0 3-9 0,0 1-2 0,-3 2 0 0,3 0 41 0,0 1 8 16,3 5 2-16,-3 1 0 0,0 0-24 0,4 3 0 0,0-1 0 0,-1 1 0 15,1 3 0-15,-4-3 0 16,3 3 0-16,-3 0 8 0,4 0-8 0,-7-3 0 0,3 0 0 15,-4 2 0-15,1-2 0 0,-1-6 0 16,1-1 0-16,-1 1 8 0,1-4-24 0,-4-9-5 0,0 7-1 0,0-7 0 31,0 0-147-31,0 0-30 0</inkml:trace>
  <inkml:trace contextRef="#ctx0" brushRef="#br0" timeOffset="35342.118">10555 8106 1195 0,'0'0'26'0,"0"0"6"0,0 0 0 0,0 0 2 0,0 0-34 0,0 0 0 15,-7-3 0-15,0 0 0 0,7 3 112 0,-7 0 15 16,3 0 3-16,-3 0 1 0,7 0-40 0,-10 3-8 16,3 3-2-16,0 1 0 0,0-4-37 0,0 3-7 15,0 4-1-15,-4-7-1 0,4 6-23 0,-4-3-12 16,4-3 12-16,-3 4-12 0,3 2 8 0,0-3-8 16,-1 1 0-16,1 2 0 0,0-6 0 0,0 7 0 0,4-4 0 0,-1 3 0 15,1 1 0-15,-1-1 0 0,1 1 0 0,3 2-9 31,0-3-23-31,0 1-5 0,3 2-1 0,1-2 0 0,-1 2 58 0,4-5 12 16,4-1 3-16,-4 0 0 0,4 0-35 0,-1 1 0 0,-3-4 0 0,4 0 0 31,-1-3-21-31,-3 0-11 0,8 0-3 0,-8-3 0 0,3 0 56 0,-3 0 11 0,4-4 3 0,-4-2 0 16,0 0-25-16,-4-1-10 0,4 1 8 0,-3-1-8 16,0 1 25-16,-1-1 0 0,-3 1 0 0,4 0 0 15,-4-1-25-15,0 1 0 0,0 6 0 16,0-7 0-16,0 4 0 0,-4 0 0 0,4-1 0 0,0 7 0 15,0 0 0-15,0 0 0 0,0 0 0 0,0 0 0 16,0 0 0-16,0 0 0 0,0 0 0 0,0 0 0 16,0 0 0-16,0 0 0 0,0 0 0 0,0 0 0 15,0 0 0-15,4 10 0 0,-1-4 0 0,1 4 0 16,-1-4 0-16,1 3 0 0,3 7 0 0,0-4 0 0,0-2 0 16,3 6 0-16,-3-4 0 0,1 4 0 15,2-7-51-15,1 1-9 0,-1-1-1 0,1-3-1 16,-1-6-53-16,1 3-10 0,3-3-3 0,7-3-614 0</inkml:trace>
  <inkml:trace contextRef="#ctx0" brushRef="#br0" timeOffset="36111.384">11617 7768 1314 0,'0'0'37'0,"0"0"8"0,0 0-36 0,0 0-9 16,0 0 0-16,0 9 0 0,0-3 0 0,-4 4-14 16,4-1 3-16,-3 1 1 0,3 5 10 0,0-2 14 15,-4 2-3-15,4-2-1 0,0 3 43 0,0 2 9 0,0-2 2 0,0 3 0 16,0-3-19-16,4-4-3 15,-4 1-1-15,0-7 0 0,0-6-14 0,0 0-3 0,0 0-1 0,0 0 0 16,0 0 33-16,0 0 6 0,3-6 2 16,-3 3 0-16,0 3-52 0,0-7-12 15,0-2 0-15,0 3 0 0,0 6 0 0,-3-3 0 0,-4-4 0 0,3 4 0 16,-3 0 0-16,4 0 0 0,-4-3 0 0,0 6 0 16,0 0-11-16,0 0-5 0,-4 0 0 0,4 0-1 31,-4 0-24-31,4 3-5 0,-3 3-1 0,3-3 0 0,-4 7 38 0,4-4 9 0,-4 3 0 0,-3 1 0 15,7-1 9-15,0 0 4 0,0 7 1 0,0-3 0 16,4 2-14-16,-5 1 0 0,5 3 0 0,-4 0 0 16,3-4 0-16,1 4 0 0,-1-6 0 0,4 5 0 15,0-2-11-15,0 3-1 0,0 0-1 0,0 0 0 16,4-4 25-16,-4 4 4 0,3 0 2 0,1-3 0 0,3-1-29 16,0-2-5-16,0-1-2 0,0 4 0 0,0-7 41 0,0-2 8 15,0 2 1-15,4 0 1 0,-4-2-33 0,0-4 0 16,4 3 0-16,-4-3 0 15,0-3-29-15,3 0-13 0,-3 7-2 0,0-7-1 16,0-7-155-16,0 4-30 0</inkml:trace>
  <inkml:trace contextRef="#ctx0" brushRef="#br0" timeOffset="36582.655">11726 7959 944 0,'0'16'27'0,"0"-16"5"0,0 0-32 0,0 9 0 0,0 0 0 0,0 1 0 16,4-4 86-16,-4 3 10 0,0 1 3 0,3-1 0 15,-3 4-6-15,0-1-1 0,4 1 0 0,-4 3 0 16,3-4-27-16,-3 4-5 0,4 3-2 0,-4-4 0 16,4-2-13-16,-4 3-2 0,3-4-1 0,1 1 0 15,-1 2-19-15,1-2-4 0,-1-4-1 0,1 7 0 16,-1-4 2-16,4 4 1 0,-3-3 0 0,3-1 0 0,0 1-12 0,0-1-9 16,0-2 12-16,0-1-12 0,4 1 10 0,-4-7-10 15,3 6 8-15,-3-3-8 16,4-3 20-16,-4-3-2 0,0 0 0 0,0 0 0 0,0 0-18 15,0 0 0-15,-3-3 0 0,3-3 0 0,0-3 37 0,0 2 14 16,-4-2 2-16,4-4 1 0,-3 1-30 0,0-1-7 16,-1-2-1-16,1-4 0 0,-1 6-16 0,-3-2 0 15,4-4-11-15,-4 6 11 0,3-2 0 0,-3-4 0 16,0 3 0-16,0 0 0 0,0-2 0 0,0-1 0 16,0 6 0-16,-3-2 0 15,3-1-58-15,0 0-5 0,0 1-1 0,0-1 0 16,0 0-51-16,0 7-10 0,0-4-3 0,0 1-716 0</inkml:trace>
  <inkml:trace contextRef="#ctx0" brushRef="#br0" timeOffset="36948.077">12150 8031 1074 0,'0'0'30'0,"0"0"8"0,0 0-30 15,0 0-8-15,0 0 0 0,0 6 0 0,3 4 104 0,-3-4 19 16,0 3 4-16,0 4 1 0,0-1-52 0,0 1-11 15,0 3-1-15,0-4-1 0,0 4-19 0,0-4-3 16,0 7-1-16,0-3 0 0,0-4-7 0,0 4-1 16,0-3-1-16,0-1 0 0,0-2-31 0,0-1 0 15,0 7-8-15,0-7 8 0,-3 1 12 16,3-1 8-16,0-9 3 0,0 9 0 16,0-9-59-16,0 0-12 0,0 10-3 0,0-10 0 15,0 0-145-15,0 0-30 0,0 0-6 0,3-3 0 0</inkml:trace>
  <inkml:trace contextRef="#ctx0" brushRef="#br0" timeOffset="37113.16">12181 7661 1267 0,'-3'-9'28'0,"3"6"5"0,-4-4 2 0,1 1 1 0,3 6-36 0,-4 0 0 0,4 0 0 0,0 0 0 16,0 0 58-16,0 0 5 0,0 0 1 0,0 0 0 15,0 16-103-15,0-16-20 0,0 0-4 16,4 12-538-16</inkml:trace>
  <inkml:trace contextRef="#ctx0" brushRef="#br0" timeOffset="37741.101">12510 7906 1267 0,'0'0'28'0,"0"0"5"0,0 0 2 0,0 0 1 0,0 0-36 0,0 0 0 0,0 0 0 0,0 0 0 16,-4 3 58-16,4-3 5 16,-7 6 1-16,3 3 0 0,1 1-52 0,-4-1-12 0,7-9 0 0,-4 7 0 15,-3-4 49-15,0 3 7 0,4 3 2 0,-4 1 0 16,3-4-20-16,-3 3-4 0,0 1-1 0,0-4 0 16,7-6-12-16,-7 3-2 0,-4-3-1 0,4 6 0 15,7-6-18-15,-7 4 0 16,0 2 8-16,7-6-8 0,-3 6 0 0,3-6 0 0,-8 6 0 0,5 1 0 15,3-7 0-15,-4 6 0 0,4-6 0 0,0 6 0 16,0-6 0-16,0 7 10 0,0 2-10 0,0-9 8 16,0 6-8-16,0-6 0 0,0 0 0 0,4 6 0 15,-4-6 0-15,0 7 0 0,3-1 0 0,-3-6 0 16,4 3 0-16,-4-3 0 0,7 6 0 0,-3 4 0 16,-4-10 15-16,3 0-3 0,1 9 0 0,-4-9 0 0,7 7-12 15,-4-4-16-15,4 3 3 0,0-3 1 16,-3 6 12-16,3 1 0 0,0-4 0 0,-3 4 0 0,3-4 0 15,-4 3 0-15,4-3 0 0,-3 4 0 0,-1-1 0 0,4 1 0 16,-3-1 0-16,-1 1 0 16,1 2 0-16,-4-3 0 0,3 7 0 0,-3-3 0 0,0 2 0 0,0-5 0 15,-3 2 0-15,3 4 0 0,-7-7 14 16,3-2-4-16,1 8-1 0,-4-5 0 0,0-7-9 0,0 6 0 16,0 1-10-16,-1-4 10 0,1-6 0 0,0 3 0 15,-3-3 0-15,3-3 10 0,-4 0-10 0,1-3 0 16,-1-1 0-16,4-2 0 15,-4-1-49-15,4 1-12 0,0 6-3 0,4-3 0 16,-1-4-84-16,1 4-16 0,3-3-4 0,-4 2-1 0</inkml:trace>
  <inkml:trace contextRef="#ctx0" brushRef="#br0" timeOffset="38129.716">12707 8094 1036 0,'0'0'23'0,"0"0"5"0,0 0 0 0,0 0 1 0,0 0-29 0,-3 6 0 16,-1 0 0-16,0 4 0 0,4-7 57 0,-3 6 6 15,3-9 1-15,-4 7 0 0,4 2 0 0,-3 0 0 16,-1-6 0-16,4-3 0 0,-3 13-5 0,3-13-1 16,-4 9 0-16,4 1 0 0,-3-4-42 0,-1 3-8 15,4-2-8-15,-3-1 12 0,3-6 19 0,0 13 4 16,-4-7 1-16,1 10 0 0,3-4-26 0,-4-3-10 15,4 10 8-15,-3-6-8 16,3 3-18-16,-4-1-9 0,4-2-1 0,-3-1-1 16,3-2-67-16,0-1-12 0,0-9-4 0,0 0-561 0</inkml:trace>
  <inkml:trace contextRef="#ctx0" brushRef="#br0" timeOffset="38314.251">12612 7761 1267 0,'0'0'28'0,"0"0"5"0,0 0 2 0,0 0 1 0,0 0-36 0,0 10 0 0,0-1 0 0,3-3 0 16,-3-6 0-16,4 10 0 0,-1-4 0 0,1 7-368 15,-1-4-81-15</inkml:trace>
  <inkml:trace contextRef="#ctx0" brushRef="#br0" timeOffset="38849.587">12901 8156 952 0,'-3'22'27'0,"3"-12"5"0,0-1-32 0,3 7 0 0,-3-4 0 0,4 7 0 16,-4 0 82-16,0 0 10 0,3 0 1 0,-3 0 1 15,0-4-22-15,0-2-4 0,0 2 0 0,-3 1-1 16,3-7-10-16,0 7-1 0,-4-6-1 0,4-10 0 15,0 0-37-15,0 0-7 0,0 0-2 0,0 0 0 16,0 0-9-16,0 0 0 0,0 0 0 0,-3-7 0 16,-1 4 33-16,0-6 5 0,1-1 1 0,-1 1 0 15,1-4-31-15,3 1-8 0,0-1 0 0,-4-2 0 16,4 2 21-16,0-3 3 0,0 4 1 0,0 2 0 16,4 1-25-16,-4 0 0 0,0-1 0 0,3 1 0 15,-3 6-20-15,0 3-8 16,4-7-3-16,-1 4 0 15,1-3-1-15,-4 6-1 0,7-3 0 0,-3-3 0 0,-4 6 33 0,3-4 0 0,4 4 0 0,-3 0 0 16,-4 0 0-16,7 0 0 0,0 0 0 0,-4 4 0 16,4 2 0-16,0 0 0 0,-3 0 0 0,3 4 0 0,0-1 0 0,-3 1 0 15,-1 5 0-15,4-2 0 0,-3 6 0 0,-1-4 0 16,1 1 0-16,-1 0 0 0,-3-1 0 0,4 1 0 16,-4 3 0-16,0 0 0 0,3-4 0 0,-3 1 0 15,4 0 0-15,-4-4 0 0,3 1 0 0,-3-7 0 16,0-6 0-16,0 0 0 15,0 0-125-15,0 0-19 0,0 0-3 0,11 0-1 0</inkml:trace>
  <inkml:trace contextRef="#ctx0" brushRef="#br0" timeOffset="39423.7">13219 8260 1688 0,'0'0'37'0,"0"0"8"0,-4 3 2 0,1 6 0 0,3-9-38 0,-4 7-9 0,4-7 0 0,0 9 0 16,0-3 38-16,0-6 6 0,4 7 0 0,-4-7 1 15,3 6-5-15,1 0-2 0,-1-3 0 0,4 1 0 16,0-4-3-16,0 0-1 0,0 3 0 0,0-3 0 16,0 0-17-16,1 0-3 0,2-3-1 0,-3 3 0 0,4 0-3 0,-4 0-1 15,3-4 0-15,-3 1 0 0,0 0-9 0,1 0 0 16,-5 0-12-16,4 0 12 0,0-4-11 0,-3 4 11 16,-1-6-8-16,1 6 8 0,-4-7-9 0,3 4 9 15,-3-3-10-15,0 6 10 0,0-4-13 0,0-2 3 16,0 9 1-16,0-3 0 0,0-7-11 0,-3 4-1 15,3 6-1-15,-4-6 0 16,4 6-7-16,-7-7-2 0,4 1 0 0,-4 0 0 16,3 0 4-16,-3-1 1 0,-4 4 0 0,1 0 0 0,3-3 14 0,-4 3 2 15,1-4 1-15,3 7 0 0,-4 0 9 0,4 0 0 0,3 0 8 16,4 0-8-16,-7 7 0 0,7-7 0 0,0 0 0 0,-3 6 0 16,-1 0 8-16,1 4-8 0,3-1 10 0,0 0-10 15,0 4 8-15,3 0-8 0,1-1 0 0,-1 1 0 16,4 5 0-16,-3-2 0 0,3 0 0 0,-3 3 0 15,3-7 0-15,0 1 0 0,-4 2 0 0,4-2 0 16,0-1 0-16,0-2 0 0,0-1 0 0,0 4 0 16,0-4 0-16,-3-2 0 0,3 2 0 0,0-3 0 15,4 0 0-15,-4-2 0 0,0-4 0 0,0 3 0 16,0-3-20-16,0 0-4 0,0-3-1 16,0-1-499-16,0 1-99 0</inkml:trace>
  <inkml:trace contextRef="#ctx0" brushRef="#br0" timeOffset="40215.445">13921 8461 475 0,'0'0'10'0,"0"0"2"0,-4-4 1 0,1-2 1 0,-1 0-14 0,1 0 0 0,-5 3 0 0,8 3 0 16,-3-7 0-16,-4 1 9 15,0 0-9-15,3 3 8 0,4 3 43 0,0 0 8 0,-7 0 1 0,7 0 1 16,0 0-27-16,-10-7-6 0,10 7 0 0,-11 0-1 15,11 0 46-15,-7 7 10 0,7-7 1 0,-7 3 1 16,7-3-38-16,-7 3-8 0,0 3-2 0,3-3 0 16,4-3 5-16,-3 10 1 0,-1-4 0 0,1 3 0 15,-1 1-17-15,4 2-3 0,-3 4-1 0,3-4 0 16,0-2-22-16,0-1 0 0,3 7 0 0,-3-7 0 16,0 4-8-16,0-4-7 0,0-2-1 15,0-1 0 1,0-6-21-16,0 0-5 0,0 0-1 0,0 0 0 0,0 0-17 15,4-3-3-15,-8-13-1 0,11 0 0 0</inkml:trace>
  <inkml:trace contextRef="#ctx0" brushRef="#br0" timeOffset="40792.594">14503 8178 1267 0,'0'0'28'0,"0"0"5"0,-4 10 2 0,-3-1 1 0,7-9-36 0,0 0 0 16,0 0 0-16,0 0 0 0,0 0 0 0,-3 6 0 0,3 4 0 0,0 2 0 16,0-5 58-16,0 2 5 0,3 1 1 0,1-7 0 15,-1 6-34-15,4-3-6 0,0-3-2 0,4 7 0 16,-4-10-35-16,4 0-7 0,-1-10-2 0,1 7 0 16,-1-3 55-16,1 6 11 0,-1-9 3 0,1 6 0 15,3-4-24-15,-7-2-5 0,4 3-1 0,-4-1 0 16,3 1-17-16,-3-3 0 0,-3 2 0 0,0 1 0 15,-1-3 49-15,1 6 7 0,-4 3 0 0,0 0 1 16,3-10-40-16,-3 1-8 0,0 2-1 0,0 7-8 16,0 0 0-16,0 0-9 0,0 0-1 0,-7 0 0 15,0-3-35-15,-4-3-7 16,1 6-2-16,-1-3 0 0,-3 3 43 0,4 3 11 0,-5-3 0 0,5 6 0 0,-4-3 0 0,0 4 0 16,0-1 0-16,-1 0 0 0,5 4 0 15,-1 2 0-15,1 4 0 0,-4-4 0 0,6-5 0 16,1 2 0-16,0 4 0 0,0-4 0 0,4 7 0 15,-1-4 0-15,1 1 0 0,3 3 0 0,0-1 0 0,0-2 0 16,3 2 0-16,1-2 0 0,-1-4 0 0,1 1 0 16,6-1 0-16,-3 1 0 0,8-4 0 0,-1 0 0 15,3 0 0-15,1 1 0 0,3-1 0 0,0 0 9 16,0-6-1-16,4 3-524 16,-4-3-105-16</inkml:trace>
  <inkml:trace contextRef="#ctx0" brushRef="#br0" timeOffset="41163.205">14880 7711 952 0,'0'13'27'0,"-3"-4"5"15,3-3-32-15,0 7 0 0,0-4 0 0,3 13 0 16,-3-3 90-16,0-3 11 0,4 6 3 0,-1 3 0 0,-3-3-38 0,4 9-7 16,-4 1-2-16,0-11 0 0,0 1 6 0,-4-3 1 15,8 6 0-15,-4-3 0 0,-4 3-52 0,8-3-12 16,-1 0 0-16,-3 6 0 0,0-6 0 0,4 3 0 15,-1 4 0-15,-3-1 0 0,4 0 32 0,-4 0 4 16,3-3 1-16,1 4 0 16,-4-4-59-16,3-3-12 15,1 3-2-15,-4-6-1 0,0-1 37 0,4-2 0 0,3-7 0 0,-7 1 0 16,0-1-59-16,0-2-4 0,0-7-1 0,0 0-640 0</inkml:trace>
  <inkml:trace contextRef="#ctx0" brushRef="#br0" timeOffset="41451.481">14700 8144 1267 0,'-3'3'28'0,"3"-3"5"0,0 0 2 0,0 0 1 16,3 9-36-16,1 1 0 0,-1-7 0 0,4 6 0 15,0-2 57-15,0-4 5 0,4-6 1 0,0 3 0 16,3 0-31-16,0 3-7 0,0 3-1 0,0-3 0 16,4 0-37-16,-1 0-8 0,5 1-2 0,-5-4 0 15,1 0 23-15,-1-4 0 0,5 4 0 0,-5-3-448 16,4-3-86-16</inkml:trace>
  <inkml:trace contextRef="#ctx0" brushRef="#br0" timeOffset="42155.452">15790 8119 878 0,'0'0'19'0,"0"0"4"0,0 9 1 0,0 1 1 0,0-1-25 0,0 0 0 16,0 7 0-16,4-3 0 0,-4-1 72 0,3 4 8 0,1-4 3 0,-1-2 0 16,1 6 5-16,0-4 0 0,-1 7 1 0,1-3 0 15,-1 2-71-15,1 1-18 0,-1-3 0 0,1 3 0 16,-1-4 55-16,-3 4 7 0,4 0 2 0,-1 3 0 16,-3 0-52-16,0 3-12 0,4-3 0 0,-4 3 0 15,-4-3-19-15,4 0-6 16,0 0-2-16,-3 0 0 0,-1-10 27 0,1 7 0 0,-1-3 0 0,1-4 0 15,-1-2 0-15,-3-1 0 0,4-3 0 0,-5-2 0 16,8-4 12-16,-7 0 0 0,-3-7 1 0,3 1 0 16,0-3-2-16,-4-1-1 0,1-5 0 0,-1 2 0 15,4-6-48 1,-4 0-10-16,1 1-1 0,-1-8-431 0,1 5-85 0</inkml:trace>
  <inkml:trace contextRef="#ctx0" brushRef="#br0" timeOffset="42388.137">15653 7859 1195 0,'0'0'26'0,"0"0"6"0,0 0 0 0,0 0 2 0,0 0-34 0,0 0 0 16,0 0 0-16,0 0 0 0,0 0 72 0,0 0 7 15,0 0 1-15,0 0 1 0,0 0-58 0,0 0-12 0,0 0-3 0,0 0 0 16,0 0-17-16,3-4-4 0,4-2-1 0,0 6 0 31,4-6-142-31,-4 6-29 0</inkml:trace>
  <inkml:trace contextRef="#ctx0" brushRef="#br0" timeOffset="42900.102">16006 8207 1299 0,'0'0'28'0,"0"0"7"0,0 0 1 0,0 0 0 0,0 0-28 0,0 0-8 15,0 0 0-15,7 0 0 0,-4 3 45 16,4 0 8-16,0 0 2 0,0 3 0 0,0-3-33 0,4 4-6 16,0-4-2-16,3-3 0 0,-4 6-22 0,1-3-5 15,-1-12-1-15,1 15 0 0,-4-3 22 0,0 7 5 16,-3-10 1-16,-4 0 0 0,3 0-3 0,-3 0-1 15,4 0 0-15,-8-10 0 0,4 7 42 0,0-3 8 16,-7 0 1-16,0-1 1 0,0-2-31 0,-4-1-7 16,1 4 0-16,-1-3-1 0,-3-1-23 0,0 4 8 0,3 0-8 0,-3 3 0 15,0-4 9-15,0 4-9 0,3-3 12 0,-6 6-12 16,6 0 8-16,1 6-8 0,3-3 0 0,-4 4 0 16,4-1 0-16,0 7 0 0,3-1 0 0,1 1 0 15,-1 2-9-15,1-2 9 0,6 6-8 0,-3-1 8 16,0-2 0-16,4 0 0 0,-1 3 0 0,1-7 0 15,3 4 0-15,-3-4 0 16,3-5 0-16,0 2 0 0,0-9 0 0,3 6 0 0,4 4 0 0,0-1 0 16,1 1-8-16,6-4 8 0,0-6-8 0,0 3 8 31,0-3-91-31,4 3-13 0,-4-3-2 0</inkml:trace>
  <inkml:trace contextRef="#ctx0" brushRef="#br0" timeOffset="43942.955">16912 8166 1036 0,'0'0'23'0,"0"0"5"0,0 6 0 0,0 4 1 0,4 2-29 15,-4-3 0-15,3 1 0 0,-3 2 0 0,0 7 57 0,4-9 6 16,-4-1 1-16,0 0 0 0,0 1-52 0,-4 2-12 15,4-2 0-15,-3 9 0 0,3-1 0 0,0-2 0 16,-4-6 0-16,4-7 0 16,0-3 0-16,0 0 0 0,0 0 0 0,0 0 0 0,-3 9 0 0,3-9 0 15,0 0 0-15,-7-3 0 0,3-3 54 0,1-1 8 0,-5-2 2 0,5 0 0 16,-1-7-22-16,1 0-4 0,3 1-1 0,0-1 0 16,-4-6-28-16,1 6-9 0,3 4 0 0,0-4 0 31,0 3-24-31,0 4-12 0,0-3-3 0,3-1 0 0,-3 0 39 0,4 4 0 0,-1 0 0 0,-3 9 0 15,11 0 0-15,-11 0 0 0,0 0 0 0,7 0 0 16,4 6 0-16,-4 3 0 0,0-6 0 0,0 13 0 16,0-6 0-16,-4 2 0 0,1 4 0 0,3-1 0 15,-4 1 0-15,1-3 0 0,0 2 0 0,-4-2 0 16,3 3 0-16,-3-4 0 0,0-2 0 0,0-1 0 16,0 0 0-16,0 1 0 0,0-4 0 0,-3-3 0 15,-1 0 0-15,4-3 0 0,0 0 0 0,0 0 0 16,0 0 0-16,0 0 0 0,0 0 0 0,0 0 0 15,4-3 0-15,-4-6 0 0,0 2 0 0,3 1 0 16,-3 0 0-16,4 0 0 0,-4-1 0 0,3 1 0 0,-3-3 0 0,4-1 0 16,-4 1 0-16,0-1 0 0,0 1 0 0,0 6 0 15,0-13 0-15,0 16 0 0,0 0 0 0,0 0 0 16,0 0 0-16,0 0 0 0,0 0 0 0,0 0 0 16,0 0 0-16,0 0 0 0,0-3 0 0,7-3 0 15,-4 3 0-15,-3 3 0 0,7 0 0 0,0 3 0 16,0-3 0-16,0 9 0 0,-3 1 0 0,3-4 0 15,0-3 0-15,0 6 0 0,0 7 0 0,0-3 0 16,0 2 0-16,-3-5 0 0,3-1 0 0,0 4 0 16,-3-1 0-16,-1-2 0 0,-3-1 0 0,4 0 0 15,-1 1 0-15,1-4 0 0,-4-6 0 0,0 0 0 16,0 0 0-16,10 0 0 0,-3-6 17 0,4 6 11 16,-11 0 3-16,7-3 0 15,3-4-68-15,1-2-14 0,-4 0-2 0,4-7-1 0</inkml:trace>
  <inkml:trace contextRef="#ctx0" brushRef="#br0" timeOffset="44485.377">17420 8182 1267 0,'0'0'28'0,"0"0"5"0,0 0 2 0,-3 6 1 0,3 0-36 0,-4 3 0 15,-3-5 0-15,4 2 0 16,3-6 58-16,-8 6 5 0,5 0 1 0,-4 1 0 16,0-4-14-16,0 6-2 0,-4-9-1 0,4 7 0 0,0-4-24 0,0 3-5 15,0-3-1-15,0 6 0 0,3-2-17 0,-3-4 0 16,4 6-11-16,-4-2 11 0,3-1 0 0,1 6 0 15,-1-2 8-15,1 2-8 0,3-2 0 0,-4 2 0 16,8-2 0-16,-4-1 0 0,3 0 0 0,-3 1 0 16,4 9 0-16,-1-7 0 0,1 1 0 0,-1-4 0 15,4-6 0-15,-3 4 0 0,3-1 32 0,4-3 1 0,-4 0 0 16,3 3 0-16,1 4-12 0,3-4-2 16,-7-6-1-16,0-3 0 0,0-10-2 0,-3 4 0 0,3-4 0 0,0 4 0 15,-7 9 3-15,7-6 0 0,0-7 0 0,-4-2 0 16,-3-1-33-16,4-3-6 15,-1 7-2-15,-3-1 0 0,4 7 36 0,-4-1 7 16,-4 1 2-16,4 0 0 0,-3-3-23 0,3-1 0 0,-4 7 0 0,1 3 0 16,-1 6 0-16,1-3 0 0,-1 1 0 0,1-4 0 15,3-7-16-15,-4 7-5 0,1 7-1 0,-1 5 0 16,4-3 22-16,0 4 0 0,-3-4 0 16,3 7 0-16,3 0 0 0,-3-4 0 0,0-12 0 0,4 10 0 15,-1 2 0-15,-3-2 0 16,0-10 0-16,0 0 0 0,7-7 10 0,0 4 6 0,0 0 2 0,4 3 0 15,-1 0-42-15,1 0-9 0,3 0-2 0,-3-3-543 16,-1 3-109-16</inkml:trace>
  <inkml:trace contextRef="#ctx0" brushRef="#br0" timeOffset="44975.502">17695 8166 1436 0,'0'0'32'0,"0"0"6"0,0 6 2 0,0-6 0 0,4 6-32 0,-4-6-8 16,0 0 0-16,0 0 0 0,3 16 31 0,1 0 5 15,-1-4 0-15,-3 1 1 0,4 3-14 0,-1-4-3 0,-3 4-1 0,4-4 0 16,-4 1-3-16,0-13 0 0,0 0 0 0,0 0 0 16,0 16-5-16,4-1-2 0,-4-2 0 0,0-13 0 15,0-10 24-15,0 4 5 0,0 0 1 0,0 6 0 16,0 9-11-16,0 1-3 0,0-10 0 0,0 0 0 16,0 0-71-16,0-10-14 0,3 4-4 0,1-3 0 15,-4-7 52-15,3 3 12 0,1-6 0 0,-4 1 0 16,0 5 28-16,3-3 9 0,-3 4 2 0,7-1 0 15,-3 1-20-15,-1 6-4 0,-3-4-1 0,4 4 0 16,-1-7-14-16,-3 13 9 0,0 0-9 0,0 0 8 0,7-6-8 0,-3 6 0 16,3 6 0-16,-3-3 0 0,3 4 0 15,-4 2 12-15,1 13-12 0,3-9 12 16,-7-13-12-16,3 3 0 0,1 3 0 0,-1 3 0 0,4-2 0 16,-3 2 0-16,3-6 0 0,-4 4 0 0,5-4 0 15,-5 3 0-15,4-3 0 0,0 3 0 0,0-3 0 0,0-3 0 16,0 0 0-16,0 0 0 15,0 0-37-15,4 0-13 0,0 0-2 0,-4 0-766 0</inkml:trace>
  <inkml:trace contextRef="#ctx0" brushRef="#br0" timeOffset="45620.607">18235 8106 1576 0,'0'0'35'0,"0"0"7"0,0 0 2 0,-3-3 0 0,3 3-36 0,-8-3-8 0,1 0 0 0,0 0 0 15,0 3 34-15,0-3 5 0,0 3 1 0,-3 0 0 16,3 0-31-16,-4 0-9 0,0 0 0 0,4 0 0 15,0 3 60-15,4 0 4 0,-4 0 2 0,0 6 0 16,3-2-54-16,-3 2-12 0,4 4 0 0,-1-4 0 16,1 0 0-16,3 7 0 0,0 0 0 0,3-4 0 0,1 1 0 15,-4-1 0-15,3-2 0 0,1-1 0 0,-1 1 10 0,1-4 5 16,-4-6 1-16,7 9 0 0,0-6-16 0,-7-3 0 16,7 10 8-16,-7-10-8 0,7-10 8 0,0 7 0 15,-7 3-8-15,3-6 12 0,1-3 0 0,0 6 0 16,-1-7 0-16,1 4 0 0,-4 0-3 0,0 6-1 15,3-7 0-15,-3 1 0 0,0 3-8 0,0 3 0 16,0-6 0-16,0 6 0 0,0 0 0 16,0-7 0-16,0 7 0 0,0 0 8 0,0 0-8 0,0 0 0 15,0 0 0-15,0 0 0 0,0 0-8 0,0 0 8 16,0 0-10-16,4 10 10 16,-1-1-38-16,1 4-2 0,-1-1 0 0,1-2 0 0,-4-1 40 0,3 7 0 15,1-4 0-15,-1 7 0 16,1 0-40-16,-1-3 0 0,1-4 0 0,-4 1 0 0,0 2 13 0,0-2 3 15,3 9 0-15,-3 0 0 16,0 3-3-16,0 0 0 0,0-3 0 0,-3 6 0 0,3-6 35 0,-4 3 8 0,1 0 0 0,-1-3 1 16,4-3-5-16,-3 0-2 0,-1 0 0 0,-3-4 0 15,0-2 24-15,4-1 5 0,-1-2 1 0,-3-4 0 16,7-6-17-16,-3 3-3 0,-5-3-1 0,1 0 0 16,0-3 1-16,0 0 1 0,0-6 0 0,0 2 0 15,0-2-30-15,0-4-7 0,-3-2 0 0,-1-1-1 16,0-3-43-1,1-3-9-15,-1-6-2 0,1-3 0 0,-1-4-39 0,-3 7-8 0,0-7-2 0,0 1 0 16,0-4-6-16,6 19-2 16,-9-31 0-16,6 16 0 0</inkml:trace>
  <inkml:trace contextRef="#ctx0" brushRef="#br0" timeOffset="46157.695">18390 8075 1314 0,'0'0'37'0,"0"0"8"0,0 0-36 0,0 0-9 0,0 0 0 0,4 6 0 16,-1 0 53-16,1 1 9 16,3-1 2-16,-4 0 0 0,5-3-8 0,-1 7 0 0,0-4-1 0,0-3 0 15,3 4-37-15,-3-4-7 0,4 3-2 0,-4-3 0 16,4-3 22-16,3 6 4 0,-4-6 1 0,-3 3 0 16,4-3-7-16,-1-3-1 0,-2-3 0 0,2 6 0 15,-3-3-28-15,0 3 0 0,0-6 0 0,0 3 0 16,-3 3 0-16,-1-7 0 0,1 4 0 0,-4 3 0 15,3-6 0-15,-3 6 0 0,0 0 0 0,0-10 0 16,0 4 35-16,0-3 1 0,-3 2 0 0,-1-2 0 16,-3 0-58-16,0-1-11 0,0 4-3 0,0 0 0 15,-3-4 36-15,-1 4 0 0,0-3 12 0,1-1-3 0,-4 10-9 0,0-9-11 16,3 9 3-16,-3 0 0 0,0-3 8 16,3 6 0-16,4-3 0 0,-3 9 0 0,3 10 0 0,-1-6 0 15,5 2 0-15,-1 4 0 0,1-3 0 0,-1 6 0 16,1-10 0-16,3 7 0 0,0 3 0 0,3-9 0 15,1 2 0-15,-1 1 0 16,1-4 0-16,3-2 0 0,-3-1 0 0,3 7 8 0,0-7-8 0,0 1 0 16,0 2 0-16,3-2-8 0,1-1 8 15,-1-3 0-15,-2 4 0 0,2-4 0 16,1 3-102-16,-1-2-22 0,1 2-4 0</inkml:trace>
  <inkml:trace contextRef="#ctx0" brushRef="#br0" timeOffset="46626.748">18697 8109 1285 0,'0'0'28'16,"0"0"5"-16,0 0 2 0,0 0 2 0,-3 10-29 0,3-1-8 0,3 1 0 0,-3-1 0 15,0-3 44-15,4 4 8 0,-1-1 2 0,1 1 0 16,-1-1 3-16,1 0 1 0,-1 1 0 0,1 2 0 16,-4-2-20-16,3 2-4 0,4-2-1 0,-7-1 0 15,4 0-8-15,-4 7-1 0,0-3-1 0,0-4 0 16,4 1-3-16,-4-1-1 0,0-9 0 0,0 0 0 16,0 0-19-16,0 0 0 0,0 0 0 0,0 0 0 0,0 0 64 0,0 0 8 15,0 0 3-15,0 0 0 0,-8-6-41 16,5-1-8-16,3-2-2 0,-4 3 0 0,1-4 4 0,-1 1 1 15,1-1 0-15,3 1 0 0,0-3-29 0,-4 2 0 16,4 1 0-16,-3-4 0 16,3 1-16-16,0 2-10 0,-4-2-2 0,4-1 0 0,0-3 28 0,0 4 0 15,0-4 0-15,-3 4 0 0,3-4 11 0,0 3-3 16,0 1 0-16,3 3 0 0,-3-4-8 0,4 4 0 16,-1 2 0-16,1-2 0 0,-1 3 0 0,-3-4 0 0,4 1-12 15,-1-1 12-15,-3 10-9 0,7 0 9 0,1-9 0 16,-1 9 0-1,0 0-38-15,3 0-1 0,1 0 0 0,-1 9 0 16,1-2-28-16,0 2-5 0,3 4-2 0,-4-4 0 16,8 4-138-16,-7-1-27 0,31 16-5 0,-14-9-2 0</inkml:trace>
  <inkml:trace contextRef="#ctx0" brushRef="#br0" timeOffset="47166.244">19043 8119 1378 0,'0'0'30'0,"-7"9"6"0,0-2 2 0,0-4 2 0,-4 3-32 0,1-3-8 16,-1 3 0-16,-3-3 0 15,3 4 100-15,1-1 20 0,3-3 3 0,-4 3 1 0,4 1-82 16,0-1-16-16,0 0-3 0,3 4-1 0,-3-1-22 0,4 0 0 16,-1 1 0-16,1-1 0 0,3 1 0 0,0-1 8 15,0 0-8-15,0 7 0 0,0-10 12 0,3 7-1 16,-3 0-1-16,4 2 0 0,-1-2-10 0,1-1 0 16,-1-2 9-16,1-4-9 0,-4-6 23 0,7 3 0 15,-3-3 0-15,3 0 0 0,-4 0 11 0,1-9 2 16,3 2 1-16,0-2 0 0,0-7-15 0,0 1-3 15,0-1-1-15,0 0 0 0,0-3-10 0,0 7-8 0,0-4 12 16,0 4-12-16,0-4 8 0,0 3-8 0,0 4 0 0,-3-3 0 16,3 2 0-16,-4 7 0 0,-3 3 0 0,0 0 0 15,4-13 8-15,0 4-8 0,-4 6 0 0,0 3 0 16,0 0-12-16,0 0-10 0,0 0-2 0,0 0 0 16,0 0 24-16,0 0 0 0,0 0 0 0,0 0 0 15,0 0-16-15,0 0-9 0,3 9-2 16,1 1 0-16,-4-1 18 0,3 1 9 0,-3 2-10 0,4 1 10 15,-1-4 0-15,1 0 0 0,-1 1 0 0,-3 6 0 16,4-4 0-16,-1-3 0 0,1 7 0 16,-1-10 0-16,1 1 0 0,3-1 0 0,-4 0 0 15,5 1 0-15,-1-7-27 16,0 3-9-16,0 0-1 0,0-3-1 0,3 0 6 16,-3-3 2-16,4 0 0 0,-4-1-532 0,0-2-106 0</inkml:trace>
  <inkml:trace contextRef="#ctx0" brushRef="#br0" timeOffset="47511.322">19371 8075 1267 0,'0'0'28'0,"0"0"5"0,0 0 2 0,0 0 1 0,0 0-36 0,0 0 0 16,0 0 0-16,0 0 0 0,4 6 58 0,-1 4 5 0,-3-4 1 0,0 3 0 16,4 4 0-16,-4-4 0 0,0 1 0 0,3 5 0 15,1-5-52-15,-4 2-12 0,3 1 0 0,-3-1 0 16,4-2 0-16,-4 2 0 0,-4-2 0 0,4-1 0 15,0-9 29-15,0 10 3 0,0-7 1 0,0-3 0 16,0 0-33-16,0 0 0 0,0 0-15 0,0 0 5 16,0 0-114-16,0 0-22 0</inkml:trace>
  <inkml:trace contextRef="#ctx0" brushRef="#br0" timeOffset="47757.64">19318 7812 1074 0,'0'0'30'0,"0"0"8"0,0 0-30 0,0 0-8 15,0 0 0-15,0 0 0 0,0-1631-15 0,0 3262-4 16,0-1631-1-16,0 0 0 16,0 0-19-16,0 0-4 0,0 0-1 0,0 0-215 0,0 0-43 0</inkml:trace>
  <inkml:trace contextRef="#ctx0" brushRef="#br0" timeOffset="54266.3">19452 8066 309 0,'0'0'0'0,"0"0"12"0,-3 6-3 0,3 0 2 0,0-6-11 0,0 0 0 0,0 0 0 0,0 0 0 15,0 0 0-15,0 0 10 0,0 0-10 0,0 0 10 16,-4 13-10-16,1-1 0 0,-1-6 0 0,4-6 0 16,0 0 0-16,0 0 0 0,-3 10 0 0,-1-1 0 15,4-9 60-15,0 7 11 0,0-7 1 0,0 0 1 16,0 0 3-16,0 0 1 0,0 0 0 0,0 0 0 15,-4 3-25-15,4 12-4 0,0-5-2 0,0-1 0 0,0-9-19 0,0 0-4 16,0 0-1-16,0 0 0 0,0 0-13 0,0 6-9 16,0 1 12-16,0-1-12 0,4 0 10 0,-4 4-10 15,0 2 8-15,0 1-8 0,0-1 24 0,4-2-1 16,-4-1 0-16,3 7 0 0,-3-7 30 0,0 4 7 16,4-1 0-16,-4 1 1 0,0-7-14 0,0 3-3 15,0 1-1-15,3-1 0 0,-3-2-18 0,4 2-3 16,-1 3-1-16,-3-2 0 0,4-4-13 0,-4 4-8 15,3 2 10-15,-3-2-10 0,4-4 0 0,-1 3 0 16,-3-3 0-16,4 4 0 16,-4-4-44-16,0 4-8 0,0-4-1 0,3 0-1 15,-3-6 1-15,0 0 0 0,0 0 0 0</inkml:trace>
  <inkml:trace contextRef="#ctx0" brushRef="#br0" timeOffset="55016.006">19512 7774 756 0,'0'0'16'0,"0"0"4"0,0 0 1 0,0 0 0 0,0 0-21 0,0 0 0 0,0 0 0 0,-3 6 0 16,3 7 66-16,0-13 9 0,0 0 1 0,0 0 1 16,0 0-39-16,0 0-8 0,0 0-2 0,0 0 0 15,0 6-19-15,0-6-9 0,0 0 8 0,0 0-8 16,0 0 8-16,0 0-8 0,0 0 8 0,0 0-8 16,0 0 42-16,0 0 3 0,0 0 1 0,0 0 0 15,3 3-21-15,-3-3-4 0,4-6-1 0,-1 0 0 16,4 2-9-16,-7 4-3 0,0-6 0 0,0 6 0 15,0 0-8-15,0 0 12 0,4-6-12 0,-4 0 12 16,0 6 6-16,0 0 2 0,0 0 0 0,0 0 0 16,0 0-8-16,0 0 0 0,0 0-1 0,0 0 0 0,0 0 1 0,-7 0 0 15,0 0 0-15,0 3 0 16,3 6-3-16,-3 1 0 0,0-4 0 0,3 3 0 0,-3-2 3 0,4-1 1 16,-1 0 0-16,4-6 0 0,0 0 17 0,0 0 3 15,-3 6 1-15,3-6 0 0,0 0-23 0,0 0-11 16,-4 7 10-16,4-7-10 0,0 0 9 0,0 0-9 15,0 0 8-15,4 3-8 0,-4-3 8 0,0 0-8 16,0 0 0-16,0 0 8 0,0 0-8 0,7 0-12 0,-7 0 2 0,0 0 1 31,3 0-107-31,-3 0-20 0,7 6-5 0</inkml:trace>
  <inkml:trace contextRef="#ctx0" brushRef="#br0" timeOffset="56300.063">20369 8053 741 0,'0'0'16'0,"4"6"3"0,-1 1 1 0,1 2 2 0,0 0-22 0,-1-2 0 16,1 2 0-16,-1 0 0 15,1 1 59-15,-1-1 7 0,1 7 2 0,-1-7 0 0,1 4-12 0,-1-1-1 16,1-2-1-16,3 5 0 0,-4-2-6 0,1 3 0 16,-1-4-1-16,4 7 0 0,-3 0 8 0,3 0 1 15,0 6 1-15,0-6 0 16,-3-4 4-16,3-5 1 0,0-1 0 0,-4-9 0 0,4 0-8 0,0 6-2 0,0-3 0 0,1 4 0 16,2-17-15-16,-3 4-3 15,-7 6-1-15,11 0 0 0,-4-16-9 0,0 7-1 0,-7 9-1 0,10-6 0 16,-2-4-5-16,-5-2-1 0,4-4 0 0,-3-3 0 15,3 0-7-15,-4 1-1 0,1-4-8 0,-4-3 12 16,3 0-12-16,-3-1 0 0,0 8 0 0,-3-4 0 16,3 0 0-16,-4 6 0 0,1-3-8 0,-1 7 8 15,4-1-67 1,-3 1-6-16,3-1-2 0,-4 4 0 0,4-1-42 16,0 4-9-16,-3-3-2 0,3 2-614 0</inkml:trace>
  <inkml:trace contextRef="#ctx0" brushRef="#br0" timeOffset="56783.027">20814 8197 1074 0,'0'0'30'0,"0"0"8"0,0 0-30 0,0 0-8 15,0 0 0-15,0 0 0 0,0 0 52 0,3 6 10 16,-3-6 2-16,4 7 0 0,-1 2 0 0,-3-3 0 0,4 1 0 0,-4 2 0 16,0-6 0-16,0 7 0 0,0-4 0 0,0-6 0 15,0 0-52-15,0 3-12 16,0 6 0-16,0-9 0 0,0 0 0 0,0 0 0 0,0 0 0 0,0 0 0 15,0 0 0-15,0 0 0 0,4 0 0 16,3-9 0-16,-4-3 54 0,1-4 8 0,3 6 2 0,-4-5 0 16,4 2-64-16,0 1-23 0,0 2 1 0,0 1 0 15,-3-1 22-15,3-2 0 0,0 3-9 16,-3-1 9-16,3 4 16 0,3-4 6 0,-3 4 2 0,0 0 0 16,0 3-43-1,-3 3-8-15,3-7-1 0,-3 14-1 0,3 8-5 0,-4 1-1 16,1-6 0-16,-1-7 0 0,-3-3 35 0,4 9 0 0,-1 7 0 0,-3-1 0 15,4-2 0-15,-1 6 0 0,-3 3 0 0,0-3 0 16,0-7 0-16,4 4 0 16,-1-13 0-16,-3-3 0 0,0 0 0 0,7 6 0 0,-7-6 0 15,7 3 0-15,0-3 0 0,-3 0 0 0,3-3 0 0,0 3-775 16</inkml:trace>
  <inkml:trace contextRef="#ctx0" brushRef="#br0" timeOffset="57518.405">21608 7580 1267 0,'0'0'28'0,"0"0"5"0,0 0 2 0,-4-4 1 0,4 4-36 0,0 0 0 0,0 0 0 0,-7-3 0 15,7 3 58-15,0 0 5 0,0 0 1 0,-3 3 0 16,-1 4-17-16,4-4-3 0,-4 3-1 0,1-3 0 16,3 0-18-16,-4 7-3 0,4-1-1 0,4 1 0 15,-1 12 40-15,1-4 8 0,0 4 2 0,3 0 0 16,0 0-38-16,0 3-7 0,3 3-2 0,1 4 0 16,-1-1 0-16,1-3-1 0,-4 4 0 0,4 2 0 15,-1 4-23-15,-6-16 9 0,3 3-9 0,-4-3 0 0,4 0 10 0,-3 0-10 16,-1 0 8-16,1 0-8 0,0-4 0 0,-1 8 8 15,1-5-8-15,-4-5 0 0,0-3 0 0,0-1 0 16,0-2 8-16,0-4-8 0,0-6 0 0,0 0 0 16,0 0 0-16,0 0 0 0,-4-6 53 0,1-4 9 15,-1 7 2-15,0-6 0 0,1 6-52 0,-4-7-12 16,3-6 0-16,1-2 0 0,3-4 0 0,-4 3 0 0,1 0 0 0,3 3 0 16,-4-2 0-16,4 2 0 0,0 0 0 0,0 4 0 15,4-4 0-15,-1 7 0 16,1-1 0-16,3 1 0 0,-4-1 0 0,4 7 0 15,1-3-12-15,2 6 12 0,1-3 0 0,-1 3 0 0,4 3 8 16,0-3-8 0,1 9-20-16,-1-2-11 0,0-4-1 0,0 6-1 0,4-3 11 0,-4 4 2 0,0-1 1 15,0 1 0-15,-3-1 7 0,-1 1 0 0,1 2 1 0,-1 1 0 16,-6-1 11-16,-1 1-13 0,1-1 5 0,-4 4 8 16,0-4-14-16,0 1 5 0,-4 0 1 0,1-1 0 15,-4 1 8-15,0-1 0 0,0 1 0 0,0-4 0 16,-4 1 0-16,4-1 0 0,-4-6 0 0,1-3 0 15,-1 6 8-15,1-3 3 0,-1-3 1 0,-3 0 0 16,3-3-12-16,-3 6 0 0,4-3 0 0,-5 0 0 16,5 0-48-16,-4-3-11 0,3-6-2 0,1 0-548 15,-1-1-110-15</inkml:trace>
  <inkml:trace contextRef="#ctx0" brushRef="#br0" timeOffset="57903.835">22070 8056 1130 0,'0'0'32'0,"0"0"8"0,0 0-32 0,0 0-8 0,-7-6 0 0,7 6 0 16,0 0 83-16,0 0 15 0,0 0 3 0,0 0 1 16,0 0-40-16,0 0-8 0,-4 6-2 0,4-6 0 15,0 0-24-15,-3 10-6 0,3 5-1 0,-4-5 0 16,4-1-21-16,4 0 8 0,-4 1-8 0,0-1 0 15,3 1 36-15,-3 5 2 0,4-2 1 0,-4-1 0 16,3-2-39-16,-3-1 0 0,0 1 0 0,0-1-8 31,0 0-26-31,0-9-5 0,0 7-1 0,0-7 0 0,0 0-116 0,0 0-23 0,0 0-5 16,-7 12 0-16</inkml:trace>
  <inkml:trace contextRef="#ctx0" brushRef="#br0" timeOffset="58083.448">22066 7752 1224 0,'0'0'27'0,"0"0"5"0,0 0 2 0,0 0 0 0,0 0-34 0,0 0 0 0,0 0 0 0</inkml:trace>
  <inkml:trace contextRef="#ctx0" brushRef="#br0" timeOffset="58716.799">22419 8037 1642 0,'0'0'46'0,"-3"-3"11"0,-5-3-45 0,5 0-12 0,-4-4 0 0,-4 10 0 16,4-9 79-16,0 6 13 0,-3-4 4 0,3 4 0 0,-1-3-71 0,-2 6-13 15,3-3-4-15,-4 3 0 0,4 0-8 0,-3 0 0 16,3 0 0-16,-4 0 0 0,4 0 30 0,0 3 4 16,7-3 1-16,-4 6 0 0,-3-3-35 0,0 7 0 15,4-1 0-15,-1 1 0 0,1-1 0 0,-4 0 0 16,3 4 0-16,4 0 0 15,-3 2-28-15,3-2-4 0,0-1 0 0,-4-2 0 0,4-7 32 0,0 6 0 0,0 1 0 0,0-1 0 16,4 0 0-16,-4 4 0 16,0-10 0-16,3 7 0 0,1-4 0 0,-4-6 15 0,0 0-2 0,0 0 0 15,7 0-13-15,0 0 0 0,0 3 0 16,0-3 0-16,0-3 0 0,0 3 0 16,-4 0 8-16,4-3-8 0,4-4 0 0,-4 7 0 0,0-3 0 0,0 0 0 15,0-6 0-15,0 2 0 0,0 7 0 16,0-3 0-16,1 3 0 0,-1 0 0 0,0 3 0 15,3-3 0-15,1 7 0 0,-4-1-12 0,-4 0 12 0,4 1-10 16,-3 5 1-16,0-3 0 0,-1 1 0 0,1-4 0 16,-4-6 9-16,-4 10-10 0,4 5 10 0,0 4-10 15,-3 0 10-15,-5-3 0 0,1-1 0 0,-3 4 0 16,-1-3-15-16,1-1-1 0,-4-2 0 0,3-4 0 16,-3 4-10-16,0-7-2 0,0-3-1 0,-1 7 0 15,1-7-3-15,4 0 0 0,-4-3 0 0,0-3 0 16,3-3-112-16,0-1-24 0,-17-2-4 0,11-1 0 0</inkml:trace>
  <inkml:trace contextRef="#ctx0" brushRef="#br0" timeOffset="59522.25">22613 8066 806 0,'0'0'17'0,"0"0"4"0,0 0 1 0,0 0 2 16,0 0-24-16,0 0 0 0,0 0 0 0,0 0 0 15,0 0 0-15,0 0 0 0,0 0 0 0,0 0 0 0,4 6 0 0,-4-6 0 16,0 0 0-16,0 0 0 15,3 6 0-15,-3 0 0 0,0-6 0 0,4 7 0 16,-1-4 0-16,-3-3 0 0,0 0 0 0,0 9 0 0,0-9 107 0,0 6 17 16,0-6 3-16,0 7 1 15,4-4-52-15,-4-3-9 0,0 0-3 0,0 0 0 0,0 0 38 0,0 0 7 16,0 0 2-16,0 0 0 0,0 0-75 0,0 0-16 16,0 0-2-16,0 9-1 0,3-2 38 0,-3-7 7 15,0 0 2-15,0 0 0 0,4 3-64 0,-4-3 0 16,0 0-14-16,0 0 2 0,0 0 12 0,0 0 0 15,0 0 0-15,0 0 0 0,0 0 0 0,0 0 0 0,0 0 0 16,0-3 0-16,-4-7 0 0,4 4 0 0,0 3 0 0,0 3 0 16,4-7 0-16,-4 7 0 0,-4-6 0 0,4 0 0 15,-3 0 0-15,3-1-8 0,-4-2 0 0,1 6 0 32,3 3-17-32,0 0-3 0,0 0-1 0,-4-6 0 0,-3-1 3 0,4-2 1 0,-1 3 0 0,0 2 0 15,4 4 6-15,0 0 2 0,0 0 0 0,0 0 0 16,-3 7-1-16,-4-4 0 0,7-3 0 0,-4 9 0 15,1 1-3-15,-4-1-1 0,3 0 0 0,1-2 0 16,3-1 38-16,-4 3 8 0,1 1 2 0,-1-1 0 16,1 1-17-16,3-1-9 0,0 0 10 0,-4 7-10 15,1 3 16-15,3 0-4 0,0-4 0 0,-4-5 0 16,-3-1-12-16,3 1 0 0,8 8 0 0,-1 1 0 16,1 0 20-16,0-3 0 0,-1 3 1 0,4-7 0 15,4 1-5-15,-4-4 0 0,0 0-1 0,3-2 0 0,-3-4 1 0,1 6 0 16,-1-9 0-16,0 7 0 0,3 5-16 0,-3-6 9 15,0-9-9-15,0 3 8 16,0 3-34-16,1-6-7 0,-1-3-2 0,0-3 0 0,-4-1 22 0,4 1 4 16,-3-1 1-16,-1 1 0 15,1-7-192-15,-1 1-39 0,1 5-7 0,-1 4-2 0</inkml:trace>
  <inkml:trace contextRef="#ctx0" brushRef="#br0" timeOffset="59952.39">22825 8156 1018 0,'0'0'22'0,"0"0"5"0,0 0 1 0,0 7 1 0,0-7-29 0,0 6 0 0,0-6 0 0,0 9 0 15,0-2 76-15,0-1 10 0,0 0 2 0,3 4 0 16,-3-4-27-16,4 0-5 0,-4 0 0 0,3 1-1 16,-3 2-11-16,4-6-1 0,-1 7-1 0,-3 5 0 15,7-12 1-15,-3 7 0 0,-1 6 0 0,5-7 0 16,-5 0-1-16,1 1 0 0,3-7 0 0,-4-3 0 16,4-6-2-16,0 3 0 0,-7 3 0 0,4 6 0 15,-1 0-23-15,4 0-5 0,-3 1 0 0,-4-7-1 0,3-10-11 0,1 1 0 16,0 3 9-16,-4 6-9 15,3 6 12-15,-3-6-1 0,0 0-1 0,0 0 0 16,7-6 20-16,-7-1 4 0,4-2 1 0,-4-4 0 16,0 4-15-16,3-4-2 0,-3-2-1 0,4-4 0 0,-4 6-17 0,0-2 0 15,3-4 8-15,-3 3-8 16,0 0 0-16,-3-2 0 0,3-1-13 0,0 9 5 16,0-5-24-16,0 5-4 0,-4-2 0 0,4 2-1 15,0 1-36-15,4 0-7 0,-1 2-2 0,-3 1 0 16,4-3-129-16,-1 9-25 0</inkml:trace>
  <inkml:trace contextRef="#ctx0" brushRef="#br0" timeOffset="60272.722">23227 8210 1036 0,'0'0'23'0,"0"0"5"0,0 0 0 0,0 6 1 16,0 3-29-16,0-9 0 0,0 0 0 0,-4 7 0 15,4 2 57-15,-3 1 6 0,3-7 1 0,-4 6 0 16,4 0-41-16,0-2-8 0,0-4-2 0,0-3 0 15,0 0 31-15,-3 12 5 0,3-5 2 0,-4 2 0 0,4-9-41 0,0 0-10 16,0 0 0-16,0 0 0 0,0 0 0 0,0 0 0 16,0 0 0-16,-7-9-664 15</inkml:trace>
  <inkml:trace contextRef="#ctx0" brushRef="#br0" timeOffset="60426.264">23082 7586 806 0,'0'0'17'0,"0"6"4"0,7 0 1 0,-3 4 2 0,-4-1-24 0,0 1 0 16,0 5 0-16,0-2 0 0,3-4 0 0,-3 1 0 16,0-1 0-16,0 4-235 0,4-7-51 0</inkml:trace>
  <inkml:trace contextRef="#ctx0" brushRef="#br0" timeOffset="60818.343">23594 7188 1267 0,'-4'9'28'0,"4"-3"5"0,4 10 2 0,-1-4 1 0,-6-2-36 0,3 9 0 16,0 0 0-16,0-4 0 0,0 4 58 0,3 0 5 15,-3 6 1-15,0-6 0 0,0 6 31 0,0-6 6 16,0-1 2-16,0 4 0 0,-3 0-41 0,3 3-8 15,0 0-2-15,-4 7 0 0,4-4-14 0,0 3-3 16,4 4-1-16,-4 3 0 0,0-4-25 0,0-3-9 0,3 4 0 0,1-4 9 16,-4 1-9-16,0-4 0 15,0 9 0-15,-4-8 0 0,4-1 0 0,-3-6 0 0,3 3 0 0,0-13 0 32,0 4-34-32,0-3-9 0,0-1-1 0,0-2-1 15,0-1-31-15,0 7-5 0,3-7-2 0,-3 10-468 0,0-7-93 0</inkml:trace>
  <inkml:trace contextRef="#ctx0" brushRef="#br0" timeOffset="61219.608">23375 7752 884 0,'0'0'24'0,"0"0"8"0,0 0-32 0,0 0 0 15,0 9 0-15,0-2 0 0,4-1 47 0,-1 3 3 16,1 1 1-16,6-4 0 0,-3 0 10 0,4 1 3 16,-4-1 0-16,4-3 0 0,3 0 51 0,0 0 10 15,0-3 3-15,0 0 0 0,4 0-56 0,3-3-10 16,-4 0-2-16,-3 0-1 0,1-3-43 0,-1-1-16 16,0 4 11-16,3-3-11 0,1 0 0 0,0-1 0 0,-1 1 0 0,-2 3 0 15,2 0 0-15,-3 0 0 0,4 3 0 0,-4-7 0 31,-3 7-96-31,3 0-26 0,0 0-5 0,-7 0-615 0</inkml:trace>
  <inkml:trace contextRef="#ctx0" brushRef="#br0" timeOffset="61552.283">23894 8417 836 0,'0'0'24'0,"0"0"4"0,7-3-28 0,-4-4 0 0,1 4 0 0,3-3-352 16</inkml:trace>
  <inkml:trace contextRef="#ctx0" brushRef="#br0" timeOffset="62391.01">23551 8009 466 0,'0'0'12'0,"0"0"5"0,0 0-17 0,0 0 0 16,0 0 0-16,0 3 0 0,0-3 56 0,0 10 7 16,0 2 1-16,0-2 1 0,0-4-1 0,-3 0 0 15,3-6 0-15,0 6 0 0,0 4-18 0,0-1-4 16,0 4-1-16,0-4 0 0,0-3 13 0,-4 10 2 16,4-6 1-16,0 2 0 0,-3-3-14 0,3 4-3 15,-4 0-1-15,4-1 0 0,-3 1-22 0,3 2-4 0,0-2-1 16,0 3 0-16,-4-4-12 0,4 7 0 0,0-3 0 15,-3 2-10 1,3-5-30-16,-4 3-5 0,4-1-2 0,0-5 0 0,0-1 23 0,0 0 5 0,0 1 1 16,-3-1 0-1,3-9-36-15,0 0-7 0,0 0-2 0,0 0 0 0</inkml:trace>
  <inkml:trace contextRef="#ctx0" brushRef="#br0" timeOffset="62785.655">23887 8326 1267 0,'0'-13'28'0,"0"1"5"0,0 5 2 0,0 7 1 0,0 0-36 0,0 0 0 0,0 0 0 0,0 0 0 16,0 7 0-16,0 2 0 0,3 1 0 0,-3-10 0 15,0-7 0-15,0 7 0 0,0 7 0 0,-3 2-368 16,3-9-81-16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6T14:01:12.3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3598 13114 266 0,'0'0'0'0,"0"0"11"0,0 0-3 0,0 0 0 0,0 0-8 0,0 0 0 0,0 0 0 0,0 0 0 16,0 0 14-16,0 0 1 0,0 0 0 0,0 0 0 16,0 0-15-16,0 0 0 0,0 0 8 0,0 0-8 15,0 0 0-15,0 9 0 0,0-3 0 0,0-6 0 16,0 0 0-16,0 3 0 0,0-3 0 0,4 10-10 0,-4-10 2 0,0 6 0 15,0-6 0-15,0 3 0 16,0-3 8-16,3 10-13 0,-3-10 5 0,0 6 8 0,0-6 12 0,0 9 9 16,4-5 3-16,-4-4-116 15,0 0-22-15</inkml:trace>
  <inkml:trace contextRef="#ctx0" brushRef="#br0" timeOffset="2533.985">3598 13192 238 0,'0'0'0'0,"0"0"14"0,0 0-14 0,0 0 0 0,0 0 0 0,0 0 0 16,0 0 28-16,0 0 4 0,0 0 0 0,0 0 0 15,0 0-32-15,0 0 0 0,0 0 0 0,0 0 0 16,0 0 0-16,0 0 0 0,0 0 0 0,0 0 0 16,0 0 0-16,0 0 0 0,0 0 0 0,0 0 0 15,0 0 0-15,0 0 0 0,0 0 0 0,0 0 0 16,0 0 0-16,0 0 0 0,0 0 0 0,0 0 0 16,0 0 0-16,0 0-13 0,0 0 1 0,0 0 0 15,0 0 12-15,0 0 0 0,0 0 9 0,0 0-9 16,0 0 16-16,0 0-4 0,0 0 0 0,0 0 0 15,0 0-12-15,0 0 0 0,0 0 8 0,0 0-8 0,0 0 0 16,0 0 8-16,0 0-8 0,0 0 0 0,0 0 17 0,0 0-2 16,0 0-1-16,0 0 0 0,0 0 13 0,0 0 2 15,0 0 1-15,0 0 0 0,0 0-9 0,0 0-1 16,0 0-1-16,0 0 0 0,0 0-4 0,0 0-1 16,0 0 0-16,0 0 0 0,0 0-14 0,0 0 0 15,0 0 8-15,0 0-8 0,0 0 0 0,0 0 0 16,0 0 0-16,0 0 0 0,0 0 11 0,0 0-1 15,0 0 0-15,0 0 0 0,0 0 6 0,0-6 0 16,0 6 1-16,0 0 0 0,0 0 2 0,0 0 0 16,0-6 0-16,0 6 0 0,0 0 0 0,0 0 0 15,0 0 0-15,0 0 0 0,0 0 15 0,0 0 3 16,0 0 1-16,0 0 0 0,0 0-30 0,0 0-8 16,0 0 0-16,0 0 0 0,0 0 0 0,0 0 0 0,4-10 0 0,-4 10 0 15,0 0 17-15,0-3 6 0,0 3 1 0,0 0 0 16,0 0-1-16,0-6 0 0,0-4 0 0,0 10 0 15,0-3-11-15,0 3-1 0,0 0-1 0,0 0 0 16,0-6-10-16,0 6 0 0,0 0 0 0,0 0 8 16,3-3-8-16,-3 3 12 0,4-7-12 0,-4 7 12 15,7-3-12-15,-3 0 0 0,-1 0 0 0,-3 3 0 16,7 0 0-16,-3 0 0 0,-4 0 0 0,0 0 0 16,10 0 0-16,-10 0 0 0,4-3 0 0,3 0 0 15,-4 3 0-15,-3 0 0 0,0 0 0 0,0 0 0 16,4-3 0-16,-4 3 0 0,0 0 0 0,0 0 0 15,3-7 0-15,-3 7 0 0,4-3 0 0,-4 3 0 0,0-6 0 0,0 6 0 16,0 0 0-16,0 0 0 0,0 0 0 0,0 0 0 16,0 0 0-16,0-6 0 15,0 6 9-15,0 0 0 0,0 0 0 0,0 0 0 0,0 0-9 0,0 0 12 16,0-3-12-16,0 3 12 0,-4-7-12 0,4 7 0 16,0-6 0-16,0 6 8 15,0 0-20-15,0 0-4 0,0 0 0 0,0 0-1 0,4-6 17 0,-4 6 0 16,3-3 0-16,-3 0 0 0,0-1 10 0,0 4 6 15,0 0 0-15,0 0 1 0,0-6-17 0,4 3 0 16,-4 3 0-16,0 0 0 0,3-6 0 0,-3 6 0 16,0 0 0-16,0 0 0 0,0-10-10 0,0 10-6 0,0 0 0 0,0 0-1 15,4-9 29-15,-4 6 5 0,0-4 2 0,0 7 0 16,0-6-19-16,0 3 0 0,0 3 0 0,0 0 0 16,0 0 0-16,4-6 0 0,-4 0 0 0,3 2 0 15,1-2 0-15,-4 6 0 0,0-3 0 0,0 3 0 16,0 0 0-16,7-3 0 0,-4 0 0 15,-3 3 0-15,0 0 0 0,0 0 0 0,0 0 0 16,4-3 0-16,-4 3 0 0,0 0 0 0,3 0 0 0,-3 0 0 16,7-4-12-16,-7 4-5 0,0 0-2 0,0 0 0 15,4-3 19-15,-4 3 0 0,3-6 0 0,-3 6 0 16,4-3 12-16,-4-3 5 0,3 2 2 0,-3 4 0 16,0-3-31-16,0 3-5 0,4-6-2 0,-4 6 0 15,0-3 32-15,0 3 7 0,0-6 0 0,0 6 1 16,0-10-21-16,0 10 8 0,0 0-8 0,0 0 0 15,0 0 0-15,3-9 0 0,-3 9 0 0,0 0 0 16,0 0 0-16,0 0 0 0,0 0 0 0,0 0-8 0,0 0 8 0,0 0 0 16,4-3 0-16,-4 3 0 0,0 0-17 0,0 0-2 15,0 0 0-15,0 0 0 0,0 0 19 0,0 0 0 16,0 0 0-16,4-7 0 0,-4 7 13 0,3-3 7 16,-3-3 0-16,4 6 1 0,-1-3-21 0,-3 3 0 15,0-6 0-15,0-1 0 0,7 1 0 0,-7 0 8 16,4 3-8-16,-4 3 0 0,0-7 0 0,0 1 0 15,0 6 0-15,0 0 0 0,3-6 0 0,-3 6 0 16,0 0 0-16,0-3 0 0,0 3-14 0,0 0-7 16,0 0-2-16,0 0 0 0,0 0 37 0,0 0 7 15,0 0 2-15,0-7 0 0,0 7-23 0,0 0 0 0,4-3 0 16,-4 3 0-16,0 0 0 0,0 0 0 16,0-3 0-16,0 3 0 0,3-6-14 0,-3 6-7 15,0-3-2-15,0 3 0 0,4-6 23 0,-4 2 0 16,0 4 0-16,3-6 0 0,-3 6 14 0,0-6 7 0,0 3 2 0,0 3 0 15,0-7-23-15,0 7 8 0,0 0-8 0,0-3 0 16,4-3-16-16,-4-3-7 0,0 5-1 0,0 4-1 16,0-6 25-16,0 6 0 0,0-3 0 0,0-3 0 15,0 3 0-15,0 3 0 0,0-7 0 0,0 7 0 16,0-3 16-16,0 3 9 0,0-6 2 0,0 6 0 16,0 0-27-16,0-3 0 0,0 3 0 0,0 0 0 15,3-6-9-15,-3 6 9 0,0-4 0 0,0 4 0 16,0 0-8-16,0 0 8 0,0-6 0 0,0 6 0 15,0-3 0-15,0 3 0 0,0-6 0 0,0 6 0 16,0-3 0-16,0 3 0 0,0-7 0 0,0 7 0 16,0 0 0-16,0-6 0 0,0 0 0 0,0 6 0 15,0-3-22-15,0 3 2 0,0-7 1 0,0 7 0 16,-3-3 29-16,3 3 6 0,0 0 0 0,0 0 1 16,0-6-17-16,0 6 0 0,0 0 8 0,0 0-8 0,0 0 0 0,0 0 0 15,0 0 0-15,0 0-9 0,0 0 1 0,0 0 0 16,0 0 0-16,0 0 0 0,0 0 8 0,0 0-13 15,0 0 5-15,0 0 8 0,0 0 0 0,0 0 0 16,0 0 0-16,0 0 0 0,0 0 0 0,0 0 0 16,0 0 0-16,0 0 0 0,0 0 0 0,0 0 0 15,0 0 0-15,0 0 0 0,0 0 0 0,0 0 0 0,0 0 0 0,3-9 0 16,-3 9 0-16,0 0 0 0,0 0 0 0,4-4 0 16,-4-2 0-16,0 6 0 15,0 0 0-15,0 0 0 0,0 0 0 0,0 0 0 0,0 0 0 16,0 0 0-16,0 0 0 0,0 0 0 0,0 0 0 15,0 0 0-15,0 0 0 0,0 0 0 0,0 0 0 0,0 0 0 16,0 0 0-16,0 0 0 0,0 0 0 0,0 0 0 16,0 0 0-16,0 0 0 0,0 0 0 0,0 0 0 15,0 0 0-15,0 0 0 0,0 0 0 0,0 0 0 16,0 0-9-16,0 0 9 0,0 0 0 0,0 0 0 16,0 0 0-16,0 0 0 0,3-9 0 0,-3 9 0 15,4-10 0-15,-4 10 0 0,0 0 0 0,0 0 0 16,0 0 0-16,0 0 0 0,0 0 0 0,0 0 0 15,0 0 0-15,0 0 0 0,0 0 0 0,0 0 0 16,0 0-9-16,0 0 9 0,0 10 0 0,0-10-9 0,0 9 9 0,0-9 0 16,3 10 8-16,-6-10-8 0,3 6 0 0,0-6 0 15,0 0 0-15,-4 3 8 0,4 6-8 0,-3-2 0 16,3-1 0-16,0-3 0 0,0-3 0 0,-4 3 0 16,4-3 0-16,0 3 0 0,0-3 0 0,-3 4 0 15,3-4 0-15,0 3 0 0,0-3 0 0,-4 3 0 16,4 3 0-16,0-3 0 0,0-3 0 0,-3 6 0 15,3-6 0-15,0 4 0 0,0-4 0 0,0 6 0 16,0-6 0-16,0 3 0 0,0-3 0 0,0 6 0 16,-4-3 0-16,4 1 0 0,0-4 0 0,0 3 0 15,0 3 0-15,0-6 0 0,-3 3 0 0,3 0 0 16,-4-3 0-16,4 6 0 0,-3-2 0 0,3 2 0 16,0-6 0-16,-4 3 0 0,-3-3 0 0,7 6 0 15,0-6 0-15,-3 3 0 0,3-3 0 0,-4 7 0 16,4-4 0-16,-3-3 0 0,3 0 0 0,-4 6 0 0,4-3 0 0,-4 0 0 15,4-3 0-15,0 7 0 0,-3-4 0 0,3 3 0 16,-4-3 0-16,4 3 0 0,-3-2 0 0,3 2 0 16,-4-3-18-16,4 3 2 0,0-3 0 0,0 4 0 15,0-7 4-15,0 3 0 0,-3 0 1 0,3 0 0 16,0-3 3-16,-4 6 0 0,4-2 0 0,-3-1 0 16,3 3 8-16,-4-3-8 0,4-3 8 0,-3 9-8 15,3-9 8-15,0 7 0 0,-4-4 0 0,4 6 0 16,-3-9 0-16,3 7 0 0,0-4 0 0,-4-3-8 15,1 9 8-15,-1-6 0 0,4 3-9 0,-3-2 9 16,3 2 0-16,-4 0 0 0,0-3 0 0,4 4 0 16,-3-4 0-16,-1 3 0 0,4-3 0 0,0 3 0 15,0-6-9-15,0 4 9 0,-3 2-12 0,3-3 12 16,0 0-16-16,0 3 4 0,0-3 1 0,0 4 0 0,0-4-1 16,0 3-1-16,0-3 0 0,0 7 0 0,0-4 4 0,0-3 1 15,-4 3 0-15,4 1 0 0,-3-4 8 16,3 3 0-16,0-3 0 0,-4 3-8 0,4 4 8 0,-3-7 0 15,3 3 0-15,0-3 0 0,0-3 0 0,0 7 0 16,0-4 0-16,0 3 0 0,0 0 0 0,0 1 0 16,0-7 0-16,0 3 0 0,0 0 0 0,0 3 0 15,0-6 0-15,0 3 0 0,0-3 0 0,0 0 0 0,0 0 0 0,0 7 0 16,0-7 0-16,-4 3 0 0,4-3 0 0,0 0 0 16,0 0 0-16,0 0 8 15,-3 6-8-15,3-6 0 0,0 0 0 0,0 0 0 0,0 3 0 0,0-3 0 16,0 0 0-16,0 0 0 15,0 0 0-15,0 0 0 0,0 0 0 0,0 0 0 0,0 0 0 0,0 0 0 16,0 0 0-16,0 0 0 16,0 0 0-16,0 0 0 0,0 0 0 0,0 0 0 0,0 6 0 0,0-6-8 15,0 0 8-15,0 0 0 16,0 0-9-16,0 0 9 0,0 0-18 0,0 0 1 0,0 0 0 0,0 0-387 16</inkml:trace>
  <inkml:trace contextRef="#ctx0" brushRef="#br0" timeOffset="3116.69">3824 12734 376 0,'0'0'10'0,"0"0"4"0,0 0-14 0,0 0 0 15,0 0 0-15,0 0 0 0,0 0 0 0,0 0 0 16,0 0 8-16,0-3-171 0</inkml:trace>
  <inkml:trace contextRef="#ctx0" brushRef="#br0" timeOffset="3262.303">3821 12794 608 0,'0'0'13'0,"0"0"3"0,0 6 1 0,3 4 0 0,-3-4-17 0,0 0 0 0,0 0 0 16,0 1 0-16,0 2 36 0,0 0 4 15,0-2 1-15,4 2 0 0,-4-3-17 0,3 1-3 16,1 8-1-16,-1-5 0 0,1 2-20 0,-1 4 9 16,4-4-9-16,-3 4 0 0,3 0 0 0,-4-4-16 0,5 1 2 15,-1-1 0 1,-4 7-42-16,4-9-8 0</inkml:trace>
  <inkml:trace contextRef="#ctx0" brushRef="#br0" timeOffset="3765.853">3739 13104 540 0,'0'0'12'0,"0"0"2"0,0 0 1 0,0 7 0 0,-3 2-15 0,3-9 0 0,0 0 0 0,0 0 0 15,0 16 18-15,0-1 1 0,0-5 0 0,-4-1 0 16,4 7-6-16,0-7-1 0,0 1 0 0,0-1 0 16,0-3-12-16,4 1 9 0,-4 2-9 0,0-3 8 15,3 4-8-15,1-4 0 0,-4 0 0 0,4 4-199 16,-1-1-37-16</inkml:trace>
  <inkml:trace contextRef="#ctx0" brushRef="#br0" timeOffset="4283.721">3531 13506 345 0,'0'0'0'0,"0"9"14"0,0 0-4 0,0 4 2 0,4-4-12 0,-4 1 0 15,0-1 0-15,3 7 0 0,-3-7 0 0,4 4 0 16,-1-1 0-16,-3 1 0 0,0-1 0 0</inkml:trace>
  <inkml:trace contextRef="#ctx0" brushRef="#br0" timeOffset="4657.748">3457 13691 742 0,'0'0'20'0,"0"0"7"0,0 0-27 0,0 0 0 15,0 9 0-15,0 0 0 0,0-9 30 0,0 10 1 16,0-1 0-16,0 4 0 0,4-4-23 0,-4 1-8 16,0-10 0-16,3 9 9 0,1 0-9 0,-1 1 0 15,-3-1 0-15,4 1 0 0,-1-4 0 0,-3 3 0 16,4-6 0-16,-1 7 0 0,1-4-27 16,-4-6 3-16,0 0 0 0</inkml:trace>
  <inkml:trace contextRef="#ctx0" brushRef="#br0" timeOffset="5268.436">3923 12766 597 0,'0'0'16'0,"0"0"5"0,0 0-21 0,0 0 0 0,0 0 0 0,0 0 0 15,0 0 56-15,0 0 6 0,0 0 2 0,0 0 0 16,0 0-36-16,-4 6-6 0,4-6-2 0,0 0 0 16,0 0-20-16,0 3-10 0,0 6 1 0,0 1 0 15,0-4-2-15,0 4 0 0,0-1 0 0,4 0-233 16,-4 4-46-16</inkml:trace>
  <inkml:trace contextRef="#ctx0" brushRef="#br0" timeOffset="164560.217">18038 8138 673 0,'0'0'14'0,"0"0"3"0,0 0 1 0,0 0 2 15,0 0-20-15,0 0 0 0,0 0 0 0,0 0 0 0,0 0 14 0,0 0-2 16,0 0 0-16,0 0 0 0,0 0-12 0,0 0 0 0,0 0 8 0,0 0-8 16,0 0-17-16,0 0-7 0,0 0 0 0,0 0-1 31,0 0-23-31,0 0-5 0,0 0-1 0,0 0 0 16,0 0 17-16,0 0 3 0,0 0 1 0,0 0 0 0,0 0 33 0,-4 6 16 0,4 3-2 0,0-6 0 15,0 10 14-15,0-7 2 0,-4 4 1 0,4-1 0 16,0-3-4-16,0 4-1 0,0-1 0 0,4 1 0 15,-4-4-12-15,0 3-2 0,4 1-1 16,-4-1 0-16,3-3-1 0,1-3 0 0,-1 7 0 0,-3-10 0 16,4 0-10-16,-1 9 0 0,1 1 0 0,-4-10 0 15,3 3 0-15,4 0 0 0,-7-3 0 16,4 6 0-16,3-3-11 0,-4 1 11 0,-3-4-8 0,0 0 8 16,0 0 11-16,4 6 7 0,3-3 2 0,-7-3 0 15,4 6 32-15,-4-6 8 0,3 10 0 0,-3-10 1 16,0 0-21-16,0 6-5 0,0 0-1 0,0 4 0 15,0-7-14-15,0 6-2 0,4 0-1 0,-4 1 0 16,0-1-17-16,0 4-9 0,0-4 1 0,0-2 0 0,0 2 8 0,0 0-13 16,0-2 5-16,0 2 8 0,0 0 0 0,0-2 0 15,0-7 0-15,0 9 0 0,0 0-9 0,0 1 9 16,0-1 0-16,-4 1 0 0,4-1 0 0,0 1 0 16,0-1 0-16,-3 0 0 0,3 1 0 0,0-1 0 15,-4-3 0-15,4 4 0 0,0-1 0 0,0 1 0 16,0-4 0-16,-4 3 9 0,4 1-9 0,0-1 0 15,0 1 0-15,0-4 8 0,4 3-8 0,-4 4 0 16,0-4 0-16,0 4 0 0,0-1 0 0,4 4 0 16,-4-7 0-16,0 10 0 0,0-3 0 0,3-4 0 15,-3 1 0-15,0-1 0 0,4-2 0 0,-1 2 0 16,1 1 0-16,-4-4 0 0,3 1 0 0,1-4 0 0,-1 3 0 0,-3-5 0 16,4 5 0-16,-4 0 0 0,0-9 0 0,0 0 0 15,0 10 16-15,0-4 0 0,0-6 1 16,0 9 0-16,0 1 2 0,-4-4 0 0,4-6 0 0,-3 10 0 15,3-4-11-15,0 0-8 0,0-6 12 0,-4 9-12 16,4 1 23-16,0-1-3 0,0-2 0 0,0-7 0 16,0 0-20-16,0 6 0 0,0-6 0 0,0 9 0 15,0-9 0-15,0 0 0 0,0 0 0 0,0 0 0 16,0 10 0-16,0-7 0 0,0 6 0 0,-3 1 0 16,3-10 0-16,0 6 0 0,0-6 0 0,3 9 8 15,-3 1-8-15,4-1 8 0,-4 1-8 0,0-1 8 0,3-3-8 0,1 4 0 16,-4-4 0-16,3 3 0 0,-3 1 0 15,4-1 0-15,-4-6 0 0,0-3 8 0,0 0 4 0,0 10 2 16,3-4 0-16,-3-6 0 0,0 0-14 0,0 9 0 16,0-2 0-16,4-1 0 0,-4-6 0 0,0 0 0 15,0 0 0-15,0 0 0 0,0 6 0 16,0-6 9-16,3 6-9 0,-3-6 8 16,4 4-8-16,-4-4-14 0,7 6 3 0,-4 0 1 0,1 0 10 0,-4 1-8 15,0-7 8-15,4 6-8 0,-4-6 8 16,3 6 0-16,-3 4 0 0,4-4-8 0,-4-6 8 0,0 6 0 15,0 4 0-15,0-10 0 0,0 0 9 0,0 0-9 16,0 0 12-16,-4 3-12 0,-3 3 28 0,0-3-2 0,7-3 0 16,-7 0 0-16,0 0 1 0,7 0 0 0,-7 0 0 0,0 6 0 15,7-6-27-15,0 0 8 0,0 0-8 0,0 0 0 16,0 0 0-16,0 0 0 0,0 0 0 0,0 0 0 16,0 0 0-16,0 0-12 0,0 0 4 0,0 0 8 15,0 0-19-15,0 0 4 0,0 3 1 0,0-3 0 16,0 0 5-16,0 0 1 0,0 0 0 0,0 0 0 15,0 0 8-15,0 0-8 0,0 0 8 0,3 10-8 16,-3-10 8-16,0 0 0 0,0 0 0 0,0 0 0 16,0 0 0-16,0 9 0 0,0 1 0 0,0-10 0 15,0 0 0-15,0 0 0 0,0 0 0 0,-3 6 0 16,-1 0 0-16,4-6 8 0,0 0-8 0,0 0 0 16,0 0 0-16,-3 6 0 0,3 4 0 0,-4-4 0 15,4 4 0-15,0-4 0 0,0-6 0 0,0 0 0 16,0 0 0-16,0 0 0 0,-3 6 0 0,3-6 0 15,0 0 0-15,3 10 0 0,-3-10 0 0,0 3 0 16,4 6 0-16,3-9 0 0,-7 0-10 0,3 9 10 0,1-2 0 0,-4-7 0 16,0 0 0-16,3 3 0 0,4 3 0 0,-3-3 0 15,-4-3 0-15,3 7 0 0,4-1 0 0,-3 0 0 16,-4-6 0-16,4 6 0 0,-4-2 12 0,0-4-3 16,0 0-1-16,3 9 0 0,-3-9 12 0,4 6 3 15,-1 0 0-15,1 1 0 0,-1-1-7 0,-3-6 0 16,0 0-1-16,7 6 0 0,0-3-15 0,0 4 9 15,0 2-9-15,0-3 8 0,0-3-8 0,1 4 0 16,2 2 0-16,-3-6 0 0,0 7 0 0,4-4 0 16,-4 0 0-16,0 1 0 0,0-1 0 0,0-3 0 15,0 3 0-15,-3 0 0 0,3 1 0 0,-4-1 13 16,4-3-3-16,-3 0-1 0,3 0-1 0,-4 4 0 0,4-4 0 0,-7-3 0 16,0 0 9-16,4 0 2 0,0-3 0 0,3 3 0 15,-4 3-6-15,4 3-1 0,0-3 0 16,0 0 0-16,-3 0-12 0,3-3 0 0,3 10 8 0,-3-4-8 15,1-3 0-15,-1 7 0 0,0-10 0 0,0 9 0 16,0 1 0-16,0-4 0 0,3 0 0 0,-3 0 0 16,0 1 0-16,1-1 0 0,-1 0 0 0,3 4 0 15,-3-4 0-15,0 0 0 0,0 0 0 0,-3 1 0 16,3-1 0-16,0-6 0 0,-3 9 0 0,3-9 0 16,-4 10 0-16,4-10 0 0,-7 0 8 0,7 6-8 15,-3-3 0-15,-1 3 9 0,4-2-9 0,-3 2 8 16,-1-3 3-16,4 3 0 0,-3-3 0 0,-4-3 0 0,7 3-11 0,-3 4 0 15,-1-1 0-15,4 0 0 16,-3-3 0-16,-4-3 0 0,0 0 0 0,3 7 0 0,4-1 0 0,-3 0 0 16,-1-3 0-16,-3-3 0 0,4 4 0 0,-4-4 0 15,7-1625 0-15,-7 3253 0 16,7-1628 0-16,-4 3 0 0,1 3 0 0,3-3-11 0,-3 0 11 16,3-3-8-16,-4 7 8 0,4-7-8 0,-3 3 8 0,3 3 0 15,0-3 0-15,-4 3 0 0,4-2 0 0,0 2 0 16,1 3 0-16,-1-6 0 0,0 7 0 0,0-4 8 15,0 3-8-15,0 1 11 0,0-7-11 0,-4 0 10 16,4 3-10-16,1 1 10 0,2-1-10 0,-3 0 0 16,4-3 0-16,-4 4 8 0,3-1 0 0,-3-3-8 0,1 0 12 15,-1 3-4-15,3-2-8 0,1 2 8 0,-4-3-8 0,0 3 8 16,3-6-8-16,-3 3 0 0,1-3 0 0,2 0 8 16,-3 10-8-16,0-10 0 0,4 9 0 0,-4-3 0 15,3 1 0-15,1 2-11 0,-4 1 11 0,4-1-8 16,-1-3 8-16,-3 4 0 0,0 2 0 0,0-2 0 15,-3-1 0-15,-1-3 0 0,1 4 0 16,0-7 0-16,-4-3 0 0,0 0 0 0,3 9 8 0,-3-9-8 16,0 0 29-16,0 0 2 0,0 0 0 0,0 0 0 15,0 0-8-15,0 0-2 0,0 0 0 0,0 0 0 16,0 0-12-16,0 0-9 0,0 0 12 0,0 0-12 16,0 0 0-16,0 0 0 0,0 0 0 0,0 0 0 15,4 0 0-15,-4 0-9 0,7 6 9 0,0-2-12 16,-4-4 12-16,-3 0-10 0,7 0 10 0,-3 0-10 15,-4 0 10-15,3 0-10 0,-3 0 10 0,7 0-10 16,-3 0 10-16,-4 0 0 0,7 6 0 0,-3-3 0 0,-1-3 0 0,-3 0 0 16,0 0 0-16,7 0 0 0,0 0 0 0,0 0 0 15,-7 0 0-15,4 0 0 0,3-3 0 0,0 3 0 16,-4 0 0-16,4 0 0 0,-3 0 0 0,3 3 0 16,0-3 0-16,0 3-8 0,0-3 8 0,-3 0-8 15,3 3 8-15,0 0-8 0,0-3 8 0,0 4 0 16,0-1-9-16,0 0 9 0,-3 0 0 0,6 0 0 15,-3 3 0-15,-3-2 0 0,3-1 0 0,0 3 0 16,0-3 0-16,0 0 0 0,0 0 0 0,-3 0 0 16,3 7 0-16,3-4 0 0,-3 0 0 0,0 1 0 15,4-4 0-15,-4 3 8 0,4-3-8 0,-1 3 0 16,-3-2 0-16,4 2 0 0,-4-6 0 0,0 3 0 16,0-3 0-16,3 0 0 0,-2 0 0 0,-1 0 0 15,3 0 0-15,-3 0 0 0,-3-3 0 0,3-3 0 0,0 6 0 0,-4 0 0 16,4-4 0-16,0 4 0 0,-3-6-9 15,-4 6 9-15,11 0 0 0,-8 0-12 0,4 0 12 0,-7 0-10 16,4 0 10-16,-4 0 0 0,0 0 0 0,7 0-8 16,0 0 8-16,-7 0 0 0,0 0 0 0,0 0 0 15,3 6 0-15,-3-6 0 0,0 0 0 0,7 0 0 16,-7 0 0-16,0 0 0 0,7 0 0 0,-7 0 0 16,0 0 0-16,4 0 0 0,-4 0 0 0,7 0 0 15,0-6 0-15,-3 6 0 0,3 0 0 0,0 0 0 16,-7 0 0-16,3 0 0 0,4 0-9 0,0 6 9 15,-3-2-12-15,3-4 3 0,0 0 0 0,-3 6 0 16,3-6 9-16,-4 3 0 0,-3-3 0 0,4 6-8 0,-4-6 8 0,7 3 0 16,0 1 0-16,-4-1 0 0,4-3 0 0,-7 0 0 15,4 6 0-15,3-3 0 16,-4 0 0-16,1 0 0 0,-4-3 0 0,7 7 0 0,0-4-8 16,0 3 0-16,-3-6 0 0,-4 0 0 0,7 3 8 15,0-3 11-15,-4 3-3 0,-3-3 0 0,7 3-8 16,-7-3 0-16,4 4 0 0,-1-1 0 0,4 0 53 0,-3 3 9 15,3-6 2-15,-3 3 0 16,3 0-103-16,0-3-20 0,-4 4-4 0,-3-4-1 0,0 0 52 0,7 0 12 16,0 3 0-16,-3-3 0 0,3 0 0 0,-4-3 0 15,5 3 0-15,-5 0 0 0,4 0 0 0,-3 0 0 0,-4 0 0 0,0 0 0 16,0 0 0-16,0 0 0 0,0 0 0 0,7 0 0 16,0 3 0-16,-7-3 0 0,0 0 0 0,3 3 0 15,1 3 0-15,-4-6 0 0,0 0 0 0,0 0 0 16,0 0 0-16,3 3 0 0,-3-3 0 0,0 0 0 15,0 0 0-15,0 0 0 0,0 0 8 16,0 0-8-16,0 0 0 0,0 0 8 0,0 0-8 0,4 10 0 16,-4-10 8-16,0 9-8 0,0-9 0 0,0 0 0 15,0 0 0-15,3 9 0 0,-3-2 0 0,0-7 0 16,0 0 0-16,0 0 0 0,0 0 0 0,0 0 0 16,4 6 0-16,-4-6 0 0,3 9 0 0,-3-2 0 15,0-7 10-15,0 0-10 0,4 9 8 0,0-3-8 16,-4-6 0-16,0 7 0 0,0-7 8 0,0 0-8 15,0 0 0-15,0 0 0 0,7 6 0 0,-7-6 0 16,3 6 0-16,-3-6 0 0,0 0 0 0,0 0 0 16,0 0 0-16,0 0 0 0,0 0 0 0,0 0 0 0,0 0 0 15,0 0 0-15,0 0 0 0,0 0 0 0,0 0 0 16,0 0 0-16,0 0 0 0,0 0 0 16,0 0-29-16,0 0 1 15,0 0 1-15,0 0 0 0,0 0-125 0,-10 0-26 0,2-3-5 0,1 0-264 16,0-3-53-16</inkml:trace>
  <inkml:trace contextRef="#ctx0" brushRef="#br0" timeOffset="165052.758">19660 10307 874 0,'0'0'19'0,"0"0"4"0,0 0 1 16,0 0 1-16,0 0-25 0,0 0 0 0,0 0 0 0,0 10 0 15,0-10 55-15,0 0 5 0,0 0 2 0,-3 9 0 16,-1-3 2-16,4 4 1 0,0-10 0 0,-3 3 0 0,-1 6-37 16,1-2-7-16,3-7-1 0,0 9-1 15,-4 1 2-15,4-1 1 0,0-3 0 0,0 0 0 0,0 4-2 0,0-4 0 16,0 0 0-16,0 4 0 0,0-4-5 0,0 4-2 15,0-1 0-15,4 0 0 0,-4-9-2 0,3 3-1 16,1 13 0-16,-4-6 0 0,3-1-10 0,-3 0 0 16,0 1 0-16,0-4 0 0,4 3 0 0,-4-2 0 15,-4-1 0-15,4-6 0 0,0 0 28 0,-3 6 0 16,-1 4 0-16,4-10 0 0,-7 6-14 0,0-3-2 0,0-3-1 16,-4-3 0-1,1 3-35-15,-4-6-8 0,-7-4 0 0,-1 1-1 0</inkml:trace>
  <inkml:trace contextRef="#ctx0" brushRef="#br0" timeOffset="172546.162">19057 10085 691 0,'0'0'15'0,"0"9"3"0,4 4 1 0,-4-7 1 0,0-6-20 0,0 0 0 0,0 0 0 0,0 0 0 0,0 0 17 0,0 0 0 16,3 9 0-16,-3-9 0 0,0 0 7 0,4 4 2 15,-4-4 0-15,7 6 0 0,0-3-13 0,-4 0-2 16,4 0-1-16,4 3 0 0,-4-2-10 0,4 2 0 16,-1 0 0-16,1 4 0 0,-1-1 0 0,4 0 0 15,-3 1 0-15,3 5 0 0,0 1 17 0,0-3-1 16,0 6-1-16,-3-4 0 0,7 1 41 0,-8 3 8 16,1-1 1-16,-1 1 1 0,1 3 5 0,0-3 1 15,-4-3 0-15,0 3 0 0,0-4-7 0,0 1-1 16,0-4 0-16,-4 1 0 0,4 0-18 0,1-4-4 15,-1 3-1-15,0-2 0 0,0-1-18 0,0 1-4 0,0-1-1 0,0 1 0 16,3-1-18-16,-3-6 8 0,4 6-8 0,-4 1 0 16,4-1 0-16,-4 4 0 0,0-4 0 0,3 1-9 15,-3-1 9-15,0-3-12 0,1 1 12 0,-1-1-12 16,-4 0 12-16,-3-6 0 0,7 3 0 0,-7-3 0 16,0 0 0-16,0 0 0 0,4 7 0 0,-4-7 0 15,7 6 0-15,-7-6 0 0,0 0 0 0,0 0 0 16,3 3 0-16,-3-3 0 0,7 3 0 0,-7-3 0 15,7 0 0-15,0 6 0 0,-7-6 0 0,4 3 0 16,3 4 0-16,0-4 0 0,-3-3 0 0,3 6 0 16,0-3 0-16,0-3 0 0,-4 7 0 0,4-4 0 15,0-3 0-15,1 6 0 0,-1 0 0 0,0-6 0 16,-7 0 0-16,3 3 0 0,4 1 0 0,0-1 0 16,0 0 0-16,-3 0 0 0,-4-3 0 0,7 3 0 0,-4 0 0 15,4 0 0-15,-7-3 0 0,4 3 0 0,3 1 0 0,-3-1 0 16,3 3 0-16,0-3 0 0,0 0 0 0,0 0 0 15,-7-3 0-15,7 4 0 0,0-1 0 0,0 0 0 16,-4 0 0-16,5 3 0 0,-1-3 0 0,-4 0 0 16,4-3 0-16,-3 7 0 0,-4-7 0 0,3 3 0 15,4 3 8-15,-3-3-8 0,-1 4 8 0,1-4-8 16,-4-3 8-16,3 9-8 0,1-9 8 0,-1 10-8 16,1-10 10-16,0 6-10 0,-4-6 9 0,7 3-9 0,0 0 8 15,0 0-8-15,0 0 0 0,3 0 0 16,-3 1 0-16,0-4 0 0,-3 0 0 0,3 0 0 0,0 0 0 0,0 0 0 15,-3 0 0-15,3-4 0 16,-7 4 0-16,3 4 0 0,4-4 0 0,0 3 0 0,-7-3 0 0,4 3 0 16,-1 0 0-16,4 0 0 0,-7-3 0 0,0 0 0 15,0 0 0-15,8 3 0 0,-1 4 0 16,-4-4 0-16,4 0 0 0,-3 0 0 0,-1 0 8 16,4 0-8-16,-7-3 0 0,4 7 0 0,3-4 0 0,-7-3 0 15,3 0 0-15,1 3 0 0,3 0 0 0,-4-3 0 16,-3 0 0-16,4 6 0 0,-4-6 0 0,4 3 0 15,3-3 0-15,-7 0 0 0,3 10 0 0,-3-10 8 16,4 0-8-16,3 0 0 0,-7 0 0 0,3 9 0 16,1-3 0-16,3-2 0 0,-4 2 0 0,1-3 0 15,-1 3 0-15,-3 0 0 0,4 1 0 0,-1-1 0 16,1 0 0-16,-4 1 0 0,4 2 0 0,-4-3 8 0,3 1-8 0,1 2 0 16,-1-3 0-16,1 4 0 0,-1-1 0 0,-3 0 0 15,4 1 0-15,-1-1 0 0,-3 4 0 0,4-4 0 16,-1 1 0-16,1-1 8 0,-1-3-8 0,1 4 10 15,-1-1-10-15,1-3 10 0,-4 4 0 0,0-4 0 16,3-3 0-16,-3 7 0 0,0-1 2 16,0 0 0-16,0-2 0 0,0 2 0 0,-3 0-12 0,3 1 8 15,-4-1-8-15,4 1 8 0,0-1-8 0,0 4 0 16,0-1 0-16,0 1 8 0,0-1-8 0,0 1 0 16,4-4 0-16,-4 7 0 0,3-4 8 0,-3-2-8 15,0-1 0-15,0 1 8 0,0-1-8 0,0 0 0 16,0-9 0-16,0 4 0 0,0 5 0 0,0-3 0 15,0-3 0-15,-3 7 0 0,3-4 0 0,0 3 8 0,-4 1-8 16,4-7 8-16,-3 10-8 0,-1-4 0 0,4 0 0 0,0 4 0 16,-3-4 0-16,-1 4 0 0,1 3 0 0,-1-1 0 15,1-5 0-15,-1 8 0 0,1-8 0 0,-1 9 0 16,1-7 0-16,3 1 0 0,-4 2 0 0,4-2 0 16,-3 0 0-16,3-1 0 0,0-3 0 0,0 1 0 15,0-1 0-15,-4 4 0 0,4-4 10 16,-4 4-10-16,4-4 0 0,-3 1 0 0,3-1 0 0,-4 0-12 15,4 1 12-15,0-4 0 0,-3 3 0 0,3 1 0 16,-4-1 0-16,4 7 0 0,-3-13 12 0,3 10-12 16,-4-7 12-16,4 3-12 0,0 1 12 0,0-1-12 15,-3 1 12-15,3-1-4 0,-4 0 0 0,4 1-8 16,-3-1 8-16,3 1-8 0,-4 2 0 0,4-2 0 16,-3 5 0-16,3-2 0 0,-4-1 0 0,4 4 0 15,0 0 0-15,0-4 0 0,0 1 0 0,0-4 0 0,0 1-12 0,-3-1 12 16,-1 7-13-16,4-4 5 15,-3-2 8-15,-1 2-12 0,4 1 12 0,-4-4-12 0,1 4 12 0,3-4-8 16,-4 0 8-16,-3-5-8 0,4 5 8 0,-1 0 0 16,1 1 0-16,-1-1 0 0,1-3 0 0,3 4 0 15,-4-4 8-15,1 0-8 0,-1 4 0 0,4-1 0 16,-3-3 0-16,-1 4 8 0,4-1-8 0,0-9 0 16,-3 7 0-16,-1 2 0 0,1-3 0 0,-1-3 0 15,0 7 0-15,1-1 0 0,-1 1 0 0,4-10 0 16,-7 3 0-16,0 3 0 0,4 0 0 0,-4 4 0 0,3-4 0 0,1 0 0 15,-1 0 0-15,1 4 0 0,-4-1 0 0,3-2 0 16,-3 2 0-16,3-3 0 0,1-3 0 0,-1 7 0 16,1-4 0-16,-1-3 0 0,1 7 0 0,3-4 0 15,-4 0 0-15,4 0 0 0,0-6 0 0,0 7 0 16,0-1 0-16,0-3 0 0,0 3 0 16,0-6-8-16,0 0 8 0,0 7 0 0,0-1 0 0,0 0 0 15,0 0 0-15,0-6 0 0,0 7 0 0,-3-1 0 31,3 0-30-31,-4-3-4 0,1 7-1 0,3-4 0 0,-4-3 59 0,4 7 12 0,0-4 3 0,-3 3 0 16,-1 1-31-16,4-4-8 0,-3 0 0 0,-1 4 0 16,4-1 0-16,-3 0 0 0,-1 1-8 0,4-1 8 15,-4-2-8-15,4 2 8 0,0-3-8 0,-3 4 8 16,3-1-30-16,0-3-1 0,-4-3 0 0,4 7 0 0,0-4 31 16,-3 0 0-16,3 1 0 0,0-7 0 15,0 0 0-15,-4 3 0 0,1 3 0 0,-1 0 0 0,4 1 0 0,0-7 0 16,-3 3 0-16,3-3 0 0,-4 6 0 0,1-3 0 15,3-3 0-15,-4 6 0 0,4-6 45 0,-3 4 15 16,-1 2 4-16,1 0 0 16,3 0-103-16,-4-2-20 0,1-1-4 0,3 6-1 15,-4 0 52-15,0-2 12 0,4-7 0 0,0 0 0 0,0 0 0 0,0 0 0 16,-3 3 0-16,-1 6 0 0,1-2 0 0,-1-4 0 16,1 6 0-16,3-3 0 0,0-3 0 0,0 1 0 15,0-4 0-15,0 6 0 0,0 0 0 0,0-3 0 16,0-3 0-16,0 7 0 0,0-7 0 0,0 9 0 15,0-9 0-15,-4 6 0 0,4 1 0 0,0-7 0 16,-7 6 0-16,4 3 0 0,-1-3 0 0,1 4 0 0,-4-1 0 0,3-2 0 16,1 2 0-16,-1-6 0 0,-3 7 0 0,3-4 0 15,1 3 0-15,3-9 0 0,0 0 0 0,-7 6 0 16,3 4 0-16,4-10 0 0,0 0 0 0,-3 6 0 16,3-6 0-16,-4 6 0 0,4 4 0 0,0-10 0 15,0 0 0-15,0 0 0 0,0 9 0 0,0-3 0 16,0-6 0-16,4 10 0 0,-4-10 0 0,3 6 0 15,4-3-54-15,-7-3-8 0,0 10-2 16,4-4 0-16,3-3 52 0,-7-3 12 0,0 0 0 0,0 0 0 16,0 10 0-16,0-10 0 0,0 9 0 0,0-9 0 15,0 6 0-15,0-6 0 0,-4 10 0 0,4-1 0 16,0-9 0-16,0 0 0 0,-3 6 0 0,3 1 0 16,0-7 0-16,-4 9 0 0,4 0 0 0,0-9 0 15,0 7 0-15,0 2 0 0,0-9 0 0,0 6 0 16,0-6 0-16,0 10 0 0,0-10 0 0,4 9 0 15,-4-9 0-15,0 10 0 0,0-4 0 0,0-6 0 0,0 9 0 0,0-9 0 16,0 0 0-16,0 3 0 0,0-3 0 0,0 0 0 16,0 0 0-16,-4 13 0 0,4-13 0 0,-3 9 0 15,3-9 0-15,-4 10 0 0,4-10 0 0,0 0 0 16,0 6 0-16,0-6 0 0,0 0 0 0,0 0 0 16,0 9 0-16,0-9 0 0,0 0 0 0,4 7 0 15,-4-7 0-15,3 6 0 0,4-3 0 0,-7-3 0 16,4 3 0-16,-4-3 0 0,7-3 0 0,-7 3 0 0,4 3 0 0,3-3 0 15,0 0 0-15,-4-3 0 16,4 3 0-16,-7 0 0 0,4 0 0 0,-4 0 0 16,0 0 0-16,7 0 0 0,-7 0 0 0,0 0 0 0,0 0 0 0,0 0 0 15,0 0 0-15,3 3 0 0,1 0 0 16,-4-3 0-16,0 0 0 0,3 3 0 16,-3 4 0-16,0-7 0 0,4 3 0 0,-4-3 0 0,0 0 0 0,0 0 0 15,0 0 0-15,0 0 0 0,0 0 0 0,0 0 0 16,3 0 0-16,5 3 0 0,-5-3 0 0,1 0 0 15,-4 0 0-15,7 0 0 0,0 0 0 0,0 0 0 16,0-3 0-16,-4 3 0 0,4 0 0 0,0 0 0 16,-7 0 0-16,4 3 0 0,-4-3 0 0,7 3 0 15,0 3 0-15,0-2 0 0,-3-4 0 0,3 9 0 16,-4-3 0-16,1-3 0 0,-1 7 0 0,1-4 0 16,-1 0 0-16,1 4 0 0,-4-4 0 0,3 3 0 15,-3-2 0-15,0 2 0 0,0-3 0 0,0 4 0 0,0-10 0 0,0 0 0 16,0 0 0-16,-3 6 0 0,3 3 0 0,0-9 0 15,-4 4 0-15,4-4 0 16,0 0 0-16,0 0 0 0,0 0 0 0,0 0 0 16,-3 9 0-16,3-3 0 0,0 4 0 0,0-10 0 0,0 0 0 0,0 0 0 15,0 3 0-15,0-3 0 0,0 0 0 0,0 9 0 16,0 1 0-16,0-10 0 0,0 0 0 0,3 6 0 16,-3-6 0-16,0 6 0 0,0-6 0 0,4 10 0 15,-4-10 0-15,3 6 0 0,-3-6 0 0,0 0 0 16,0 0 0-16,0 0 0 0,0 9 0 0,0-3 0 15,4 4 0-15,-4-10 0 0,0 0 0 0,0 0 0 16,0 0 0-16,0 6 0 0,0-6 0 0,0 0 0 0,-4 10 0 0,4-10 0 16,0 9 0-16,0-3 0 0,0-6 0 0,-3 10 0 15,3-7 0-15,0-3 0 0,0 9 0 0,0 1 0 16,0-10 0-16,-4 9 0 16,4 0 0-16,-3-2 0 0,3-7 0 0,0 9 0 0,0-3 0 0,0-6 0 15,-4 10 0-15,4-10 0 0,0 6 0 0,-3 0 0 16,3-6 0-16,-4 10 0 0,4-1 0 0,0-3 0 15,0-6 0-15,0 0 0 0,0 0 0 0,-3 10 0 16,3-10 0-16,0 9 0 0,-4 7 0 0,1-7 0 16,3-9 0-16,0 0 0 0,0 0 0 0,0 0 0 15,0 0 0-15,-4 10 0 0,4-10 0 0,-3 6 0 16,-1 3 0-16,4-9 0 0,0 0 0 0,0 0 0 16,0 0 0-16,-3 7 0 0,3-7 0 0,0 0 0 15,-4 6 0-15,4-6 0 0,0 6 0 0,0 4 0 16,-3-4 0-16,3 0 0 0,0-6 0 0,-4 6 0 15,0 4 0-15,1-4 0 0,-1 3 0 0,4-5 0 0,0-4 0 16,-3 9 0-16,-1-3 0 0,1 4 0 0,3-7 0 0,-4 6 0 16,1 1 0-16,3-4 0 0,0 3 0 0,-4-2 0 15,4-7 0-15,0 0 0 0,-3 9 0 0,3 0 0 16,0-2 0-16,0-1 0 0,0-6 0 0,0 9 0 16,0-9 0-16,0 7 0 0,0-1 0 15,0-6 0-15,0 0 0 0,0 3 0 0,0-3 0 0,3 9 0 16,1-2 0-16,-1-4 0 0,1 6 0 0,-1 1 0 15,1-4 0-15,-1 3 0 0,1-6 0 0,-1 4 0 16,-3-7 0-16,4 6 0 0,3 0 0 0,-3 1 0 16,-4-7 0-16,0 0 0 0,3 6 0 0,-3-6 0 0,4 3 0 15,-4-3 0-15,0 0 0 0,3 6 0 16,-3-6 0-16,7 7 0 0,-3-1 0 0,-4-6 0 16,0 0 0-16,0 0 0 0,3 6 0 0,-3-6 0 0,7 6 0 15,-3-3 0-15,-4-3 0 0,7 7 0 0,-7-7 0 0,7 3 0 16,0-3 0-16,0 6 0 0,-7-6 0 0,4 3 0 15,3-3 0-15,-7 0 0 0,7 7 0 0,-7-7 0 16,3 3 0-16,-3-3 0 0,7 6 0 0,0-3 0 16,-7-3 0-16,0 0 0 0,4 6 0 0,-4-6 0 15,7 7 0-15,0-4 0 0,-7-3 0 0,4 6 0 16,-4-6 0-16,3 3 0 0,1 3 0 0,-4-6 0 16,7 4 0-16,-4 2 0 0,1 0 0 0,-1 0 0 15,4 1 0-15,-3-1 0 0,-1 0 0 0,4 0 0 16,-3-2 0-16,3-1 0 0,-4 0 0 0,5 3 0 0,-5-3 0 15,-3-3 0-15,4 7 0 0,-1-4 0 0,1 6 0 0,3-9 0 16,-4 10 0-16,4-10 0 16,-3 0 0-16,-1 6 0 0,4-3 0 0,-3-3 0 15,3 0 0-15,0 0 0 0,4 0 0 0,-4 0 0 0,3-3 0 16,-3 3 0-16,4-6 0 0,-4 6 0 0,4 0 0 0,-4 0 0 16,0 0 0-16,0 0 0 0,0 0 0 15,0 0 0-15,0 0 0 0,-4 0 0 0,4 0 0 0,-7 0 0 16,4 0 0-16,0 0 0 0,-4 0 0 0,0 0 0 15,3 9 0-15,-3-9 0 0,7 0 0 0,-7 0 0 16,4 6 0-16,-4-6 0 0,0 0 0 0,3 6 0 0,1 1 0 16,-4-7 0-16,0 0 0 0,0 0 0 0,3 3 0 0,-3-3 0 15,0 0 0-15,4 3 0 0,-4-3 0 0,3 3 0 16,4-3 0-16,0 0 0 0,0 0 0 0,4 3 0 16,-4-3 0-16,0 0 0 0,4 0 0 0,-4-3 0 15,0 3 0-15,0-3 0 0,0 0 0 0,-7 3 0 16,7-3 0-16,0 3 0 15,-3-3 0-15,-4 3 0 0,7-4 0 0,-7 4 0 0,0 0 0 0,7 0 0 16,-4-3 0-16,-3 3 0 0,7-3 0 16,0 3 0-16,-3 0 0 0,-4 0 0 0,7 0 0 0,4 3 0 15,-8-3 0-15,-3 0 0 0,0 0 0 0,7 0 0 16,-3 0 0-16,-4 0 0 0,7 0 0 0,-7 0 0 16,7 3 0-16,-7-3 0 0,0 0 0 0,0 0 0 15,0 0 0-15,0 0 0 0,0 0 0 0,0 0 0 16,3 4 0-16,-3-4 0 0,0 0 0 0,4 3 0 15,-4-3 0-15,7 0 0 0,0 0 0 0,-4 0 0 16,1-3 0-16,3 3 0 0,-3-4 0 0,-4 4 0 0,0 0 0 0,7 0 0 16,-4 0 0-16,1-3 0 0,3 3 0 0,-4 0 0 15,-3 0 0-15,4-9 0 0,-1 9 0 0,-3 0 0 16,0 0 0-16,7 0 0 0,-3-3 0 0,-1-3 0 16,1 6 0-16,-4 0 0 0,3-4 0 0,-3 4 0 15,4-6 0-15,-4 6 0 0,3 0 0 0,-3 0 0 16,0 0 0-16,0 0 0 0,4-3 0 0,-4 3 0 15,4 0 0-15,-4 0 0 0,3-6 0 0,-3 6 0 16,0 0 0-16,0 0 0 0,0 0 0 0,4 0 0 16,-4 0 0-16,3 0 0 0,4-3 0 0,-7 3 0 0,0 0 0 15,0 0 0-15,4 0 0 0,-4 0 0 16,0 0 0-16,0 0 0 0,0 0 0 0,7 0 0 16,-4 0 0-16,-3 0 0 0,0 0 0 0,4-7 0 0,3 7 0 15,-7 0 0-15,3 0 0 0,1 0 0 16,-1-3 0-16,-3 3 0 0,0 0 0 0,0 0 0 0,8 0 0 0,-8 0 0 15,0 0 0-15,0 0 0 0,0 0 0 0,0 0 0 16,3-6 0-16,-3 6 0 0,0 0 0 0,0 0 0 16,4 6 0-16,3-6 0 0,0-6 0 0,0 3 0 15,-4-4 0-15,1-2 0 0,3 6 0 0,0-6 0 16,0-1 0-16,-3 4 0 16,3-4 0-16,-4 1 0 0,4 0 0 0,0-4 0 0,-3 4 0 0,3-1 0 15,-4 1 0-15,-3-1 0 0,4-2 0 0,-1 3 0 16,-3-1 0-16,4 1 0 0,-4 2 0 0,0 1 0 15,0-3 0-15,0 2 0 0,0 7 0 0,0 0 0 16,0 0 0-16,0-6 0 0,0 6 0 0,0-6 0 16,-4 0 0-16,4 6 0 0,0 0 0 0,0 0 0 15,0-10 0-15,0 10 0 0,0 0 0 0,0 0 0 16,0 0 0-16,0 0 0 0,-3-9 0 0,3 9 0 0,0 0 0 0,0 0 0 16,0 0 0-16,0-10 0 0,0 1 0 15,0 9 0-15,0 0 0 0,0-9 0 0,0 2 0 0,0-2 0 16,0 3 0-16,0 6 0 0,0-7 0 0,0-2 0 15,0 0 0-15,0-1 0 0,0-2 0 0,0 2 0 16,0 1 0-16,3-4 0 0,-3 4 0 0,0-1 0 16,4 1 0-16,-1 0 0 0,-3-4 0 0,4 7 0 0,-1-4 0 0,-3 4 0 15,4 0 0-15,0-3 0 0,-1-1 0 16,1 1 0-16,-1-1 0 0,-3 4 0 16,4-3 0-16,-4-1 0 0,3-2 0 0,-3 2 0 0,4 7 0 0,-4-3 0 15,3 0 0-15,1-1 0 0,-4 1 0 0,3 0 0 16,-3 0 0-16,0-1 0 0,0 1 0 0,0 0 0 15,0-1 0-15,-3-2 0 0,3 9 0 0,0-3 0 16,0-3 0-16,0-4 0 0,0 10 0 0,0 0 0 16,3-9 0-16,-3 9 0 0,0 0 0 0,0 0 0 15,0 0 0-15,0 0 0 0,0 0 0 16,4-10 0-16,-4 7 0 0,3-3 0 0,-3 6 0 0,0 0 0 16,0-3 0-16,4-3 0 0,-4 6 0 0,3-7 0 15,-3 1 0-15,4 0 0 0,-4 6 0 0,3-7 0 16,1 1 0-16,-1-3 0 0,-6 3 0 0,3 6 0 15,3-7 0-15,-3 7 0 0,4-6 0 0,-4-3 0 16,4 5 0-16,-1-5 0 0,1 3 0 0,-1-4 0 0,1 1 0 0,-1 6 0 16,1-3 0-16,-1-1 0 0,1 1 0 0,-4-3 0 15,3 2 0-15,-3-2 0 0,4 0 0 0,-1 2 0 16,-3-2 0-16,4-1 0 0,-4 1 0 0,0 0 0 16,3-1 0-16,-3 1 0 0,0 3 0 0,0-4 0 15,0 10 0-15,0-6 0 0,0 3 0 0,0 3 0 16,4-7 0-16,-4 1 0 0,0-3 0 0,0 6 0 15,0 3 0-15,0-7 0 0,3-2 0 0,-3 6 0 16,0 3 0-16,0 0 0 0,0 0 0 0,0 0 0 16,0 0 0-16,0 0 0 0,0-6 0 0,0 2 0 15,0-2 0-15,0 6 0 0,0 0 0 0,4-6 0 16,0 0 0-16,-4-1 0 0,3-2 0 0,-3 0 0 16,4 9 0-16,-4-10 0 0,3 7 0 0,-3-6 0 0,0 2 0 15,4 1 0-15,-4-3 0 0,0 2 0 16,0 1 0-16,0 0 0 0,0 0 0 0,0-1 0 0,0 1 0 0,0 0 0 15,3-1 0-15,-3 1 0 0,0 0 0 0,4-3 0 16,-4 5 0-16,3-2 0 0,1-3 0 0,-1-1 0 16,1 1 0-16,-1 3 0 0,1-4 0 0,-1 1 0 15,4-1 0-15,-3-2 0 0,0 2 0 0,-1-2 0 16,1 3 0-16,-1-4 0 0,1 4 0 0,-1-7 0 16,-3 3 0-16,4 1 0 0,-1 2 0 0,-3 1 0 15,4-4 0-15,-4 4 0 0,0 0 0 0,0 2 0 16,3 1 0-16,-3-3 0 0,0 6 0 0,0-4 0 15,0-2 0-15,0 9 0 0,0 0 0 0,0 0 0 0,0 0 0 0,0 0 0 16,0-3 0-16,0-4 0 16,0-2 0-16,0 6 0 0,-3-3 0 0,-1-4 0 15,4 1 0-15,-3 3 0 0,-1-4 0 0,4 1 0 0,-3-1 0 16,-1 1 0-16,4 0 0 0,-3-1 0 0,3-6 0 16,-4 7 0-16,1 0 0 0,3 5 0 0,-4-5 0 15,4-3 0-15,0 5 0 0,0-2 0 0,0-4 0 0,0 4 0 16,0 3 0-16,0-4 0 0,-4 1 0 0,4-1 0 15,0 1 0-15,0 0 0 0,0-1 0 0,0 1 0 16,-3 6 0-16,3-4 0 0,0 1 0 0,0-3 0 16,0 2 0-16,0 1 0 0,0 6 0 0,0-6 0 0,0 6 0 15,0-6 0-15,0-1 0 0,0 7 0 0,0-3 0 16,0 3 0-16,0-6 0 0,3 0 0 0,-3 6 0 16,0-7 0-16,0 7 0 0,0-6 0 0,0 0 0 15,0 6 0-15,0-6 0 0,0 6 0 16,4-10 0-16,-4 7 0 0,0-3 0 0,0 3 0 0,0-4 0 15,-4-2 0-15,4 3 0 0,0-1 0 0,-3-2 0 0,3 0 0 16,0-1 0-16,-4 4 0 0,4 0 0 16,0-1 0-16,0 1 0 0,0-3 0 0,-3 2 0 0,3 1 0 15,0-3 0-15,0 6 0 0,0-7 0 0,0 4 0 16,0-3 0-16,0 9 0 0,0 0 0 0,0-7 0 16,0 1 0-16,0 6 0 0,0-3 0 0,0 3 0 15,0-6 0-15,3 2 0 0,-3-2 0 0,0 6 0 16,4-6 0-16,-1 0 0 0,-3-1 0 0,4 1 0 15,-4 0 0-15,4 0 0 0,-4-1 0 0,3 1 0 16,-3 0 0-16,4-4 0 0,-1 7 0 0,-3-3 0 0,4-3 0 16,-4 9 0-16,0-4 0 0,3-5 0 0,1 3 0 0,-4 3 0 15,0 3 0-15,3-10 0 0,-3 7 0 0,0 3 0 16,0 0 0-16,0 0 0 0,4-6 0 0,-4 6 0 16,3-6 0-16,-3 6 0 0,0-10 0 0,0 10 0 15,4-3 0-15,-4 3 0 0,3-6 0 0,-3-1 0 16,4 1 0-16,-4 0 0 0,0 0 0 0,3-4 0 15,1 4 0-15,-4-3 0 0,0 5 0 0,3-2 0 16,-3-3 0-16,0-1 0 0,0 4 0 0,0 0 0 16,0 0 0-16,0-1 0 0,0 1 0 0,0 0 0 15,0 6 0-15,0-7 0 0,4 1 0 0,-4 6 0 16,0 0 0-16,-4-3 0 0,4-3 0 0,0 6 0 0,0 0 0 16,4-3 0-16,-4-4 0 0,0 7 0 15,0 0 0-15,0 0 0 0,0-6 0 0,0 3 0 16,0 3 0-16,0 0 0 0,0 0 0 0,0 0 0 0,0 0 0 0,0 0 0 15,0 0 0-15,0 0 0 0,0 0 0 0,0 0 0 16,0 0 0-16,0 0 0 0,0 0 0 0,3-9 0 16,1 9 0-16,-4 0 0 0,7-4 0 0,-7 4 0 15,0-6 0-15,4 3 0 0,-1-3 0 0,-3 6 0 16,0 0 0-16,4-3 0 0,-4-4 0 0,3-2 0 16,1 6 0-16,-4 3 0 0,0 0 0 0,0-7 0 15,3 1 0-15,-3 0 0 0,0 6 0 0,0 0 0 16,0-6 0-16,0 6 0 0,0 0 0 0,0 0 0 15,7-3 0-15,-7 3 0 0,4-7 0 0,-1 4 0 16,1-3 0-16,-1 3 0 0,1-4 0 0,-4 7 0 16,3-6 0-16,1 0 0 0,-1 0 0 0,1-7 0 15,-4 4 0-15,4 6 0 0,-1-7 0 0,-3 4 0 16,4-4 0-16,-4 7 0 0,0-3 0 0,0 6 0 16,3-6 0-16,-3 0 0 0,0 6 0 0,4-4 0 0,-4-2 0 15,3 3 0-15,1-3 0 0,-4-1 0 16,3 4 0-16,-3-3 0 0,0 6 0 0,4-3 0 0,-1-3 0 0,-3 6 0 15,4-4 0-15,-4-2 0 0,3-3 0 0,1 3 0 16,-4-4 0-16,3-6 0 0,-3 7 0 0,4 6 0 16,-1-6 0-16,1-1 0 0,0 4 0 0,-1-4 0 15,1 1 0-15,-1 3 0 0,1-4 0 0,-1 1 0 0,1 3 0 16,-1-4 0-16,1 1 0 0,-4 6 0 16,3-7 0-16,1 1 0 0,-1 0 0 0,1-1 0 0,-1 1 0 0,1 2 0 15,-4-2 0-15,3 3 0 0,1-4 0 16,0 1 0-16,-4 0 0 0,3 2 0 0,-3-2 0 0,4 3 0 15,-4-7 0-15,3 4 0 0,1-1 0 0,-1 1 0 16,1 6 0-16,-1-7 0 0,1 7 0 16,-1-6 0-16,-3 2 0 0,4 1 0 0,-1 0 0 0,1 0 0 15,-4-4 0-15,0 4 0 0,0-3 0 0,0 2 0 16,3 4 0-16,-3-3 0 0,0-4 0 0,0 4 0 16,4 3 0-16,-4-3 0 0,3 3 0 0,-3-4 0 15,0-2 0-15,4 6 0 0,-4-3 0 0,0-1 0 16,3 1 0-16,-3 0 0 0,4 3 0 0,0-4 0 15,-4 1 0-15,3 0 0 0,-3 0 0 0,0-1 0 16,4 1 0-16,-4 0 0 0,7 3 0 0,-7-1 0 16,3-2 0-16,1 3 0 0,-4-3 0 0,3-4 0 0,-3 10 0 15,4-9 0-15,-4 6 0 0,3-3 0 0,1-4 0 0,-4 10 0 16,3-6 0-16,1 0 0 0,-4-1 0 0,3 1 0 16,1 0 0-16,-4 0 0 0,3-4 0 0,1 4 0 15,-4 0 0-15,3-1 0 0,1 1 0 0,0 0 0 16,-4-4 0-16,3 1 0 0,-3 0 0 15,4 5 0-15,-1-5 0 0,-3 3 0 0,4-4 0 16,-1 1 0-16,-3 0 0 0,4-1 0 0,-1-2 0 0,1 2 0 16,-4 4 0-16,3-4 0 0,1 4 0 0,-4 0 0 15,3-3 0-15,1-1 0 0,-4 7 0 0,3-6 0 16,-3-1 0-16,4 1 0 0,-4 3 0 0,3-4 0 16,-3 4 0-16,4 3 0 0,-4-4 0 0,4 1 0 15,-4 3 0-15,3-3 0 0,1-1 0 0,-1 4 0 16,1 0 0-16,-1-3 0 0,1-3 0 0,-1 5 0 0,1-2 0 15,3-3 0-15,-4 6 0 0,4-7 0 0,-3 4 0 0,-1-7 0 16,5 4 0-16,-5 0 0 16,1-4 0-16,-4 0 0 0,3 4 0 0,1-3 0 0,-4-1 0 0,3-3 0 15,1 7 0-15,-4-1 0 0,3 1 0 0,1 3 0 16,-4-7 0-16,3 4 0 0,1-1 0 0,-1 1 0 16,1 3 0-16,-1-4 0 0,-3 7 0 0,4-3 0 15,-1 0 0-15,1-4 0 0,-4 10 0 0,3-3 0 16,1-3 0-16,0-4 0 0,-4 10 0 0,7 0 0 15,-4-3 0-15,1-3 0 0,-1 3 0 0,-3-3 0 16,0-4 0-16,4 10 0 0,-4-6 0 0,3 0 0 16,-3-1 0-16,4 1 0 0,-4 0 0 0,3 0 0 15,-3-1 0-15,0 7 0 0,0-3 0 0,0 3 0 16,4-6 0-16,-4 6 0 0,0 0 0 0,0 0 0 16,0-6 0-16,0 6 0 0,0 0 0 0,3-3 0 15,-3 3 0-15,7-7 0 0,-3 4 0 0,-1 0 0 0,1 0 0 0,-4 3 0 16,3-3 0-16,5-4 0 0,-1 4 0 0,0-3 0 15,-4-3 0-15,4 9 0 0,0-10 0 0,0 1 0 16,-3 6 0-16,-1-4 0 0,4 1 0 0,-3 0 0 16,0-4 0-16,3 4 0 0,-4-3 0 0,1 6 0 15,-4-7 0-15,3 4 0 0,1 0 0 0,-4-4 0 16,3 4 0-16,1-3 0 0,-1 5 0 0,1-2 0 16,-1-3 0-16,1 6 0 0,-1-4 0 0,1 4 0 15,-1-3 0-15,-3 6 0 0,4-6 0 0,0-1 0 0,-4 1 0 0,3 0 0 16,1-3 0-16,-1 5 0 0,1-5 0 0,-4 3 0 15,3 3 0-15,1-1 0 16,-1 1 0-16,-3 3 0 0,4-6 0 0,-4 3 0 0,3-3 0 16,1 6 0-16,-4 0 0 0,0 0 0 0,7 0 0 15,-4-4 0-15,4-2 0 0,0 3 0 0,1-3 0 16,-5-4 0-16,4 7 0 0,-3-3 0 16,3-3 0-16,-4 2 0 0,1-2 0 0,-1 3 0 0,4-4 0 0,-3 1 0 15,3 3 0-15,-4-4 0 0,1 4 0 0,-1 0 0 16,5-4 0-16,-5 1 0 0,1 6 0 0,-1-4 0 15,1-2 0-15,-4 9 0 0,0 0 0 0,0 0 0 16,7-3 0-16,-4-3 0 0,4 2 0 0,-7 4 0 16,0 0 0-16,0 0 0 0,7-6 0 0,-7 6 0 15,4 0 0-15,-4 0 0 0,0 0 0 0,7-3 0 0,-4 0 0 16,5-3 0-16,-5-1 0 0,1 1 0 0,-1 0 0 16,-3 6 0-16,0 0 0 0,0 0 0 0,4-6 0 0,3 2 0 15,-4-2 0 1,1-3 0-16,-4 2 0 0,3 4 0 0,1 0 0 0,-4 3 0 0,7-6 0 0,-7 3 0 15,3-7 0-15,1 7 0 0,-1-3 0 0,-3 6 0 16,4-3 0-16,0-3 0 16,-1-4 0-16,1 7 0 0,-1-6 0 0,4 2 0 0,-3 4 0 0,-4 3 0 15,3-3 0-15,1-3 0 16,-1 3 0-16,1-4 0 0,-1 1 0 0,1 0 0 0,-1-4 0 16,1 1 0-16,-1 3 0 0,1-4 0 0,-1 1 0 0,1 0 0 15,0 5 0-15,-1-2 0 0,1 3 0 0,-4-3 0 16,3 3 0-16,-3 3 0 0,4-7 0 0,-4 7 0 15,0 0 0-15,0-9 0 0,3 6 0 0,-3-3 0 0,0 2 0 0,4-2 0 16,-4 3 0-16,0 3 0 0,0-6 0 0,3-1 0 16,1 1 0-16,-1 0 0 0,-3 0 0 0,4-1 0 15,-1 1 0-15,1 0 0 0,-1 3 0 0,-3 3 0 16,4-13 0-16,-4 13 0 0,0 0 0 0,3-9 0 16,-3 9 0-16,4-3 0 0,-4 3 0 15,0 0 0-15,0 0 0 0,0 0 0 0,0 0 0 0,0-7 0 16,0-2 0-16,0-1 0 15,0 10 0-15,-4-3 0 0,4 3 0 0,0 0 0 0,0-6 0 0,0 0 0 16,-3 3 0-16,-1-4 0 0,4 1 0 0,-3-3 0 16,-1 2 0-16,4 1 0 0,0 6 0 0,-7-6 0 15,4 3 0-15,-1-3 0 16,1-1 0-16,-1 1 0 0,4-3 0 0,-3 2 0 0,3 7 0 0,0-3 0 16,0-6 0-16,0 9 0 0,0 0 0 0,0 0 0 15,0 0 0-15,0 0 0 0,0 0 0 0,-4-7 0 16,1-2 0-16,3 9 0 0,0 0 0 0,0 0 0 0,0 0 0 0,0 0 0 15,-4-3 0-15,4-3 0 0,-3 3 0 0,3 3 0 16,0 0 0-16,0-7 0 0,-4 1 0 0,0 3 0 16,4 3 0-16,0 0 0 0,0 0 48 0,0 0 13 15,0 0 3-15,0 0 0 0,0 0-52 0,0 0-12 16,0 0 0-16,0 0 0 0,0 0 0 0,0 0 0 16,-3 6 0-16,3-6 0 0,0 0 0 0,-7 3 0 15,7-3 0-15,-4 7 0 0,4-7 0 0,-7 3 0 0,7-3 0 16,0 0 0-16,0 0 0 0,0 0 0 15,0 0 0-15,0 0 0 0,-7 6 0 0,7-6 0 16,0 0 0-16,0 0 0 16,-7-6-48-16,7 6-13 0,0 0-3 0,0 0 0 0,0 0 103 0,0 0 20 0,0 0 4 15,-7 0 1 1,7 0-103-16,0 0-20 0,0 0-4 0,-7 0-1 0,7 0 103 0,0 0 20 0,0 0 4 16,-7 0 1-16,7 0-52 0,0 0-12 0,0 0 0 0,-7 0 0 15,7 0 0-15,-7 0 0 0,0 0 0 0,0 0 0 16,7 0 0-16,-7-3 0 15,7 3 0-15,0 0 0 0,0 0-48 0,0 0-13 0,0 0-3 0,-11 3 0 16,11-3 103-16,0 0 20 0,-7 0 4 0,7 0 1 16,-7-3-52-16,7 3-12 15,-7-4 0-15,7 4 0 0,-4-3 0 0,4 3 0 0,0 0 0 0,0 0 0 16,0 0-48-16,-3-6-13 0,3 3-3 16,0-3 0-16,0 6-51 0,0-4-10 0,0 4-3 0</inkml:trace>
  <inkml:trace contextRef="#ctx0" brushRef="#br0" timeOffset="178646.419">19699 13455 597 0,'0'0'16'0,"0"0"5"0,0 0-21 0,0 0 0 0,0-1630 0 0,0 3260 0 15,0-1630 23-15,-3-6 0 0,-1 3 0 0,4 3 0 16,0 0 14-16,0 0 3 0,0 0 1 0,0 0 0 15,0 0-33-15,0 0-8 0,0 0 0 0,0 0 0 16,0 0 0-16,0 0 0 0,0 0 0 0,0 0 0 16,0 0-25-16,0 0-7 0,0 0-2 0,0 0 0 0,0 0 54 15,0 0 12-15,0 0 1 0,0 0 1 0,0 0-34 0,0 0 0 16,0 0 0-16,0 0 0 0,-3-6 0 0,-1-4 0 16,0 1 0-16,4-10 0 0,0 10 58 0,0-7 5 15,0 0 1-15,4-2 0 0,0-1 0 0,-1 0 0 16,1 0 0-16,-1 0 0 0,1 7-52 0,-1-4-12 15,4-3 0-15,-3 7 0 0,-1-4-11 0,1 0-5 0,3 1 0 16,-4-4-1-16,4 9 17 0,-3-5 0 0,-1 5 0 0,-3-2 0 16,4 2 0-16,0-2 0 0,-1 6 0 0,-3-1 0 15,4 1 0-15,-4 6 0 0,0-9 0 16,0 9 0-16,0 0 0 0,0 0 0 0,0-3 0 0,0 3 0 16,0 0 0-16,0 0 0 0,0 0 0 15,-7 0 0-15,7 0 12 0,-8 0 4 0,1 3 0 0,0 3 0 16,7-6-16-16,-3 3-13 0,3-3 2 0,-7 6 1 15,7-6 10-15,-4 4 14 16,4-4-3-16,0 0-1 0,0 0-10 0,-7 6 0 0,7-6 0 0,-3 3 0 16,3-3 0-16,0 0 0 0,-7 6 0 0,0 0 0 15,7-6 0-15,-7 4 0 0,3 2 0 0,4-6 0 16,-7 3 0-16,7-3 0 0,-11 0 0 0,4 6 0 16,0-6 19-16,7 0 1 0,-7 3 1 0,7-3 0 15,-7 7-33-15,7-7-8 0,-7 3 0 0,0 3-1 16,7-6 21-16,-7 6 0 0,3-3 0 0,-3 4 0 0,7-7 19 0,-7 9 8 15,4-6 1-15,-4 7 1 16,7-10-29-16,-7 6-10 0,7-6 0 0,0 0 0 0,-4 9-7 0,-3-5-2 16,7-4 0-16,0 0 0 0,0 0 19 0,0 0 0 15,0 0 0-15,0 0 0 0,0 0 0 0,0 0 8 16,0 0-8-16,0 0 12 0,0 0-12 0,-3 12-8 16,3-12 8-16,0 0-13 0,-7 3 13 15,-1 0 0-15,1 0 0 0,-3 4 0 0,-1-4 28 0,1 0 9 16,-1 0 2-16,0 0 0 0,1 4-30 15,-4-4-9-15,3 3 0 0,1 0 0 0,-1 0 8 0,0 1-8 16,1-1 0-16,3 0 0 0,-4 4 0 0,1-1 0 16,3 1 0-16,3-1 0 0,-3 0 0 0,4 4-9 0,-1 3 9 15,0-4-12-15,1 1 0 0,-1 2 0 16,1-2 0-16,3-1 0 0,0 1-8 0,0-4-3 0,0 1 0 16,0 5 0-16,0-5 35 0,0-1 8 15,0 1 0-15,3-1 1 0,-3 0-21 0,4 1 0 0,-1-1 0 0,1-2 0 16,0 2-19-16,3 0-1 0,-4 1-1 0,4-4 0 15,-3 3-37-15,-1 1-7 16,1-4-2-16,3 4 0 0,-4-1 26 0,1-3 5 16,-1 0 0-16,1 1 1 0,-4-7 35 0,3 6 0 0,1 0 0 0,-4-6 0 15,0 3 12-15,3 4 5 0,-3-7 2 0,0 6 0 16,0 3 1-16,0-2 1 0,0-4 0 0,0 6 0 16,0 1-13-16,0-1-8 0,0 0 10 0,0 1-10 15,4-4 9-15,-4 4-9 0,0-1 8 0,4 3-8 16,-4-5 12-16,3 2-4 0,-3 1 0 0,4 2 0 15,-4-3 1-15,3 1 0 0,-3-7 0 0,4 6 0 16,-4 4-9-16,3-4 0 0,-3-2 0 0,4 2 8 16,-4-3-8-16,3 1 0 0,-3 2 0 0,4 0 8 15,-1 1-8-15,1-1 12 0,-4 1-12 0,3-1 12 16,1 7 12-16,-1-7 2 0,1 4 1 0,-1-1 0 0,1-2-27 0,-4 2 0 16,3-2 0-16,1-1 0 15,0 0-21-15,-1 1-10 0,1-4-1 16,-1 3-1-16,1 1 20 0,-1-1 4 0,1-2 1 0,-1 2 0 0,1-3 8 0,-1 4-10 15,1-4 10-15,3 0-10 0,-4 0 10 0,1 1 0 16,-4-7 0-16,3 6 0 0,-3 0 0 0,0-6 0 16,0 0 10-16,4 7-10 0,-4-7-12 0,7 3-9 0,-7-3-2 0,4 6 0 15,-4-6 40-15,3 3 8 0,-3-3 2 16,0 0 0-16,4 6-19 0,-4-6-8 0,3 3 8 0,1 7-8 16,-1-10 0-16,1 9 0 15,-1-2 0-15,1-4 0 16,-1 3-24-16,1-3-4 0,-1 7-1 0,1-4 0 0,-4-6 48 0,0 0 9 15,0 0 3-15,0 0 0 0,7 6-31 0,-3-3 0 0,-4-3 0 16,0 0 0-16,0 0 0 0,0 0 0 0,0 0 0 0,0 0 0 16,0 0-19-16,0 0-9 15,7 6-3-15,-7-6 0 0,0 0 31 0,3 0 0 0,-3 0 0 0,0 0-467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6T14:10:44.9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14326 11138 846 0,'0'0'17'0,"0"0"6"15,0 0-23-15,0 0 0 0,0 0 0 0,0 0 0 16,0 0 56-16,-7 0 6 0,7 0 2 0,0 0 0 0,0 0-12 15,0 0-3-15,-7 0 0 0,7 0 0 16,0 0-1-16,0 0-1 0,0 0 0 0,0 0 0 16,-7 7-14-16,7-7-2 0,-3 3-1 0,3-3 0 15,-4 6-16-15,1 3-3 0,3-2-1 0,-4 2 0 16,4 0-10-16,-3 4 10 0,3 0-10 0,0-4 10 0,0 0 2 0,-4 7 0 0,4-3 0 0,0-1 0 16,-4 1 5-16,4-4 2 0,0 4 0 0,0-1 0 15,-3-2 0-15,3 5 0 0,0-5 0 0,0 2 0 16,0 4-5-16,0-4-1 0,0 4 0 0,0-3 0 15,0 2-5-15,0-2 0 0,0-1-8 0,0 4 12 16,-4-3-24-16,4 5-4 0,0-5-2 0,0 3 0 16,-3-4 18-16,3 1 0 0,-4-4 0 0,1 4 0 15,3-4 16-15,-4 1 6 0,1-1 2 0,-1-6 0 16,4-3-24-16,0 0 9 0,0 0-9 0,-7 9 0 16,7-9 14-16,0 0-4 0,0 0-1 0,0 0 0 15,0 0 0-15,0 0 0 0,0 0 0 0,0 0 0 16,-3 0-9-16,-4-3 12 0,3-6-12 0,1 3 12 15,3-4-12-15,-4 1 0 0,4-1 0 0,0-2 0 16,0-1 8-16,0-2-8 0,0-1 8 0,0-6-8 16,-4 3 0-16,8 0 8 0,-4 4-8 0,4-7 0 15,-1 0 0-15,-3 0 0 0,7 3 8 0,-7-6-8 16,4 6 0-16,-1 0 8 0,1 1-8 0,-4-1 8 16,3-3-8-16,-3 0 0 0,4 0 0 0,-4 0-11 15,0 6 11-15,0 7 0 0,0 3 0 0,0 6 0 16,0-10 0-16,3 4 0 0,-3 0 0 0,0 6 0 15,4-7 0-15,-4-2 0 0,0 9 0 0,7-3 0 0,-4-3 0 0,-3 6-10 16,7 0 10-16,-3-4-10 0,-4 4 10 0,7 0 0 0,0 0 0 0,0 0-8 16,0 0 8-16,0 0 0 0,0 0-9 0,0 4 9 15,4 2 0-15,-4 3 0 0,4 4 0 0,-4-1 0 16,3-2 0-16,-3-1 0 0,4-3 0 0,-4 1 0 16,0 5 0-16,4 4 0 0,-4 0 0 0,-4 2 0 15,4 1 8-15,0 6 0 0,-3 0 0 16,3-3 0-16,-4 3 1 0,1 0 0 15,-1 4 0-15,1-4 0 0,-1 0-9 0,1-3 0 0,0 6 0 16,-1-6-11-16,1 0 11 0,-4-6 0 0,3-1 0 16,1-2 0-16,-4-4 0 0,3 1 0 0,-3-10 0 0,0 0 0 15,0 0 0-15,0 0 0 0,4 9 0 0,-4-9 0 16,0 0-53-16,0 0-9 0,0 0-2 16</inkml:trace>
  <inkml:trace contextRef="#ctx0" brushRef="#br0" timeOffset="405.85">14242 11493 1094 0,'0'0'23'0,"0"0"5"0,0 0-28 16,0 0 0-16,-4-4 0 0,4 4 0 0,0-6 65 0,0 6 8 0,-3-3 2 0,3 3 0 16,0-6-18-16,0 6-3 0,0-10-1 0,0 10 0 15,0 0 9-15,0 0 2 0,0 0 0 0,3-3 0 16,-3 3-30-16,7 0-6 0,0-3 0 0,0 3-1 15,0-3-43-15,0 3-9 0,0-3-2 16,1 3 0-16,-1 0 27 0,3 0 0 0,-3 0 0 0,4 0 0 16,-1 0 16-16,1 3 9 0,0-3 2 0,-1 3 0 15,1-3-43-15,-1 3-9 0,1-3-2 0,-1 3 0 16,1-3 27-16,0 0 0 0,-1 0 0 0,1 0 0 16,-1 0-13-16,-3 0 2 0,4 0 1 0,0-3 0 15,-4 0-86-15,0 0-18 0,3-3-3 0</inkml:trace>
  <inkml:trace contextRef="#ctx0" brushRef="#br0" timeOffset="786.636">14739 11176 1074 0,'-7'6'30'0,"3"4"8"0,1-4-30 16,-1 0-8-16,1 4 0 0,-1-1 0 0,4 0 90 0,-3-2 17 0,3 2 3 0,0-6 1 15,-4 10-48-15,4-7-10 0,0 3-1 0,0-2-1 16,0 2-20-16,0 0-4 0,0-2-1 0,0 2 0 15,4-3-18-15,-4 4-8 0,0-10 8 0,3 12-8 16,1 4 27-16,-1-3 0 0,4 9 0 0,-3-4 0 16,3 4-15-16,-3 0-2 0,-1 0-1 0,4 3 0 15,-3-3-9-15,-1 0 8 0,4 0-8 0,-3 0 8 16,-1-3-8-16,1-7 0 0,-1 7 0 0,1-3 0 16,-4-4 0-16,0-2 0 0,3-4 0 0,-3-6 0 15,0 0-30-15,0 0-8 0,0 0-2 0</inkml:trace>
  <inkml:trace contextRef="#ctx0" brushRef="#br0" timeOffset="1746.796">14982 11461 1181 0,'0'0'24'0,"0"0"7"16,0 0-31-16,0 0 0 0,0 0 0 0,0 0 0 16,0 0 39-16,0 0 1 0,0 0 1 0,0 0 0 15,0 0 15-15,0 0 2 0,0 0 1 0,0 10 0 16,0 2-43-16,4-2-16 0,-4 5 11 0,4 1-11 15,-4 0 40-15,3-1 3 0,-3 4 0 0,4-3 0 0,-1 3-18 16,1-1-3-16,-1 8-1 0,1-5 0 0,-1 1-21 0,1-3 0 0,-1 0 0 0,1 6 0 16,-1-3 33-1,1 0 3-15,-1 0 0 0,1 0 0 0,-1-3-25 0,1 3-11 0,0 0 10 16,-1-4-10-16,1-2 8 0,-4 3-8 16,0-3 0-16,3-4 0 0,-3 1 14 0,0-4-3 0,0-9-1 15,0 0 0-15,0 0 1 0,0 0 0 16,0 0 0-16,0 0 0 0,0 0 42 0,0 0 9 0,0 0 2 0,-3-9 0 15,-1 6-52-15,-3-7-12 0,3-2 0 0,-3-4 0 16,4 0 0-16,-4 1 0 16,3-4 0-16,-3-6 0 0,4 6 0 0,-4-3-12 0,3 3 3 0,-3-3 0 15,4 0 9-15,-5 0 0 0,1 0 0 0,4 0 8 16,-4 0-8-16,3-3 11 0,1 0-11 0,-1-3 12 16,1 6-12-16,3-3 0 0,0 0 0 0,0 3 0 15,0 0 0-15,0 0 0 0,3 6 0 0,1-2 0 16,-1 5 0-16,1 1 0 0,3-1 0 0,0 4 0 15,0-1 0-15,4 4 0 0,-4 0 0 0,3 6 0 16,-3-4 0-16,4 4 0 0,3 4 0 0,-3-4 0 16,-1 6 0-16,4-3 0 0,-3 3 0 0,-1 1 0 15,5-1 0-15,-8 3 0 0,3 4 0 0,-3-4 0 16,0 1 0-16,0 2 0 0,-3-6 0 0,-1 4 0 16,-3-1 0-16,0 1 0 0,0-1 0 0,-3 4 0 15,-1-4 0-15,-3 0 0 0,0 1 0 0,0 2 0 16,-3-2 0-16,3-4 0 0,-8 3 0 0,5-2 0 15,-1-4 0-15,1 3 0 0,3-3 0 0,-4-3 0 0,0 0 0 0,1 0 0 16,-4 0 0-16,3-3 0 16,-3-3 0-16,3-4 0 0,-3 1 0 0,4 0 0 15,3-4-40-15,0 4-11 0,0-4-1 0,3 1-1 16,1-1-171-16,3-6-35 0,3 7-6 0</inkml:trace>
  <inkml:trace contextRef="#ctx0" brushRef="#br0" timeOffset="2351.001">15318 11129 1538 0,'0'0'32'0,"0"0"8"16,0 0-32-16,0 0-8 0,0 0 0 0,0 0 0 15,0 0 80-15,-4 3 16 0,4-3 2 0,-7 3 1 16,7-3-48-16,-3 6-10 0,3-6-1 0,-4 7-1 16,0 2-22-16,4-3-4 0,-3 4-1 0,3-1 0 15,0 1 6-15,3 2 1 0,-3-2 0 0,0 5 0 16,4-2 5-16,-4 6 0 0,4-4 1 0,-1 1 0 15,1 3-10-15,-4 0-3 0,3-1 0 0,-3 1 0 16,4 3-12-16,-4-3 8 0,3 3-8 0,-3-3 0 0,0-4 8 16,4 4-8-16,-4 0 0 0,0-3 0 0,3-4 0 0,-3 1 0 0,0-7-13 15,0-6 4-15,0 0 22 0,0 0 5 0,0 0 1 0,0 0 0 16,0 0-11-16,0 0-8 0,0 0 9 0,0 0-9 31,0 0 8-31,0 0-8 0,4-3 0 0,-1 0 9 16,1-3-29-16,-1-1-5 0,1 1-2 0,-1 0 0 0,1-4 27 0,-1 4 0 15,4-7 0-15,-3 4 0 0,0 3 0 0,3-4 0 0,-4 4 0 0,1 0 0 16,-1 0 0 0,1 2 0-16,-1-2 0 0,-3 6 0 0,0 0 0 0,4 0 0 15,-4 0 0-15,0 0 0 0,7 3 0 0,0 0 0 0,0 4 0 0,0 2 0 16,0-3 0-16,-3 4 0 0,3-1 0 0,0 1 0 16,0 5 0-16,0-2 0 0,0-4 0 0,0 4 8 15,3-1-8-15,-2-2 0 0,-5-1 0 0,4 1 0 16,0-4 0-16,-3 3 0 0,-1 1-8 0,1-1 8 15,-1 0-10-15,1-2 10 0,-1-4-12 0,-3 6 12 16,0-9-35-16,4 7 0 0,-1-1 0 0,-3-6 0 16,0 0-93-16,4 6-20 0,-4-6-3 0,7 3-604 15</inkml:trace>
  <inkml:trace contextRef="#ctx0" brushRef="#br0" timeOffset="2900.386">15815 11474 1056 0,'0'0'30'0,"0"0"6"0,0 0-28 0,0 0-8 0,0 0 0 0,0 0 0 16,-3 6 100-16,-1-3 20 0,0 3 3 0,-3-2 1 15,4 5-39-15,-1-3-7 0,1 1-2 0,-4-1 0 16,7-6-29-16,-4 3-7 0,-3 6 0 0,4-2-1 16,-4-1-27-16,3 0-12 0,1 0 10 0,-1 1-10 15,0 2 13-15,4 1-3 0,0-4-1 0,0 3 0 16,0 1 3-16,4-4 0 0,0 3 0 0,-1 1 0 16,1-7 0-16,-1 6 0 0,1-2 0 0,3-4 0 15,-4 3-4-15,4 0-8 0,0-3 12 0,-3 4-4 16,3-7-8-16,0 3 8 0,-3-3-8 0,3-3 8 15,0 3 8-15,0-4 2 0,-4 1 0 0,4-3 0 0,0 3 11 0,-3-3 3 16,3-4 0-16,0 1 0 16,0 6-19-16,-3-7-3 0,3-5-1 0,0 5 0 15,-4 1-9-15,4-4 10 0,-3 1-10 0,-1-4 10 16,-3 4-30-16,4-1-5 0,-4 0-2 16,0 1 0-16,0 2 27 0,-4 1 0 0,4 0 0 0,-3-1 0 0,-1 4 0 0,-3 0 0 15,4-1 0-15,-4 7 0 0,0-3 8 0,-1 3 6 16,-2 3 2-16,-1 1 0 0,4 2-16 0,0 0-10 15,0 0 2-15,0 10 0 0,0-3 8 0,4 2-8 16,-5 1 8-16,5 0-8 0,-1 2 0 0,1 1 0 16,3-6 0-16,-4 6 0 0,4-4-4 0,0-2-1 15,4 3 0-15,-4-4 0 16,3-3-11-16,-3 1-1 0,7-4-1 0,-3 0 0 16,0 1-10-16,3-4-1 0,0-3-1 0,0-3 0 15,0 3-24-15,3-3-5 0,1-1-1 0,-1-2-707 0</inkml:trace>
  <inkml:trace contextRef="#ctx0" brushRef="#br0" timeOffset="3470.021">16147 11355 1497 0,'0'0'32'0,"0"0"8"0,0 0 0 0,0 0 4 0,-4 9-36 0,1-6-8 16,3 7 0-16,-4 5 0 0,4-2 87 0,-3-1 15 16,-1 4 3-16,4-3 1 0,-4-1-58 0,4-6-12 15,0 10-3-15,0-3 0 0,4-4-13 0,-4 0-2 16,0-2-1-16,4-1 0 0,-4 0 0 0,3 1 0 15,1-1 0-15,-4-6 0 0,0 0 2 0,3 6 0 16,-3-6 0-16,4 3 0 0,-4-3-19 0,3 6-19 16,1-2 4-16,-4-4 1 0,0 0-3 0,3 3-1 15,-3-3 0-15,0 0 0 0,7-3 1 0,-3-1 0 16,-1 1 0-16,1-3 0 0,-4-3 1 0,3 2 1 16,1-2 0-16,-4-4 0 0,0 4 35 0,0-10 6 15,0 10 2-15,0-7 0 0,0 0-19 0,0 4-9 0,0-4 10 16,3 4-10-1,-3-4-20-15,0 3-11 0,4-2-1 0,0 5-1 0,-1 1 56 0,1 0 11 0,-1-1 2 0,4 1 1 16,-3 6-23-16,-4 3-5 0,3-4-1 0,-3 4 0 16,7-3-8-16,0 6 0 0,0 1 0 0,0 2 0 15,0 3 0-15,-3 4 0 0,3-4 0 16,-3 4 0-16,3 6 0 0,-4-4 0 0,1 4 0 0,-1 3 0 16,1-3 0-16,-4 0 0 0,3 3 0 0,-3 0 0 15,4 0 0-15,-4-4 0 0,0-2 0 0,3 0 0 16,-3-4 0-16,0 4 0 0,4-4 0 0,-4-2 0 15,3 2 0-15,-3-5 0 0,4 2 0 0,-4-9 0 16,3 6-9-16,-3-6-4 0,0 0-1 0,0 0 0 16,0 0-116-1,4-3-23-15,0-3-5 0,-1-3-1 0</inkml:trace>
  <inkml:trace contextRef="#ctx0" brushRef="#br0" timeOffset="4019.952">16531 11320 1267 0,'0'0'28'0,"0"0"5"0,0 0 2 0,0 0 1 0,0-6-36 0,0 0 0 0,-3-1 0 0,3-2 0 15,-4 3 100-15,4 6 12 0,0 0 4 0,-3-7 0 16,-4 4-32-16,7 3-7 0,0 0-1 0,-8-3 0 16,8 3-16-16,-7 0-4 0,0 3-1 0,0-3 0 15,7 0-31-15,-7 3-7 0,0 4-1 0,0 2 0 16,4-3-16-16,-1 4 0 0,-3-1-13 0,3 7 5 16,1-4 8-16,-1 4 0 0,1-3 0 0,-1 5 0 15,1 1 0-15,3-6 0 0,0 2 0 0,0 1 0 16,0-3 0-16,0-4 0 0,3 4 0 0,-3-4 0 15,4 0 0-15,-4 1 0 0,3-4 0 0,1 4 0 16,-1-7 0-16,1 3 0 0,3-3 0 0,-3 0 0 0,-1 0 0 16,-3-3 9-16,7 3-1 0,0 1-8 0,0-4 0 0,0 3 0 15,0-3-10-15,0 0 10 0,-3-3 0 0,3 3 0 16,0 0 12-16,-7 0-4 0,4 0-8 0,3 0 0 16,-7 0 0-16,7 0 0 0,-4 3 0 0,4-3 8 15,-7 0-8-15,0 0 0 0,7 3 0 16,-3 0 0-16,-4-3 0 0,3 6 0 15,1 1 0-15,0-1-12 0,-4-6 0 0,0-1621 1 0,0 3258 20 0,0-1634 4 16,-4 6 1-16,0-3 0 0,1 4-14 0,-1-7 0 16,1 6 0-16,-4-2 0 0,3-4 0 0,-3 0-10 15,0 0 2-15,0 0 0 16,0 0-19-16,0-3-3 0,0-3-1 0,0 3 0 16,0-3-57-16,0 0-12 0,0 0-3 0,0 0-457 15,3-4-91-15</inkml:trace>
  <inkml:trace contextRef="#ctx0" brushRef="#br0" timeOffset="4654.551">16796 11311 1562 0,'0'0'34'0,"0"0"7"0,0 0 2 0,0 0 1 0,0 0-35 0,-7 6-9 16,3 0 0-16,1 1 0 0,-4-1 39 0,3 6 5 15,1 7 2-15,-1-9 0 0,4-10 14 0,0 0 2 16,0 0 1-16,0 12 0 0,-4-6-50 0,4 1-13 16,0 2 0-16,0-9 0 0,0 0 0 0,4 6 0 15,0 4 0-15,-1-4 0 0,-3-6 41 0,4 3 3 16,3 0 1-16,-4 0 0 0,4 1-22 0,0-4-5 16,-3 0-1-16,3 0 0 0,0 0-17 0,0 0 0 0,0 0 8 0,0 0-8 15,0 0 0-15,0 0 0 0,0 0 0 16,4 0 0-16,-8-4 0 0,4 1 0 15,-3 0 0-15,3 0 0 0,-3-3 0 0,-1 0 0 0,-3-1 0 0,4-2 0 16,-4 3 33-16,3-4 3 0,-3-2 1 16,0 2 0-16,0 1-28 0,-3-1-9 0,3 1 0 15,-4 0 0-15,1-1 0 0,-1 4 0 0,0-4 0 16,-3 4 0-16,4 0 0 0,-4 3 0 0,0 0 0 0,-4 0 0 16,4-1-24-1,0 4-12-15,-3 4-3 0,2-1 0 0,-2-3 39 0,3 6 0 0,0 3 0 0,0 4 0 16,0 3 0-16,0-1 0 0,0 4 0 0,3 3 0 15,-3 0 0-15,3 0 0 0,1 0 0 0,3 0 0 16,-4 6 0-16,4-6 0 0,0 0 0 0,4 0 0 0,-1 0 0 16,4-3 0-16,-3-1 0 0,3 8 0 0,0-8 0 15,4-2 0-15,-4 0 0 0,3-4 0 0,4-2 0 0,-3-1 0 16,3-3 0-16,0-3 0 16,0 4-59-16,0-4-4 15,1-3-1-15,-1 0 0 0,0 0-102 0,0-10-21 0,25-8-4 0,-11-1-1 0</inkml:trace>
  <inkml:trace contextRef="#ctx0" brushRef="#br0" timeOffset="5451.43">17844 10875 576 0,'0'0'12'0,"0"0"4"0,0 0 0 0,0 0 0 0,0 0-16 0,0 6 0 0,3 4 0 0,-3 2 0 16,0 1 28-16,0-1 2 0,0 4 1 0,0 0 0 15,0-4 22-15,0 4 5 0,0 3 1 0,0-1 0 16,0 4 34-16,0-3 7 0,4 0 2 0,-4 0 0 16,3 3-38-16,-3-3-7 0,4-1-1 0,-1 4-1 15,1-3 14-15,-1 0 3 0,-3 0 1 0,4 3 0 16,-1-3-58-16,-3-1-15 0,4 1 0 0,-4 0 0 0,3 6 0 0,-3-3 0 16,0 0 0-16,0 0 0 0,4 0 0 0,-4 0 0 15,0-3 0-15,0 3 0 0,0 0 0 0,0-4 0 16,0 1 0-16,0-3 0 15,0-7-17-15,-4 7-7 0,4-4 0 0,0-5-1 16,0-7-63-16,0 0-12 0,-3 0-2 0,-1-7-1 0</inkml:trace>
  <inkml:trace contextRef="#ctx0" brushRef="#br0" timeOffset="6069.037">17865 10906 843 0,'0'0'24'0,"-4"-6"5"0,4 0-29 0,-3-4 0 0,-1 4 0 0,4 0 0 16,-3 0 107-16,3-4 15 0,-4 1 3 0,4 9 1 16,0 0-50-16,0 0-9 0,0 0-3 0,0 0 0 15,0 0-10-15,0 0-2 0,0 0-1 0,0 0 0 16,0 0-31-16,0 0-5 0,0 0-2 0,0 0 0 16,0 0-13-16,4 0 0 0,-1 0 0 0,4 0 0 0,0 9 0 15,0-9 0-15,0 10 0 0,0-10 0 16,0 6 44-16,4 0 7 0,3 3 1 0,0-2 0 0,4-1-26 0,-4 0-5 15,4 4-1-15,-1-1 0 0,-3-3-6 0,0 1-2 16,4-1 0-16,-4 3 0 0,-3 1-12 0,-1-1 0 16,1-9 0-16,0 0 0 0,-1 6 8 0,1 4-8 15,-1-1 0-15,-3 1 0 0,4 2 9 0,3 4-9 16,-3 0 8-16,-1-1-8 0,1 4 0 0,-4 3 0 16,0 0 0-16,-4 3 0 0,1 0 0 0,-1 0 0 15,1 3 0-15,-4 1 0 0,0 2-26 0,0-3 2 16,0 0 1-16,0 7 0 15,0-7-5-15,-4 0-2 0,1-3 0 0,-1 4 0 0,4-4 16 0,-3-3 3 16,-1 0 1-16,1 0 0 0,-4-7-11 0,0 10-3 16,0-6 0-16,0 0 0 0,-4 0 24 0,0-4 0 0,1 1 0 0,-1-3 0 15,-3-4 20-15,0 0 9 0,0-9 2 0,0 7 0 16,-4-4-18-16,1-3-3 0,-5 0-1 0,5-3 0 16,-4-4 12-16,-1 7 3 0,1-9 0 0,4 9 0 15,-5-9-33-15,8 9-7 0,-3-7 0 0,3 4-1 16,3 0 17-16,4-3-12 0,0 3 12 0,0 0-10 15,3-1-26-15,4-2-4 0,4 3-2 16,-4-3-490-16,7-1-97 0</inkml:trace>
  <inkml:trace contextRef="#ctx0" brushRef="#br0" timeOffset="6726.886">18528 11395 1422 0,'0'0'31'0,"0"0"6"0,0 0 2 0,-7-3 1 0,-4-3-32 0,4 3-8 0,0-3 0 0,-3 2 0 15,2-2 64-15,1 6 10 0,0 0 2 0,-3 0 1 16,3 0-55-16,0 0-11 0,0 6-3 0,-4-2 0 16,4-4 45-16,0 9 9 0,3-3 2 15,-3 1 0-15,4 2-52 0,-4 4-12 0,-4-4 0 0,4 3 0 16,0 1 0-16,0 3 0 0,4-4 0 0,-5 7 0 15,5-6 0-15,-1 2 0 0,1-2 0 0,-1 2 0 16,1-2 0-16,-1 0 0 0,4-1 0 0,-3 1 0 16,3-4 31-16,0 0 3 0,3 1 1 0,-3-1 0 15,7-2-5-15,-3-1-1 0,-1 0 0 0,4-3 0 16,1 0-29-16,-1-3-8 0,-4 3-1 0,4-3 0 16,-7 0 9-16,7-3 8 0,0 0-8 0,0 0 11 15,-3 0-11-15,3 0 0 0,-4-3 0 0,1 2 0 16,3-2 0-16,-3 0 0 0,-4-4 0 0,3 7 0 0,-3-3 0 0,0-3 0 15,0 6 8-15,0 3-8 0,0-7 0 0,0 7 0 16,4-9 0-16,-4 9 0 0,-4 0 0 0,4 0 0 16,0 0 0-16,0 0 0 0,0 0 0 0,0 0-16 15,0 0 4-15,0 0 1 0,0 0 11 0,0 0-10 16,0 0 10-16,0 6-10 0,0 4 10 0,0-7 0 16,0-3 0-16,0 9-8 0,4 0 21 0,-4 1 5 15,3 2 1-15,-3-2 0 0,0-1-31 16,4 1-5-16,-1-1-2 0,1 0 0 0,-1 1 31 0,1-4 5 15,3 0 2-15,-4 1 0 0,1-1-34 0,3-3-6 0,0 3-2 0,0-3 0 32,-7-3-24-32,4 0-5 0,3 7 0 0,0-7-1 15,-7 0-135-15,7-7-26 0</inkml:trace>
  <inkml:trace contextRef="#ctx0" brushRef="#br0" timeOffset="7140.3">18598 11546 1083 0,'0'0'24'0,"0"6"4"0,0 4 2 0,0-1 1 0,0 0-31 0,0 1 0 15,4-4 0-15,-4 4 0 0,4-1 73 0,-1 0 9 16,-3-6 2-16,0 7 0 16,4-1-15-16,-1-2-2 0,1 2-1 0,-1-3 0 0,4 0-18 0,-3 1-4 15,-1 2-1-15,4 1 0 0,-3-4-19 0,3 0-3 16,0 0-1-16,0 1 0 0,0-7 0 0,0 0 0 16,0 0 0-16,0 0 0 0,0 0 9 0,0-3 2 15,0-4 0-15,-3 4 0 0,3-6 9 0,0 2 3 16,-3-2 0-16,3 0 0 0,-4 2 3 0,1-2 1 15,-1 3 0-15,4-4 0 0,-3 1-24 0,-1-1-5 0,-3 7-1 0,0-6 0 16,4 0-1-16,-4 2-1 16,-4-2 0-16,4 3 0 0,-3-4-24 0,-1 4-5 0,4-4-1 0,-3 1 0 31,-1 3-43-31,-3-4-9 0,4 1-1 0,-4 0-1 16,3-4-19-16,0 4-3 0,1 5-1 0,-1-2-496 0,4-3-99 15</inkml:trace>
  <inkml:trace contextRef="#ctx0" brushRef="#br0" timeOffset="8188.243">19071 11333 1030 0,'0'0'29'0,"0"0"7"0,-7 3-36 0,0-3 0 16,0 3 0-16,0-3 0 0,0 6 92 0,0-3 12 16,0-3 3-16,0 7 0 15,0-4-51-15,0 6-11 0,0 1-1 0,-1-1-1 0,-2-6-20 0,3 3-4 16,-4 1-1-16,1 2 0 0,-1 1 4 0,4 2 1 16,-4-3 0-16,4 4 0 0,0-4-8 0,0 7-2 15,0-3 0-15,0 2 0 0,4 1-13 0,-4 0 0 16,3-1 0-16,1-2 0 0,3 3 0 0,0-4 0 15,0 1 0-15,0 2 0 0,0-5 0 0,3-1 0 0,-3 1 0 16,4-4 0-16,-1 3 0 0,1-6 0 0,-1 0 0 0,-3-3 0 16,7 4 33-16,0-4 4 0,0 0 1 0,0 0 0 15,0-4-10-15,1-2-1 0,-1 0-1 0,0 0 0 16,0-4-26-16,-4-2 0 0,4-4 0 0,0-3 0 16,0 4 17-16,0-7-1 0,4-3-1 15,-4-4 0-15,4-5 8 0,-4 2 1 0,-4-8 1 16,4 2 0-16,-3 4 11 0,-1-1 1 0,1-3 1 15,-1 4 0-15,-3 6 10 0,0 0 1 0,4-1 1 0,-4-2 0 16,0 9-26-16,-4-3-4 0,4 3-2 16,-3 0 0-16,3 3-18 0,0 0 0 0,-4 4 0 0,4 2 0 15,-3-2-16-15,3 5 4 0,-4 1 0 0,4 2 0 16,-3 1-5-16,3 6-1 0,0 0 0 0,0 0 0 16,0 0-5-16,0 0-1 0,-4 3 0 0,-3 4 0 15,4-1 8-15,3 3 2 0,-4 1 0 0,4 2 0 16,-3 1 14-16,3 2 0 0,0 4-10 0,0 3 10 15,0 6 0-15,3-6 0 0,1-3 0 0,-1 0 0 0,1 9 0 16,-1-3 0-16,1 3 0 0,3 7 0 0,-4-1 0 0,4 4 0 16,0-3 0-16,-3-1 0 0,3 1 0 0,0-1 0 15,-3-3 0-15,3-2 0 0,0 2 0 0,0-3 0 16,-4-3 0-16,1-3 0 0,-1-3 0 0,1 6 0 16,-4-9 8-16,0 3-8 15,0-7 0-15,0 1 8 0,0-1-8 0,0-2 8 0,3-1-8 16,1-3-17-16,-4-6 4 0,4 3 1 15,-1 4-46-15,-3-7-9 0,7 3-1 0,-3-6-843 16</inkml:trace>
  <inkml:trace contextRef="#ctx0" brushRef="#br0" timeOffset="8727.087">19233 11515 1267 0,'0'0'28'0,"0"0"5"0,0 0 2 0,0 0 1 16,-3 9-36-16,3-3 0 0,-4 1 0 0,4 2 0 15,0-9 109-15,0 6 15 0,4 0 4 0,-1 4 0 16,1-4-76-16,-1 0-14 0,5 1-3 0,-1-4-1 15,0 3-8-15,0-3-2 0,3-3 0 0,1 0 0 16,-4 0-8-16,4 0-3 0,-4 0 0 0,0 0 0 16,3 0-13-16,-3 0-8 0,0-3 8 0,0-3-13 15,0 6 48-15,-3-3 9 0,0-4 3 0,-1 4 0 0,-3-6-25 0,0 3-5 16,0-1-1-16,0-2 0 0,-3 0 1 0,-1-1 0 16,0 1 0-16,1-1 0 0,-1 1-26 0,1-1-6 15,-4 1-1-15,3 3 0 0,1-4 16 0,-4 4 0 16,0 0 0-16,0 3 0 0,0-4 0 0,-1 4 0 15,1 0 0-15,7 3 0 0,-7 0 0 0,7 0 0 16,-7 0 0-16,4 6 0 0,-4 4 0 0,3-1 0 16,1 4 0-16,-1-4 0 15,1 10-27-15,3 0-2 0,-4 0-1 0,1-1 0 0,3 1 21 16,-4-6 9-16,4 6-8 0,4 6 8 16,-4-6-29-16,3-1-1 0,1 1 0 0,-1-3 0 0,4 0 30 0,0-4 0 15,0-3 0-15,0 7 0 0,0-13 0 0,4 10 0 0,0-10 0 0,-4 3 0 16,3 0 22-16,1-2 10 0,-1-1 3 0,5-3 0 31,-5 0-56-31,4 0-11 0,-3-3-3 0,3-1 0 0,0-2 35 0,0 0 0 0,0 0 0 0,-3-4 0 31,3-2-188-31,0-7-32 0,0 0-5 0,-3 3-2 0</inkml:trace>
  <inkml:trace contextRef="#ctx0" brushRef="#br0" timeOffset="9205.194">19699 10875 1177 0,'0'0'25'0,"0"0"6"0,0 0 1 0,0 0 2 0,0 0-34 0,-7 0 0 15,7 0 0-15,-7 0 0 0,7 0 84 0,-7 6 9 16,3 4 3-16,-3-4 0 0,4 3-30 0,-1 1-6 0,1 2 0 0,-1-2-1 16,4 2-2-16,-3 1 0 0,-1-4 0 0,4 7 0 15,0-7-41-15,0 1-16 0,0-1 11 0,0 4-11 16,0 2 44-16,4 1 2 0,-4 0 1 0,0-7 0 15,0-9-24-15,3 13-5 0,1 5-1 0,-1 7 0 16,1-3-17-16,-1-6 0 0,1-3 0 16,-1-1 0-16,4 7 0 0,-3 0 0 0,0 6 0 0,-1 3 0 15,4 0 0-15,-3-3 0 0,-1 10 0 0,-3-4 0 16,4 1 0-16,-1-4 0 0,1 0 0 0,-4-3 0 16,3-3 0-16,-3 0 0 0,0-3 0 0,0 0 0 15,0 6 0-15,0-3 0 0,4-4 0 0,-4 4 0 16,0-3 0-16,3-3-14 0,-3 3 2 0,0-7 1 15,4 4-31 1,-1-4-6-16,-3-2-2 0,4-1 0 0,-1 1-14 16,-3-4-2-16,0-6-1 0,0 0-476 0,0 0-95 0</inkml:trace>
  <inkml:trace contextRef="#ctx0" brushRef="#br0" timeOffset="9705.622">19494 11223 1267 0,'0'0'28'0,"0"0"5"0,0-3 2 0,0-3 1 0,0-4-36 0,0 10 0 0,0-6 0 0,0 6 0 16,0 0 84-16,0 0 9 0,4-3 3 0,3 3 0 15,0 3-36-15,0 3-6 0,-3-6-2 0,3 10 0 16,0-10-14-16,0 6-3 0,0-3-1 0,4-3 0 15,-4-3-10-15,3 6-3 0,1 6 0 0,-1-9 0 0,1 0-1 0,7-3-1 16,-4-3 0-16,0 6 0 0,3 0 12 0,-2 6 2 16,2-3 1-16,1 4 0 0,-1-7-34 15,1-7 0-15,-4 7 0 0,-3 0 0 0,3 0 0 0,-4 0 0 16,5 0 0-16,-5 0 0 0,1 0 0 0,-4 7 0 16,0-7 0-16,0 3 0 15,0-3 0-15,0 6-12 0,0 7 0 0,-3-7 0 16,-4-6-32-16,0 0-7 0,7 0-1 0,-7 0 0 15,7 3-60-15,-4 0-13 0,4 0-3 0,-3-3 0 16,3 0-51-16,-4-3-10 0,19-6-3 0,-12-4 0 0</inkml:trace>
  <inkml:trace contextRef="#ctx0" brushRef="#br0" timeOffset="12990.767">14954 12308 806 0,'0'0'17'0,"0"0"4"0,0 0 1 0,0 0 2 0,0 0-24 0,-3 6 0 15,3 0 0-15,-4 1 0 0,1 2 41 0,-1 0 4 16,4-2 1-16,-3-1 0 0,-1 3-22 0,1 4-5 0,-1-4-1 0,1 1 0 16,-1-1 37-16,0 7 7 0,1-4 2 0,3 1 0 15,-4 3-52-15,4-4-12 0,0 7 0 0,-3 0 0 16,3 6 54-16,0-3 8 0,-4-3 2 0,4 3 0 16,4-4-7-16,-4 1-1 0,0 6 0 15,0-6 0-15,0 6-38 0,0-6-8 0,-4-3-2 0,4 2 0 16,0 1-8-16,4 0 0 0,-4 0 0 0,0 0 0 15,3-4 0-15,1 4 0 0,-1 0 0 16,1-3 0-16,0 3 0 0,3-4 0 0,-4 1 0 0,4 0 0 16,-3-4 0-16,3 4 0 0,3-4 0 0,-3 1 0 31,0-4-49-31,4 1-12 0,0-4-3 0,-1 3-409 0,4-5-83 0</inkml:trace>
  <inkml:trace contextRef="#ctx0" brushRef="#br0" timeOffset="13536.821">15265 12490 597 0,'0'15'16'0,"0"1"5"16,0-7-21-16,3 4 0 0,-3-4 0 0,0 4 0 15,4 3 107-15,-4-4 17 0,0-2 3 0,3 5 1 16,-3 4-63-16,4 0-12 0,-4 0-2 0,0-7-1 0,0 1 17 0,0-1 3 16,-4 1 1-16,4-1 0 0,0 4-51 0,0-3-11 15,0-4-1-15,0 7-8 0,0-4 30 0,0 1-1 16,0-1 0-16,0 1 0 0,0-4-29 0,0 4-15 16,0-4 2-16,0 1 0 15,0-4-54-15,4 3-10 0,-4-9-3 0,0 0-332 16,0 0-68-16</inkml:trace>
  <inkml:trace contextRef="#ctx0" brushRef="#br0" timeOffset="14566.572">15469 12443 1098 0,'0'0'23'0,"0"0"5"16,0 0-28-16,0 0 0 0,0 0 0 0,0 0 0 15,4-3 56-15,-4-4 5 0,0 4 2 0,0 3 0 16,0 0-8-16,0 0-2 0,3-6 0 0,-3 6 0 15,0 0-33-15,0 0-8 0,0 0 0 0,0 0-1 16,0 0-11-16,0 0 0 0,0 0 0 0,0 0 0 16,0 0 21-16,0 0 3 0,7 0 0 0,-7 0 0 15,7 3-11-15,1 0-1 0,-1 0-1 0,-4 4 0 16,4-7-11-16,0 3 12 0,-3-3-12 0,3 3 12 0,0 0-4 0,-4 0 0 0,4 0 0 0,1 0 0 16,-1 4 1-16,0-1 0 0,0 0 0 0,0 0 0 31,0 1-1-31,0-1 0 0,0 3 0 0,-4-2 0 0,4-4-8 15,-3 6 10-15,0 1-10 0,-1-4 10 0,-3-6-2 16,0 0 0-16,0 6 0 0,0-6 0 0,0 10-8 0,0-1 0 16,0 0 0-16,0 1 0 0,0-1 0 15,-3 1 0-15,-1-4 8 0,0 3-8 0,1 1 20 0,3-10-2 0,-7 3 0 16,0 6 0-16,0 1-9 0,0-1-1 0,0 0-8 16,0-2 12-16,3-1-12 0,4-6 0 15,-7 6 0-15,0 1 0 0,3-1 0 0,-3 3 0 0,0-3 0 0,0 4 0 16,4-4 0-16,3-6 8 0,0 0-8 0,-7 6 9 15,3 1-9-15,1 2 0 0,-1-6-10 0,1 7 10 16,-1-1 0-16,1-3 0 0,-1 4 0 0,0-1 0 16,-3 1 0-16,7 2-9 0,-3-3 9 0,3 4 0 15,0-4 14-15,0 1 8 0,-4-1 2 0,4 1 0 16,0-4-40-16,4 3-8 0,-4-6-2 0,0 7 0 16,3-4 26-16,1-3 0 0,-1 7 0 0,1-4 0 15,0 0 0-15,3 0 0 0,0 1 0 0,0-1 0 16,0-3 0-16,0 3-8 0,0-2 8 0,3-1 0 15,-2 0 0-15,2 0-8 0,1 0 8 0,-1-3 0 16,-3 3 0-16,4-3 0 0,-1 3 0 0,-2-3 0 16,-1-3 0-16,3 0 0 0,-6 0 0 0,3 0-8 15,-4-3 8-15,1-1 0 0,-4 1 0 0,3-3 0 0,-3 2 0 0,4-2 8 16,-4 0-8-16,0-1 8 16,0 1-8-16,0-7 0 0,0 7 0 0,-4 2 0 0,1-5-24 15,-1 2 1-15,1-2 0 0,-4 2 0 16,0-2-21-16,3-1-4 0,-3 1 0 0,0 2-1 15,0 1 17-15,0 0 3 0,0-1 1 0,-4 7 0 0,4-6 28 0,0 2 20 16,-3-2-4-16,3 0 0 0,-4-1 6 0,4-5 1 0,0-1 0 0,-4 3 0 16,4-2-11-16,0 5-1 0,0-2-1 0,4 2 0 15,-5 1-10-15,5 6 0 0,-1-4 0 0,1 1 0 16,-1-3 0-16,1-4 0 0,3 1 0 0,0-1 0 16,-4 1 0-16,4 2 0 0,0 7 0 0,0-6 8 15,0 2 4-15,-3-2 1 0,3-4 0 0,0 4 0 16,-4 0-13-16,4-4 0 0,0 4 0 0,-3-4 0 15,3 4-100-15,0-4-22 0,3 4-5 0</inkml:trace>
  <inkml:trace contextRef="#ctx0" brushRef="#br0" timeOffset="15150.177">15829 12421 729 0,'0'0'15'0,"0"0"4"0,0 0-19 0,0 0 0 0,0 0 0 0,-3 6 0 16,3-6 63-16,-4 6 9 0,1 4 1 0,-1-1 1 15,1-3-10-15,3 4-3 0,-4-1 0 0,4-3 0 16,-4 4-29-16,4-10-5 0,0 3-2 0,-3 3 0 16,3-6 31-16,0 10 7 0,0-10 1 0,-4 3 0 15,4 6-24-15,0 1-5 0,-3-1-1 0,3-3 0 16,0 1-11-16,0 2-3 0,0-9 0 0,0 6 0 16,0-6-8-16,0 0-1 0,3 10-1 0,-3-4 0 15,4 3-10-15,-1 4 0 0,-3-1 0 0,4-2 0 16,0-1 41-16,-4-9 7 0,3 0 0 0,-3 0 1 15,7 0-27-15,0 0-6 0,-3 6 0 0,3-2-1 16,-4 2-15-16,4-3 0 0,-3-3 0 0,3 0 0 16,0 0 17-16,-7 0 1 0,7 0 0 0,0 6 0 15,0-6-18-15,0 3 0 0,0 4 0 0,0-4 0 16,0 0 0-16,0-3 0 0,0-3-12 0,1 3 3 16,2 0-37-16,-3 0-7 0,0 0-2 0,0 0 0 15,4-3-138-15,-4-4-28 0</inkml:trace>
  <inkml:trace contextRef="#ctx0" brushRef="#br0" timeOffset="15556.123">16111 12345 798 0,'0'0'16'16,"0"0"4"-16,0 0-20 0,-3 7 0 0,3 2 0 0,-4-3 0 16,1 4 0-16,3-1 8 0,-4 1-8 0,4-1 0 15,-3 0 19-15,3 4-1 0,0-4 0 0,0 4 0 16,0-4 38-16,0 7 8 0,0-3 2 0,0 2 0 15,0-2-8-15,3 6-2 0,-3-1 0 0,0 1 0 16,0-3 15-16,0 3 2 0,0-4 1 0,0 10 0 16,4-3-18-16,-4 0-3 0,3 3-1 0,-3-3 0 15,4 3-22-15,-4 4-5 0,3-4-1 0,-3 0 0 16,4 0-15-16,-4 0-9 0,0-6 10 0,0 0-10 16,0 6 8-16,0-6-8 0,0-7 0 0,0 4 0 0,-4-1 9 15,4-5-9-15,0-1 8 0,0-9-8 0,0 0 0 0,0 0-9 0,0 0 0 16,0 0 0-1,0 0-115-15,0 0-22 0,0-9-5 0</inkml:trace>
  <inkml:trace contextRef="#ctx0" brushRef="#br0" timeOffset="16157.864">16365 12568 1314 0,'-7'-3'37'0,"0"0"8"16,7 3-36-16,-7 0-9 0,7 0 0 0,-7-3 0 15,7 3 53-15,-3 0 9 0,3 0 2 0,0 0 0 16,-7 3-54-16,7-3-10 0,0 0 0 0,-7 3 0 16,3 3 0-16,0 1 0 0,4 2 0 0,-3 0 0 15,3 4 34-15,0-1 2 0,0 7 1 0,0 0 0 16,0 0-8-16,0 0-1 0,0-1-1 0,0 1 0 16,0 0 5-16,0 0 2 0,0 3 0 0,0-3 0 15,3 3-6-15,-3-4 0 0,0 1-1 0,0-3 0 16,4 3-19-16,-4-7-8 0,4 4 0 0,-4-4 8 0,3 1-8 15,1-4 0-15,-1 1 0 0,4-1 0 0,-3-2 33 0,3-1 5 16,0 0 1-16,0-3 0 0,3 0-25 16,1 0-5-16,3-3-1 0,-3 0 0 0,-1 0-8 15,1-3 10-15,-4 0-10 0,3-3 10 0,1-3-10 0,0-1 0 0,-1 1 0 16,1-4 8-16,-1-3-8 0,1-2 0 0,-4-4 0 0,0 3 0 16,0-3 0-16,0 0 0 15,-3 3-9-15,-1-6 9 0,-3 0 0 0,0 6 0 0,0-3 0 0,-3 0 0 16,-4 0 0-16,3 0 0 0,-3 0 0 0,-3 4 0 15,2-1 0-15,-2 3 0 0,-1-3 8 0,1 7-8 16,-1-1 0-16,-3 4 0 0,3-1 0 0,1 1 0 16,-1-7 0-16,-3 7 0 0,0-4 0 0,3 4 0 15,1 3 0-15,-1-1-20 0,4 4 4 16,0 3 0-16,7 0-24 16,-7 7-4-16,4 2 0 0,-1 0-1 0,4 1-11 0,0-1-1 0,0 4-1 0,0-4 0 15,4 1-18-15,-4 5-4 16,3-2-1-16</inkml:trace>
  <inkml:trace contextRef="#ctx0" brushRef="#br0" timeOffset="16551.335">16750 12668 1212 0,'0'0'51'0,"0"0"-41"15,0 0 69-15,0 0 13 0,0 0 4 0,3 0 0 16,-3 0-59-16,0 0-11 0,7 0-2 0,-7 0-1 16,4 0-36-16,0 7-7 0,-4-7-2 0,7 3 0 15,-4 0 42-15,4 0 8 0,-3-3 1 0,3 3 1 16,0-3-48-16,-4 3-10 0,4 1-1 0,-3-1-1 16,3 3 30-16,-3 0 0 0,3-3 0 0,-4 4 0 15,4-1 0-15,-3 0 0 0,3-3 0 0,-4 4 0 16,4-1-57-16,-3-3-6 0,3 3-1 0</inkml:trace>
  <inkml:trace contextRef="#ctx0" brushRef="#br0" timeOffset="18637.025">17441 12449 1094 0,'0'0'23'0,"-3"6"5"16,-1 0-28-16,4 1 0 0,0 2 0 0,0 1 0 16,0-4 39-16,0 3 2 0,0 1 1 0,0-1 0 15,0 0 2-15,0 4 1 0,0-4 0 0,0 1 0 16,-3-1-3-16,3 1-1 0,0-1 0 0,0 0 0 16,0-2 19-16,0 2 3 0,0 4 1 0,0-1 0 15,0-2-52-15,0 5-12 0,0 1 0 0,0 0 0 0,0-1 46 0,-4 1 6 16,4 3 2-16,-3 0 0 0,3-1-32 15,-4 4-6-15,4-6-2 0,-3 0 0 0,3-1-2 0,-4-5-1 16,4 2 0-16,-3-5 0 0,3 8-21 0,0-5-4 16,0 2-1-16,0-2 0 0,0-1 15 0,0 0 0 0,-4 1 0 15,4-4 0-15,0-6-20 0,0 0 0 16,0 0-1-16,0 0 0 16,0 0-56-16,0 0-11 0,0 0-3 0,0 0-655 0</inkml:trace>
  <inkml:trace contextRef="#ctx0" brushRef="#br0" timeOffset="19747.092">17688 12496 1036 0,'0'0'23'0,"0"0"5"0,0 0 0 0,0 0 1 0,0 0-29 0,0 0 0 0,0 0 0 0,0 0 0 16,0 0 57-16,0 0 6 0,0 0 1 0,-3-6 0 15,3 6 9-15,-4-7 3 0,4 7 0 0,0 0 0 16,0 0-20-16,0 0-3 0,0 0-1 0,0 0 0 15,0 0-32-15,0 0-8 0,0 0 0 0,0 0-1 16,0 0-11-16,0 0-16 0,7 0 4 0,-7 0 1 16,0 0 43-16,7 0 8 0,0 4 1 0,-3-1 1 15,-4-3-18-15,7 3-4 0,0 0-1 0,-3 3 0 16,3-3-19-16,-4 7 8 0,4-4-8 0,0 3 0 16,-3-5 35-16,3 5 0 0,0 0 0 0,0 1 0 15,-4-10-22-15,5 0-4 0,-8 0-1 0,7 3 0 16,-4 0-8-16,4 0 0 0,-7-3 0 0,0 0 0 15,4 3 0-15,-1 4 0 0,1-1 0 0,-1-3 0 16,-3 3-32-16,4 4-9 0,-4-4-2 0,0 0 0 16,0-3 35-16,0 7 8 0,-4-1 0 0,4 1 0 15,-3-1-8-15,3 0 0 0,0 4 0 0,-4-4 0 16,4-2 8-16,-3 2 0 0,3 0 0 0,-4-2-8 0,1-1 8 0,-1 7 12 16,1-1-2-16,-4 7-1 0,-1-7-1 0,1 4-8 15,4 3 12-15,-4-3-4 0,0 2 1 0,0-2 0 16,0-3 0-16,0 2 0 0,0-2-9 0,3-4 0 15,-3 7 0-15,0-4 0 0,3-2 8 0,-3-1-8 16,4 1 8-16,-1-1-8 0,1 1 20 0,-1-1-2 16,1 0 0-16,-1 1 0 0,4-1-6 0,-3 1 0 0,-1-7-1 15,1 6 0-15,3 1-11 0,0-4 0 16,0 0 0-16,0 0 0 0,0 1 0 0,0-7 0 16,0 0 8-16,3 6-8 0,-3-6 0 0,0 0 0 15,4 6 0-15,-4-6 0 0,0 0 0 0,10 3 0 16,-10-3 0-16,11 3 0 0,-1 1 0 0,1-4 0 0,-11 0 0 15,14-4 0-15,-3 1 8 0,3 0 5 0,-4-3 2 0,1 0 0 16,-4 2-15-16,4-5 0 0,-4 3 0 0,0-4 0 16,0 1 0-16,0 0 0 0,-4-7-9 0,4 6 9 15,-3-2 0-15,-1-1 0 0,-3-2-8 0,4 2 8 16,-4-3 0-16,0-2 0 0,0 8 0 0,0-2 0 16,0-4 0-16,0 7 10 0,-4-1-10 0,1-2 8 15,3 2-8-15,-4 1 0 0,1 3-12 0,-1-4 12 16,4 4-11-16,-3 0 11 0,-4-1-8 0,3 1 8 15,-3 0-11-15,0 3 11 0,0-13-13 0,0 7 5 0,0 9 0 0,-4 0 0 16,4-4 0-16,-3-2 0 0,-1-3 8 0,4 3 0 16,-4-4 8-16,4 1-8 0,-3-1 0 15,-1-2 0-15,4-1 0 0,-3 4 0 16,-1-1 0-16,4 1 0 0,0-10 0 0,-4 10 0 16,4-4 19-16,4 4 2 0,-4-4 1 0,3 1 0 15,-3-1-39-15,4 1-8 0,-1-1-2 0,1 1 0 0,-1-1 4 0,4 4 1 16,-3-7 0-16,3 3 0 15,-4 1-11-15,4-1-3 0,0 1 0 0,-4-1 0 0,4 4 11 0,0-7 1 16,0 7 1-16,0-1 0 0,4 1 1 0,-4 6 0 16,0 3 0-16,0 0 0 15,0 0-24-15,0 0-5 0,0 0-1 0,7-6 0 16,4 6-20-16,-4-4-5 0,3 1-1 0,1 0-330 0,-4 0-65 0</inkml:trace>
  <inkml:trace contextRef="#ctx0" brushRef="#br0" timeOffset="20422.649">18232 12399 1036 0,'0'0'23'0,"0"0"5"0,0 0 0 0,0 0 1 0,0 0-29 0,-8-3 0 16,1 3 0-16,0-7 0 0,7 7 82 0,-7 0 10 16,0 0 3-16,0 0 0 0,0 0-35 0,0 0-8 15,0 7 0-15,4-4-1 0,-5 3-15 0,1-3-2 16,0 3-1-16,0 4 0 0,0 6-10 0,4-7-3 15,-4-9 0-15,0 0 0 0,0 6-20 0,3 4 0 16,-3-1-12-16,0 4 4 0,3-4 25 0,-3 0 6 16,4 1 1-16,-4 5 0 0,3 4-39 0,4 0-7 15,-3 0-2-15,3-7 0 0,0-12 46 0,0 10 9 16,0-1 1-16,3 4 1 0,-3 12-25 0,4-6-8 16,-4-4 0-16,3-2 0 0,1-7 15 0,-4-6-4 15,7 0-1-15,0 3 0 0,0-3 7 0,0 0 2 16,0-3 0-16,0 0 0 0,4 0-19 0,-4-3 0 15,3 3 0-15,-3-7 0 0,4 1 0 0,-4-7 0 0,0 3 0 0,0-2 0 16,0 2 20-16,0 4 0 0,-3-4 0 0,3 1 0 16,-4-1-20-16,-3 4 0 0,4-4 0 0,-4-2 0 15,3 5 8-15,-3 1-8 0,-3 6 0 0,3-7 0 16,0 4 0-16,0 6 0 0,-4-3 0 0,4 3 0 16,0 0 0-16,0 0 0 0,0 0 0 0,0 0 0 15,0 0 0-15,0 0-11 0,0 0 11 0,0 0-10 16,0 3 10-16,-3 6-12 0,3 1 12 0,0-1-12 15,0 1 12-15,3-1 0 0,-3 0 0 0,0 4 0 0,4 0 0 16,-4 2 0-16,3 1 0 0,1 3 0 16,-1 3 0-16,-3-4 0 0,4 8 8 0,0-5-8 15,-4 5 0-15,3-1 0 0,1 0 0 0,-1 3 0 0,4 0 0 16,-3 0-16-16,-1-6 2 0,1 0 1 0,-1 6-2 16,4-6 0-16,-3-3 0 0,-1 0 0 15,1-3-27-15,-1-4-6 0,1 4 0 0,3-7-1 16,-3 1-32-16,-1-1-7 0,4-3 0 0,-7-6-1 15</inkml:trace>
  <inkml:trace contextRef="#ctx0" brushRef="#br0" timeOffset="21205.162">18429 12358 722 0,'0'0'30'16,"0"0"-30"-1,0 0 84-15,0 0 12 0,-3 6 1 0,3-6 1 16,-4 7-1-16,4-7 0 0,0 6 0 0,-3-3 0 16,3 6-30-16,3 1-7 0,-3-4 0 0,4-3-1 15,-4 7-15-15,3-4-2 0,1 0-1 0,-1 0 0 16,4 1-10-16,-3-1-3 0,3 0 0 0,-4 0 0 16,4 1-11-16,0-1-2 0,0-3-1 0,-3 0 0 15,3-3 9-15,0 3 1 0,0-6 1 0,0 3 0 16,-3-3 18-16,3-3 3 0,0 3 1 0,0-4 0 15,0 1-8-15,-3 0-2 0,3 0 0 0,0-1 0 16,-4 1-15-16,4 0-3 0,-3 0-1 0,3 2 0 0,-4-2-10 0,-3 6-8 0,4 6 12 0,-1-6-12 16,4 4 0-16,-3-1 0 0,0 0 0 0,3-3 0 15,-4 3 0-15,4 0 0 0,0-3 0 0,0 3-9 16,-3-3 0-16,-1 7 0 0,4-4 0 0,-3 3 0 16,3-3 9-16,-4 0 0 0,1 0 0 15,3 4 0-15,-3-4-11 0,-1 0 11 0,4 0-13 0,-3 0 5 16,-1 0-18-16,1 0-3 0,-4-3-1 0,3 7 0 15,1-1 42-15,-4 0 9 0,0-6 2 0,3 3 0 16,-3 7-38-16,0-1-7 0,0 1-2 0,0 2 0 16,0 1 13-16,0-1 3 0,-3 1 0 15,3 2 0-15,0 4 8 0,-4-6 0 0,1 12 0 0,3-3-8 16,-4-3 8-16,4 3 0 0,-3-4 0 0,3 1 0 16,0 6 0-16,-4-6 0 0,4 3 0 0,0 0 0 15,0-3 0-15,0-3 0 0,0-4 0 0,0 7-12 16,0-10 12-16,0 7 0 0,0-7-9 0,0 1 9 15,4-1-28-15,-4 1 0 0,0-1-1 0,0-3 0 16,0-6-112-16,0 0-23 0,0 0-4 0</inkml:trace>
  <inkml:trace contextRef="#ctx0" brushRef="#br0" timeOffset="21938.892">19032 12010 847 0,'0'0'36'16,"0"0"-36"-1,0 0 82-15,0 0 10 0,0 0 1 0,0 0 1 16,-7 3-47-16,4 3-10 0,-1-2-1 0,4 5-1 15,-3-3 23-15,-1 4 5 0,4-1 1 0,0 0 0 16,-3-2-14-16,3 2-2 0,0 1-1 0,0-1 0 16,0 0-15-16,-4 1-4 0,4-1 0 0,0 7 0 0,0-7-9 0,0 1-3 0,0-4 0 0,0 3 0 15,0 1 15-15,4-1 2 0,-4-3 1 0,3 4 0 16,-3-1 5-16,4 1 1 0,-1-7 0 0,1 6 0 16,-1 1-11-16,4-1-1 0,-3 0-1 15,3 7 0-15,0 0-27 0,0-1 0 0,4 1 0 0,-4 0 0 16,0-4 0-16,3 1 0 15,-3-4 0-15,4 1 0 0,-4 2 0 0,0 1 0 0,4 2 0 0,-4 4 0 16,0 0 0-16,0 0 0 0,0 0 0 0,0 3 0 16,-4 0 35-16,1-4 1 0,3 7 1 15,-3-3 0-15,-4-3-29 0,3 9-8 0,-3-2 0 0,0-1 0 16,4 0-28-16,-4 3-8 0,0 0 0 16,-4-3-1-16,4 3 37 0,-3-2 0 0,-4-5 0 0,3-2 0 15,0 6 0-15,-3-6 0 0,0 0 0 0,4-6 0 16,-4 2-59-16,0-9-4 0,3 4-1 0,4-10 0 15,-7 0-10-15,7 0-2 0,-10 0-1 0</inkml:trace>
  <inkml:trace contextRef="#ctx0" brushRef="#br0" timeOffset="-181437.668">10502 4554 1074 0,'-3'9'30'0,"-1"4"8"15,1-4-30-15,-1 1-8 0,4-4 0 0,-3 3 0 16,-1 1 52-16,1-4 10 0,3 6 2 0,-4-12 0 15,4 10-52-15,0-10-12 0,-4 6 0 0,1-3 0 16,3-3 54-16,0 0 8 0,-4 7 2 0,4-7 0 16,0 9-22-16,-3 0-4 0,3-2-1 0,0-1 0 15,0 3-21-15,0 4-5 0,0-4-1 0,0 4 0 16,0 2 6-16,0 4 0 0,0-3 1 0,0 6 0 0,0-3-30 16,0 6-7-16,0-3 0 0,0 0-1 0,0 3 33 0,-4-6 8 15,4-1 0-15,-3 4 1 0,3-3-21 0,-4 0-20 0,1 0 4 0,-1-7 1 16,1 10 24-16,-1-6 5 0,1 0 1 0,-1-1 0 15,1-2-15-15,3-1 0 0,-4 1 0 0,1-4 0 16,3-2 0-16,0-7 0 0,0 0 0 0,0 0 0 16,0 0 0-16,0 0 0 0,-4-7 0 0,0-2 0 15,4 0 17 1,-3-1 1-16,3 4 0 0,0-7 0 0,0 1-29 0,0 2-5 0,0-2-2 0,3-1 0 16,-3 4 18-16,0-4 8 0,4 4-8 15,-4 0 12-15,4 5-12 0,-4-5-8 0,0 3 8 16,0-1-13-16,0-2 13 0,0 0 0 0,0-1 0 0,0-2 0 15,0-1 0-15,0 1 0 0,0-4 0 0,0 6 0 16,0-2 0-16,-4-4 0 0,4 7 9 0,0-4-9 16,0 1 0-16,0 6 0 0,0-10 0 0,4 6 0 15,-4 4 0-15,0-3 0 0,3 2 0 0,-3-2-10 16,4 6 10-16,-4 3 0 0,0-6 0 0,0 6 0 16,0 0 0-16,0 0 9 0,0 0-1 0,0 0-8 15,3 0 0-15,4 9 0 0,-3-3 0 0,-1 4 0 16,4 2 0-16,-3-2 0 0,-1 2-12 0,4 4 12 15,-3 0 0-15,3-1 0 0,-3 1 0 0,-1-4 0 16,1 7 0-16,-1-6 0 0,1-4 0 0,-1 4 0 16,1-7 0-16,-1 3 0 0,1-2 0 0,-4-7 0 0,0 0 0 0,0 0 0 15,0 0 0-15,0 0 0 16,7 0 42-16,-7 0 14 0,7-7 4 0,0 4 0 16,0-3-45-16,-4 0-15 0,5-4 9 0,-5 4-9 0,4-3 20 15,0-4 0-15,-3 4-1 0,3-7 0 16,0 7-31-16,0-4-5 0,-4 1-2 0,8 2 0 0,-4-2 32 0,0-4 7 15,0 0 0-15,0 4 1 0,-3-4-21 16,3-3 0-16,3 7 0 0,-3-1 0 0,0-2-12 16,4-1-8-16,-4 3 0 0,0-2-1 0,4 8 21 0,-4-8 16 0,0 5-2 0,0 1-1 15,0-1-13-15,-3 1-18 0,3 6 4 0,-4-7 1 16,4 4 13-16,-3 3 0 0,-1-3 0 0,1 3 0 16,-4 3 0-16,3-7 0 0,1 7 0 0,3-3 0 15,-7 3 0-15,3 0 0 0,4 3 0 0,-3-3 0 16,-1 7 0-16,5-4 0 0,-5 0 0 0,1 3 0 15,-1 4 0-15,1-1 0 0,-1 7 0 0,1-4 0 16,-1 7 0-16,1 3 0 0,-1-3 0 0,1 6 0 16,-1 3 9-16,1 0 5 0,-1 4 1 0,1-1 0 15,-1-3-15-15,1 0 8 0,-1-2-8 0,1-1 0 16,-4 0 10-16,4-3-10 0,-1-3 10 0,-3-1-10 16,4 1 12-16,-1-6-4 0,-3 2-8 0,4-5 12 15,-4-1-12-15,0-3 0 0,0-6 8 0,0 0-8 16,0 0 0-16,0 0 0 0,0 0 0 0,0 0-10 15,0 0-104-15,0 0-21 0,0 0-4 0</inkml:trace>
  <inkml:trace contextRef="#ctx0" brushRef="#br0" timeOffset="-181117.757">11144 5150 836 0,'0'0'24'0,"0"0"4"0,0 0-28 0,0 0 0 0,0 0 0 0,0 0 0 15,0 0 76-15,0 0 8 0,0 0 3 0,0 0 0 16,0 0-37-16,4-10-7 0</inkml:trace>
  <inkml:trace contextRef="#ctx0" brushRef="#br0" timeOffset="-180382.719">11783 4604 942 0,'0'0'20'0,"0"0"4"0,-4 9-24 0,4 1 0 0,0-4 0 0,0 10 0 16,0 3 36-16,0-1 4 0,0 4 0 15,0 3 0-15,0 0 20 16,0 1 5-16,0 2 1 0,0 0 0 0,0 0-31 0,0-3-7 0,0 3 0 0,-3 1-1 15,3-4-12-15,-4-3-3 0,4 0 0 0,-3-3 0 16,-1-4-1-16,4-2-1 0,0-1 0 0,-3-2 0 16,3-4-10-16,0-6-14 0,-4 6 3 0,4-6 1 15,0 0-56-15,0 0-11 0,0 0-3 0</inkml:trace>
  <inkml:trace contextRef="#ctx0" brushRef="#br0" timeOffset="-179981.08">12005 4403 850 0,'0'10'17'0,"0"-1"6"0,0 0-23 16,0 1 0-16,0 2 0 0,0 1 0 0,0 0 107 0,-3 2 17 0,3 4 3 0,0 0 1 15,-4 6-59-15,4 3-11 0,0 0-2 0,-4-3-1 16,4 4-37-16,0 5-7 0,0-6-2 0,0 4 0 15,0-4-9-15,0 0 0 0,0 4 0 0,0-4 0 16,-3-6 0-16,3 3 0 0,0 0 0 0,0-3 0 16,-4 0 0-16,4 0 0 0,0-3 0 0,0 6 0 15,0-3 8-15,0 3-8 0,0 0 12 0,0 0-4 16,0-3-35-16,0 3-7 16,0 0-2-16,0-6 0 0,0 0-15 0,4-4-3 15,-4-5-1-15</inkml:trace>
  <inkml:trace contextRef="#ctx0" brushRef="#br0" timeOffset="-179665.029">11867 5081 1105 0,'-10'-7'23'0,"6"4"5"0,-3-3-28 0,4 3 0 0,-1-7 0 0,4 7 0 16,0-3 53-16,-3-3 5 0,3-1 1 0,0 7 0 31,3-3 5-31,-3-4 2 0,4 7 0 0,-4-3 0 0,3 0-10 0,-3 6-1 0,7-4-1 0,0 1 0 16,-3-3-24-16,3 6-5 0,0-3-1 0,0 3 0 15,0 0-14-15,0 0-10 0,0 3 12 0,0 0-12 16,0 0 0-16,0 4 0 0,4-1 0 0,-4 0 0 15,0-3-65 1,4 7-14-16,-1-10-2 0,-3 0-1 0,4-10-88 0,0-2-18 0</inkml:trace>
  <inkml:trace contextRef="#ctx0" brushRef="#br0" timeOffset="-179169.414">12428 4955 1181 0,'-10'3'24'0,"10"-3"7"16,-7 0-31-16,0 3 0 0,0-3 0 0,0 4 0 16,-4-1 57-16,4 0 6 0,-4 0 1 0,-3 3 0 15,4-3-21-15,-4 0-4 0,-1-3-1 0,1 7 0 16,4-4-2-16,-1 3-1 0,4-3 0 0,-3 7 0 0,2-4-18 0,1-3-3 0,4 7-1 0,-1-1 0 15,1-3-3-15,3 4-1 16,-4-1 0-16,4 4 0 16,0-4-9-16,4 3 12 0,-4 1-12 0,3-4 12 15,-3 4-4-15,4-4-8 0,-1 1 12 0,1-1-4 0,-1-6 9 0,1 4 2 0,-4-7 0 0,0 0 0 16,7 3 13-16,0-3 4 0,0-3 0 0,0-4 0 16,0 7-20-16,0-3-3 0,0-3-1 0,0 6 0 15,0-9-12-15,1-1 0 0,-5 4-12 0,4-4 12 16,-3 1 0-16,-4 0 0 0,3-1 0 0,-3 1 0 15,4-4 0-15,-4 1 0 0,0-1 0 0,3 4 0 16,-3 3 0-16,0-4 0 0,0 10 0 0,0-3 0 16,0-3 0-16,0-4 0 0,0 4 0 0,0 6 0 15,0 0 0-15,0 0 0 0,4 9 0 0,-4 4 0 16,0 0 0-16,3-4 0 0,-3 10 0 0,0-7 0 16,4 4 0-16,-4 0 0 0,0 2 0 0,3-2 0 15,-3 9 0-15,4-3 0 0,-4-3 0 0,3 3 0 16,1-6 19-16,-4-1 10 0,3-2 3 0,1-4 0 15,-1-6-22-15,-3-3-10 0,0 0 10 0,0 0-10 16,8 0-24-16,-1-9-10 0,0 3-2 0</inkml:trace>
  <inkml:trace contextRef="#ctx0" brushRef="#br0" timeOffset="-178418.583">12545 4977 608 0,'-4'-12'25'32,"4"2"-25"-32,-3 1 88 0,3 2 12 0,0 7 2 0,0 0 1 15,0 0-13-15,0 0-2 0,0 0-1 0,0 0 0 16,0 0-17-16,0 0-3 0,0 0-1 0,-4 10 0 16,1-4-11-16,-1 4-3 0,4 2 0 0,0-3 0 15,0 7-12-15,0-3-4 0,0 2 0 0,0-2 0 16,0 9-13-16,0-6-3 0,4 2-1 0,-1 1 0 15,-3 0 1-15,0 0 0 0,4-7 0 0,-4 7 0 16,3-3-11-16,-3-7-1 0,4-2-8 0,-4-7 12 16,0 0-12-16,0 0 0 0,0 0-12 0,0 0 12 15,0 0 17-15,0 0 11 0,3-7 1 0,-3-2 1 16,4-7-18-16,-4-3-4 0,3 7-8 0,1-7 12 16,-4 0-12-16,3 0 0 0,4 1-9 0,-3-1 9 15,0 0-15-15,3 0 3 0,0 3 1 0,-4 4 0 16,4-1-8-16,0 4-1 0,0 3-1 0,4 3 0 15,-4-1 21-15,0 1 0 0,4 0 0 0,-4 3 0 16,3 0-17-16,-3 3 4 0,4 4 1 0,-4 2 0 16,0 0 3-16,0 4 1 0,0-1 0 0,0 4 0 0,-3 0 8 15,3 3 0-15,-4-1 0 0,1 1 0 0,-1-3 19 0,-3-4-1 16,4 1 0-16,-4-10 0 0,0-3-18 0,0 0 0 0,0 0 0 0,0 0 0 16,3-9 44-16,-3-4 1 0,4 1 1 0,-4-4 0 15,3-3-46-15,-3-3-8 0,4 3-3 0,0-3 0 16,-1 7-19-16,1-1-4 0,-1 4-1 15,4-4 0 1,-3 0 2-16,3-3 0 0,0 1 0 0,0 2 0 16,0 6-21-16,0 4-4 0,0 6-1 0,0 6 0 0,0 1 11 0,0 5 3 0,0-2 0 15,-3 5 0-15,3-2 45 0,-4 9 0 0,1-6 0 0,-1 2 10 16,1 1 32-16,-1 3 6 0,-3-3 2 0,4 3 0 16,-4-6 16-16,0 2 3 0,0-2 1 0,0 0 0 15,3-7-21-15,-3 1-4 0,0-1-1 0,4 0 0 16,-4-9-25-16,0 0-6 0,0 0-1 0,0 0 0 15,4-3-12-15,-1-3 0 0,4-3-12 0,-3-1 12 16,3-6-140-16,-4-9-22 0</inkml:trace>
  <inkml:trace contextRef="#ctx0" brushRef="#br0" timeOffset="-177985.345">13081 5015 1105 0,'0'0'23'0,"0"0"5"0,4-7-28 0,3 4 0 0,-4 0 0 0,-3 3 0 31,7 0 86-31,-3 0 11 0,3-3 3 0,-4 3 0 0,4 0-20 0,0 3-3 0,0-3-1 16,1 3 0-16,2 0-12 0,1 4-4 0,-4-7 0 15,3 0 0-15,1 0-28 0,-1 6-5 0,-2-6-2 0,2 0 0 16,-3 0-5-16,0-6 0 0,0 6-1 0,-3 0 0 16,-4-7 7-16,0 7 2 0,0 0 0 0,0-6 0 15,0-3-13-15,-4-1-3 0,4 1 0 0,-7 0 0 16,4-1-12-16,-4 4 0 0,3-4 0 0,-3 4 0 16,7 6 0-16,-7-6 0 0,0 6 0 0,-4 0 0 15,4 0 0-15,0 6 0 0,-3 0 0 0,3 4 0 16,0-4 0-16,3 4-12 0,-3-1 12 0,3 3-10 15,4 1 10-15,-3 3 0 0,-1-1 0 0,4-2-8 16,4 9 8-16,-4 0 0 0,3-3 0 0,5 3 0 16,-5-10 0-16,4 7 0 0,4-10 0 0,-4 7 0 15,7-7 0-15,-4-5 0 0,5 2 0 0,-1-6 0 16,3 0 0-16,1-6 0 0,0-4 0 0,-1-2-12 16,1-7-108-16,-4-3-21 0</inkml:trace>
  <inkml:trace contextRef="#ctx0" brushRef="#br0" timeOffset="-177696.541">13518 4369 1552 0,'0'28'44'0,"-3"-9"10"0,3 9-43 0,0 0-11 0,0 0 0 0,0 4 0 16,3 5 53-16,-3 4 9 0,4-3 2 0,0 12 0 15,-1-6 0 1,1-3 0-16,3 3 0 0,0-4 0 0,0-2-24 0,0-4-4 0,0-2 0 16,0-1-1-16,0-3-5 0,0 1-1 0,0-4 0 0,0 3 0 15,0-6-29-15,0 0-10 0,-3-3 0 0,3-1 0 16,-4-5-110-16,4 0-23 15,-3-1-4-15</inkml:trace>
  <inkml:trace contextRef="#ctx0" brushRef="#br0" timeOffset="-176746.644">14485 5065 1094 0,'0'0'23'0,"0"0"5"0,0 0-28 0,0 0 0 0,0 0 0 0,0 0 0 31,0 0-52-31,0 0-15 0,0 0-3 0,0 0-1 16,0 0 11-16,0 0 3 0,0 0 0 0,0 0 0 0,0 0 45 0,0 0 12 0,0 0 0 0,0 0 0 15,0 0 49-15,0 0 12 0,0 0 3 0,0 0 0 16,0 0-52-16,4 6-12 0,-1-3 0 0,1 4 0 16,-1 2 105-1,-3 3 19-15,4-2 3 0,-4 2 1 0,3 4-52 0,-3-6-9 0,0 5-3 0,0-2 0 16,0-4 0-16,0 4 0 16,0-4 0-16,-3-3 0 0,3-6-51 0,0 0-13 0,0 0 0 0,0 0 0 15,0 0 0-15,-4-6 0 0,4-3 0 0,-3-4 0 16,3 1 0-16,-4-4 0 0,4-3 0 0,0 3 0 15,0-2 0-15,0 2 0 0,4-3 0 0,-4 0 0 16,3 7 0-16,1 2 0 0,-1-5 0 0,1 8 0 16,3-2 0-16,0-4 0 0,-4 4 0 0,4 0 0 15,1-1 0-15,-5 4 0 0,4-3 0 0,0 5 0 16,0-2 0-16,-3 0 0 0,3 6 0 0,0 0 0 16,-4 0 0-16,4 6 0 0,0 0 0 0,1 4 0 15,-5-4 0-15,4 4 0 0,-3 2 0 0,-1-3 0 16,4 7 0-16,-3-3 0 0,3 2 0 0,-4 4 0 15,4-3 8-15,-3 3 0 0,-1-4-8 0,1 4 12 16,0-6-3-16,-1-4-1 0,4 7 0 0,-7-7 0 0,4-6-8 16,-4-3 0-16,0 0 0 0,0 0 0 0,0 0 0 0,3 0 0 0,-3-3 0 0,4-3 0 31,-1 3-39-31,1-3-3 0,3 2-1 0</inkml:trace>
  <inkml:trace contextRef="#ctx0" brushRef="#br0" timeOffset="-176256.641">14954 4961 1094 0,'0'0'23'0,"0"0"5"16,0 0-28-16,-7 0 0 0,7 0 0 16,-7 7 0-16,0-4 108 0,0 0 16 0,4 0 3 0,-5 3 1 15,1 1-52-15,4-1-9 0,-1 0-3 0,-3 0 0 16,4 1-51-16,-1 2-13 0,1 1 0 0,-1-1 0 16,1 0 54-16,-1 1 8 0,1-4 2 0,3 0 0 15,0 4-52-15,0-4-12 0,0-6 0 0,0 9 0 16,3-2 0-16,1-1 0 0,-1 0 0 0,1 4 0 15,-1-7 0-15,4 0 0 0,0 3 0 0,0-6 0 16,0 0 0-16,1 0 0 0,2 0 0 0,1 0 0 16,-1 0 0-16,1 0 0 0,-1-6 0 0,1 0 0 15,0-1 54-15,-1 1 8 0,1-3 2 0,-4 2 0 16,0-2-52-16,0 0-12 0,-4-1 0 0,1 4 0 0,0-7 0 0,-4 4 0 16,0 0 0-16,0-1 0 0,-4 7 28 0,0-3 2 0,1-4 1 15,-1 4 0-15,4 6-31 0,-7-3 0 0,0 0 0 0,0 0 0 16,-3 3-12-16,3 0 4 0,-4 0 8 0,0 3-13 15,4 0-6 1,-3 0-1-16,-1 3 0 0,4 4 0 0,-3-10 20 0,3 9 0 0,3-3 0 0,-3 4 0 16,3 2-55-16,1 1-7 0,-1-4-2 15,4 4 0-15,0-1 0 0,0-2 0 16,0-1 0-16</inkml:trace>
  <inkml:trace contextRef="#ctx0" brushRef="#br0" timeOffset="-175883.19">15233 5128 1646 0,'0'12'47'0,"-4"-2"9"16,4 5-44-16,-3-2-12 0,3 2 0 0,0 1 0 16,-4 0 33-16,4-4 5 0,0 4 1 0,4-3 0 15,-4-4 20-15,0 7 4 0,3-7 1 0,1 0 0 0,-1-5-20 0,1 8-3 16,0-9-1-16,3 4 0 16,-4-4-2-16,4 0-1 0,0-3 0 0,0 3 0 15,0-6-9-15,0 0-1 0,0 0-1 0,1-4 0 0,-1-2-3 16,-4-7-1-16,4 4 0 0,-3-4 0 15,-1-3-2-15,1 3 0 0,-4 4 0 0,3-4 0 16,-3 4-12-16,0-1-8 0,0 1 8 0,0-4-8 0,0 7 0 0,-3-1 0 0,-1 4 0 0,4-4-8 31,-3 4-36-31,-1 0-6 0,1 0-2 0,-1-1 0 16,-3 1-186-16,0-3-38 0</inkml:trace>
  <inkml:trace contextRef="#ctx0" brushRef="#br0" timeOffset="-175338.681">15677 5008 1153 0,'-3'-3'32'0,"3"3"8"15,0 0-32-15,0 0-8 0,0-3 0 0,0 3 0 16,0-3 88-16,0 3 15 0,0 0 3 0,0 0 1 16,0 0 17-16,-4 3 3 0,-3-3 1 0,4 0 0 15,3 0-59-15,-7 0-11 0,3 3-2 0,-3 0-1 16,0 4-37-16,0-7-7 0,0 0-2 0,0 0 0 0,0 6 15 0,0-3 4 0,0 3 0 0,-4-2 0 31,4 2-28-31,0-3 8 0,4 3-8 0,-4-3 0 0,-1 7 0 0,8-10 0 0,-3 3 0 0,3-3 0 16,0 0 0-16,0 0 0 0,0 0-8 0,0 0 8 15,0 0 0-15,0 0-9 0,3 9 9 0,-3-9 0 16,8 3-24-16,2 4 1 0,-3-7 1 16,4 0 0-1,-4 3 33-15,3-3 6 0,4 0 2 0,-3 3 0 0,3-3-19 0,-3 0 0 0,3 0 0 16,0 3 0-16,-3 0 0 0,-1 0 0 0,1 4 0 0,-1-4 0 16,1 3-19-16,-1-3 3 15,-2 3 0-15,-1 4 0 0,0-4 16 0,0 0 0 0,0-2 0 0,0 5 0 16,0 0 0-16,-4 10 0 0,1-6 0 0,-1 2 0 15,1-2 0-15,0 3 0 0,-4-1 0 0,0-2 0 16,0-1 0-16,0-2 0 0,-4-4 0 0,0 3 0 16,1 1 0-16,-1-4 0 0,-3 7 0 0,0-4 0 15,0 4 0-15,0 2 0 0,0 1 0 0,-3-7 0 16,2-2 0-16,-2-7 0 0,-1-7 0 0,1 4 0 16,-1-3-52-16,-3 0-11 0,0-1-1 15,0-2-1-15,-4 0-90 0,1-1-17 0,-1-2-4 0</inkml:trace>
  <inkml:trace contextRef="#ctx0" brushRef="#br0" timeOffset="-174667.168">16838 4999 1605 0,'-10'9'45'0,"-5"4"11"16,5 0-45-16,-4-4-11 0,3 0 0 0,1 10 0 15,-1-6 42-15,0-1 6 0,1 1 2 0,-1 2 0 16,8 1-60-16,-4 0-12 0,3-4-2 0,1 7-1 16,3-3 25-16,0-4 0 0,0 1 0 0,0-1 0 15,3-5 15-15,1 2 8 0,-1-6 1 0,1 4 1 16,3-4 31-16,0 0 7 0,0-3 1 0,0 3 0 16,0-3-52-16,0-3-12 0,4 3 0 0,-4-6 0 0,0 2 0 0,0 1 0 0,0-3 0 15,0 0 0-15,0-1 34 0,-4-2 4 0,5-3 1 0,-5 2 0 16,-3-2-25-16,4 2-5 0,-4 1-1 0,0-1 0 15,0 1 8-15,-4 0 0 0,4 5 1 0,0 4 0 16,0 0-17-16,0 0 0 0,0 0 0 16,0 0 0-16,0 0-16 0,0 0-8 0,0 0 0 0,0 0-1 15,-3 10-11-15,3-1-3 0,-4 4 0 16,4-4 0-16,0 7 39 0,4 0 0 16,-4-1 0-16,3 1 0 0,1-4 0 0,-1 1 0 15,1-4 0-15,-1 1 0 0,4-1 0 0,-3 1 0 0,-1 2 0 0,4 1 0 16,-3-4 22-16,3 4 12 0,0-4 2 0,0 0 1 15,4-2-59-15,-1-1-12 16,1-3-2-16,3 0-1 0,-4-6-22 0,5 0-4 0,-1 0-1 0</inkml:trace>
  <inkml:trace contextRef="#ctx0" brushRef="#br0" timeOffset="-173880.714">18210 5043 1786 0,'-21'-9'37'0,"11"9"8"0,-1 0-36 0,0 0-9 0,1 0 0 0,-1 0 0 15,-6 0 59-15,-1 0 9 0,0 0 3 0,-3 0 0 16,0 0-55-16,-4 0-16 0,4-4 8 0,-4 4-8 15,4 0 23-15,4 4 0 0,-4-4 0 0,3 0 0 16,0 6-23-16,4-3 0 0,4 3 0 0,3-3 0 16,-1 10-21-16,1-4 1 0,0 7 0 0,4-4 0 15,3 4 20-15,-4 0 0 0,4 0 0 0,0-1 0 16,4-2 0-16,-1 6 0 0,1-1 0 0,-1-2 0 16,4 0 10-16,1-4 6 0,-1-2 2 0,3-4 0 15,4 3-18-15,-3-9 8 0,3 7-8 0,0-4 0 16,4-6 16-16,-1-4-3 0,1-2-1 0,3 3 0 15,0-7 0-15,-3 1 0 0,0-4 0 0,-1 0 0 16,1-3 1-16,-4-6 0 0,0 7 0 0,-3-8 0 16,3 1 6-16,-7 3 1 0,3-3 0 0,-6 3 0 15,3-6 5-15,-7 0 2 0,4-3 0 0,-4-4 0 16,-4-3-3-16,4 4-1 0,-4-4 0 0,1 1 0 16,-4 2-23-16,0 4 0 0,0 0 0 0,-7 5 0 0,3-5 14 0,-3 6-2 15,-4 0 0-15,1 0 0 0,3 6-12 16,-1 0 0-16,1 4 0 0,0 2-10 0,4 4 2 0,3 2 0 15,0 1 0-15,7 6 0 0,0 0-6 0,0 0-1 0,0 0 0 0,0 6 0 16,7 4 24-16,0 2 5 0,3 4 1 16,1 0 0-1,-1 9-38-15,1 0-7 0,3 3-2 0,-3 6 0 16,3-2 0-16,-4 9 0 0,5-1 0 0,-5 1 0 0,1-3 32 0,-1 3 0 0,-3-10 0 0,0 3 0 16,0-2 0-16,0-4 0 15,-3-3 0-15,0 0 0 0,-1-6 0 16,-3 9 0-16,4-9 0 0,-4 3 0 0,0-6 0 0,0 2 0 0,3-5 0 0,-3 6 0 15,0-10 0-15,4 7 0 0,-4-7 0 0,0 1 0 16,3-4 0-16,1 0 0 0,-1 0 0 0,1 1 0 16,3-4 0-16,0 0 0 0,0 0 0 0,3-3 0 15,1 0-142-15,0 0-22 0,3-3-5 0</inkml:trace>
  <inkml:trace contextRef="#ctx0" brushRef="#br0" timeOffset="-173583.197">18514 5090 1242 0,'0'0'52'0,"0"0"-41"16,-4 3 71-16,1 3 14 0,3 4 4 0,-4-4 0 16,4 0-38-16,-3 4-7 0,3-1-2 0,0 1 0 15,0-4-3-15,0-3-1 0,3 6 0 0,-3 1 0 16,0-4-27-16,4 3-6 0,-4-2 0 0,0-1-1 16,0-6-15-16,0 6 0 0,0-6 0 0,0 0 0 15,0 0 0-15,0 0 0 0,0 0 0 0</inkml:trace>
  <inkml:trace contextRef="#ctx0" brushRef="#br0" timeOffset="-173413.653">18535 4773 1431 0,'-11'-19'29'0,"8"16"9"16,-1 3-30-16,4-3-8 0,-3 3 0 0,3 0 0 15,0 0 28-15,0 0 5 0,0 0 1 0,0 0 0 16,-4 13-45-16,4-13-9 0,0 0-1 0</inkml:trace>
  <inkml:trace contextRef="#ctx0" brushRef="#br0" timeOffset="-172996.382">18792 4253 805 0,'4'19'16'0,"-4"-19"5"0,4 6-21 15,-1 3 0-15,-3-9 0 0,4 7 0 0,-1 5 65 0,1-9 9 0,-1 0 2 0,1 4 0 16,-1-1-10-16,1 0-2 0,-1 0 0 0,1 7 0 16,-1-7 32-16,1 4 5 0,-1-1 2 0,1 10 0 15,-1-7-45-15,-3 7-9 0,4 0-1 0,-4 9-1 16,4-6-13-16,-4 3-2 0,0 7-1 0,0-1 0 16,0 7-17-16,0-1-3 0,0 7-1 0,0 0 0 15,0-6-10-15,0 6 10 0,0-7-10 0,0-2 10 16,0-1 14-16,0-6 4 0,0 1 0 0,0-4 0 15,0 3-11-15,0 3-1 0,0-3-1 0,3 4 0 16,-3-7 1-16,4 3 1 0,-1-3 0 0,1-3 0 16,-1-6-17-16,1 3 0 0,-1-7-11 0,1 1 11 15,-4-7-10-15,0-6 10 0,0 0-8 0,0 0 8 16,0 0-98-16,0 0-14 0,0-6-4 0</inkml:trace>
  <inkml:trace contextRef="#ctx0" brushRef="#br0" timeOffset="-172619.466">18722 4648 1579 0,'0'0'32'0,"0"0"10"0,0 0-34 0,-7 0-8 0,7 0 0 0,0 0 0 15,0 0 53-15,0 0 9 0,0 0 2 0,0 0 0 16,0 0-24-16,0 0-5 0,0 0-1 0,0 0 0 16,0 0-9-16,0 0-1 0,0 0-1 0,3 6 0 15,4 4-1-15,-3-7 0 0,7 3 0 0,-4 3 0 16,7-2-11-16,0 2-3 0,0 0 0 0,0-2 0 15,4 2-8-15,-4-3 0 0,3 1 0 0,1-1 8 16,0-3-8-16,-1 3 0 0,-3-3 0 0,4 4 0 16,-4-4 0-16,0-3 0 0,0 6 0 0,-3-3 0 15,3-3-28-15,-3 0 0 0,-1 0-1 0,1 0 0 16,-1 0-126-16,-2 0-25 0,-1 0-4 0</inkml:trace>
  <inkml:trace contextRef="#ctx0" brushRef="#br0" timeOffset="-164316.06">16556 5676 735 0,'0'0'20'0,"-7"3"6"0,7-3-26 0,-7 0 0 0,7 0 0 0,0 0 0 15,0 0 46-15,0 0 4 0,0 0 1 0,0 0 0 16,0 0-19-16,0 0-4 0,0 0-1 0,0 0 0 15,0 0-27-15,0 0 0 0,0 0 0 0,0 0 0 16,0 0 16-16,0 0-1 0,0 0-1 0,0 0 0 16,0 0 13-16,3 0 2 0,-3-9 1 0,0 9 0 15,4-9 1-15,-4 5 0 0,3 1 0 0,1-3 0 16,-1 3-8-16,1 0-2 0,3-3 0 0,0 2 0 16,0-2 9-16,0 3 2 0,0-3 0 0,4 3 0 15,3-4 8-15,-4-2 3 0,5-1 0 0,-1 4 0 31,0-3-21-31,3 6-4 0,-2-7-1 0,2 4 0 0,1 6-7 0,-1-9-2 16,1 9 0-16,0 0 0 0,-1 0-8 0,1 6 0 0,-4-3 0 0,4 3 0 16,-1-3-9-16,1 7 9 0,0-4-12 0,3 3 12 15,-4 1 0-15,1-1 0 0,0 1 0 0,-1-1 0 16,1 1 0-16,0-4 0 0,-1 3 0 0,-3-3 9 16,4-2 14-16,-4 2 2 0,0-6 1 0,0 0 0 15,1 0-7-15,-1-6-2 0,3 6 0 0,-3 0 0 16,4 6-1-16,-4-6 0 0,7 0 0 0,-7 3 0 15,4-3-8-15,-4 0-8 0,4 0 9 0,-4 0-9 16,0 0 0-16,4 0 0 0,-1 0 0 0,-3 0 0 16,1 6 0-16,2-6 0 0,-3 3 0 0,0-3 0 0,4 7 0 15,-7-7 0-15,3 0 0 0,0 3 0 0,-4-3 0 0,1 6 0 16,0-3 0-16,-1 7 0 0,1-4 0 0,-1 0 0 16,1 4 0-16,-4-4 0 0,4 0 8 0,-1 0-8 0,-3-2 0 0,4 2 0 15,-1-3 8-15,-3 0-8 0,4 3 0 0,-4-6 0 16,4 3 0-16,-4-3 0 0,0 4 0 0,3-4 0 15,-3 0 8-15,4 0-8 16,0-4 0-16,-4 1 9 0,3 3-9 0,4-6 8 0,-3 3-8 0,-1 0 8 16,1 3-8-1,0-3 0-15,-1 3 0 0,1 0 0 0,-1 0-12 16,1 3 1-16,3 0 1 0,-3 0 0 0,-1 0 10 0,1-3 14 0,-1 0-3 0,1 3-1 16,-4-3-10-16,4 3 0 0,-1 7 0 0,1-7 0 15,-1 3 0-15,-3-3-14 0,4 7 3 0,0-10 1 16,-4 9 20-16,3-9 4 0,1 7 1 0,-1-4 0 15,1-3-15-15,0 0 0 0,-1 0 8 0,1 6-8 16,-1-6 0-16,4 3 9 0,-3-3-9 0,0 0 8 0,-1 0-8 16,1 0 0-16,3 0 0 0,-4 0 0 0,1 0 13 0,0 0-2 15,-1-3-1-15,-3-3 0 0,4 6-10 0,-1 0 0 16,1-10 0-16,0 10 0 0,-1-9 8 0,1 6-8 16,3-4 12-16,0 4-4 0,0-3-8 0,-3 6 0 15,-1-3 0-15,1 3 0 0,3 0 0 0,0 0 0 16,0 0 0-16,0 0 0 15,0 0 0-15,-3 0-11 0,3 0 3 0,0 0 0 16,-3 0 8-16,-1 0 0 0,4 0 0 0,-3 0 0 0,3 3 0 0,-3-3 0 16,3 0 0-16,-4 6 0 0,1-3 0 0,3-3 0 15,-3 7 0-15,-1-4 0 0,4-3 0 0,1 0 0 16,-1 0 0-16,0 6 0 0,0-3 0 0,0-3 11 16,-3 0-3-16,3 7 0 0,-4-7-8 0,1 3 0 0,-1-3 0 15,-3 6 0-15,4-3 0 0,-4-3 0 16,0 6 0-16,-3 1 0 0,3-1 0 0,0-3 0 0,-4 0 0 0,4 3 0 15,-3 1 0-15,-1-1-9 0,1-3 9 0,0 3-13 16,-1 1 13-16,1-4 0 0,3 3 0 0,0-3 0 16,-4 3 0-16,1-2 0 0,3-1 0 0,-4 0 0 15,1-3 0-15,-1 0 0 0,-3 0 0 0,0 0 0 16,0 0 0-16,0 0 0 0,0 0 0 0,0 0 0 16,0 0 0-16,0 0 0 0,0 0 0 0,0 0 0 15,0 0-48-15,0 0-8 0,0 0 0 0,0 0-1 16,0 0-11-16,0 0-3 15,0 0 0-15,-7 0-426 0,7 0-86 0</inkml:trace>
  <inkml:trace contextRef="#ctx0" brushRef="#br0" timeOffset="-65183.458">14259 2594 608 0,'0'0'12'0,"0"0"4"0,0 0-16 0,0 0 0 0,0 0 0 0,0 0 0 15,0 0 54-15,0 0 8 0,0 0 2 0,0 0 0 16,0 0-52-16,0 0-12 0,0 0 0 0,0 0 0 16,0 0 0-16,0 0-12 0,0 0 3 0,0 0 0 15,0 0 9-15,0 0 0 0,0 0 0 0,0 0 0 16,0 0 0-16,0 0 0 0,0 0 0 0,0 0 0 16,0 0 0-16,0 0 0 0,0 0-9 0,0 0 9 15,0 0-21-15,0 0 0 0,0 0 0 0,0 0 0 16,0 0-8-16,0 0-2 0,0 0 0 0,0 0 0 15,0 0-26-15,0 0-6 0</inkml:trace>
  <inkml:trace contextRef="#ctx0" brushRef="#br0" timeOffset="-64121.033">14369 2566 276 0,'0'0'8'0,"0"0"1"16,0 0-9-16,0 0 0 0,0 0 0 0,3-6 0 15,1 2 0-15,-1 4 0 0,1-9 0 0,-4 9 0 16,0 0 20-16,0-3 1 0,0 3 1 0</inkml:trace>
  <inkml:trace contextRef="#ctx0" brushRef="#br0" timeOffset="-63521.813">14365 2400 1022 0,'0'0'28'0,"0"0"8"0,0 0-28 0,0 0-8 0,0 0 0 0,0 0 0 16,0 0 56-16,0 0 9 0,0 0 3 0,0 0 0 15,-10 0-47-15,10 0-9 0,0 0-1 0,0 0-1 16,-4 3-10-16,4-3 0 0,-4 6 0 0,1 0 0 16,3 4 0-16,-4-4 0 0,4 3 0 0,0 1 0 15,0-1 24-15,4 10 2 0,-4-6 1 0,3 2 0 16,-3 1 8-16,0 0 1 0,4 2 1 0,-4-8 0 16,4 15-29-16,-1-6-8 0,1-4 0 0,-4 7 0 15,3 0 0-15,1 0 0 0,-4 7 0 0,3-1 0 16,1 0 12-16,-4 0 2 0,3 0 0 0,1 1 0 15,-4-1-22-15,0-3-5 0,0 3-1 0,-4-3 0 16,4-6 62-16,-3 0 13 0,-1 0 3 0,1-7 0 16,-1 1-52-16,1-4-12 0,-4 1 0 0,3-4 0 15,-3-3 53-15,7-3 8 0,-7 0 2 0,-4 0 0 16,4 0-14-16,-3 0-2 0,3-3-1 0,-4 0 0 16,0 0-22-16,1-1-4 0,3-5 0 0,-7 3-1 15,3-1-6-15,1 1-1 0,-1-3 0 0,0 3 0 16,1-1-12-16,-1-2 0 0,1-1 0 0,-1 1 0 15,-3 0 0-15,3-1-10 0,1-5 2 0,-4 5 0 0,3 1 8 0,-3-7-8 0,3 0 8 16,1 4-8 0,-1-7-45-16,1 3-9 0,3-6-2 0,-4 4 0 15,7-1 28-15,-3 0 6 0,4 0 1 0</inkml:trace>
  <inkml:trace contextRef="#ctx0" brushRef="#br0" timeOffset="-63068.542">13984 2196 1094 0,'-14'-6'23'0,"14"6"5"15,0 0-28-15,0 0 0 0,0 0 0 0,-7 0 0 16,7 0 56-16,-4 0 7 0,1-10 1 0,3 10 0 16,-4 0 51-16,4 0 10 0,0-6 3 0,0 6 0 15,4-6-54-15,-4 6-10 0,0-7-3 0,0 7 0 16,7-3-46-16,-4 3-15 0,1-3 8 0,-4 3-8 15,7 3 16-15,4-3 0 0,-4 3 0 0,0 1 0 16,0-1-16-16,0 0 0 0,3 0 0 0,-2 3 0 0,-1-6 0 0,3 0 0 0,-3 10 8 0,0-10-8 16,4 0 0-16,-1 6 0 0,1-6 0 15,0 3 0-15,-1-3 0 16,4 0 0-16,0 0 8 0,1-3-8 0,-1 3 0 0,3-6 0 16,-3 6 0-16,4 0 0 0,0 0 0 0,-1 0 0 0,-3 6 0 0,4-6 0 15,-4 3-17-15,0-3-1 0,4 6 0 0,-4 4 0 16,4-10-139-16,-4 3-28 15,0 3-6-15</inkml:trace>
  <inkml:trace contextRef="#ctx0" brushRef="#br0" timeOffset="-62737.858">14693 2215 1337 0,'0'12'28'0,"-3"7"6"15,3 3-34-15,0 0 0 0,3 0 0 0,-3 0 0 0,0 6 64 0,4 0 5 0,-4-6 2 0,3 3 0 16,1-3-40-16,-4-3-8 0,3 3-2 0,1 0 0 16,-4-9 12-16,3-1 3 0,1 1 0 0,-4-7 0 15,0 3-36-15,3-2-11 0,-3-7 0 0,0 0 0 32,0 0-33-32,0 9-8 0,0-9 0 0</inkml:trace>
  <inkml:trace contextRef="#ctx0" brushRef="#br0" timeOffset="-61973.329">15258 2757 1165 0,'-14'3'24'0,"6"4"7"0,1 2-31 0,0-6 0 0,0 3 0 0,0 1 0 16,-3-4 64-16,3 3 6 0,-4-6 2 0,4 3 0 15,-4 3-22-15,1-6-4 0,-1 0-1 0,4 4 0 16,-3 2 9-16,-1-6 2 0,4 3 0 0,-4 0 0 16,4 3-45-16,0-2-11 0,-3 5 0 0,6 0 0 15,1-2 0-15,-1 2 0 0,4 4 0 0,-3 2 0 16,3-2 0-16,0-1 0 0,0 7 0 0,3-9 8 16,-3 5-8-16,4-2 0 0,-4 2 0 0,3 1 0 15,1-6 0-15,3-7 0 0,-7-3 0 0,3 6 0 16,4 0 0-16,0-3 0 0,0 0 0 0,0-3 0 15,1 0 20-15,-1-3 9 0,0-3 2 0,0 0 0 16,0 0-14-16,0 6-2 0,3-10-1 0,-3 4 0 16,1 0-6-16,-1-4 0 0,0 1-8 0,0-1 12 15,0 1-12-15,-4 0 8 0,4-1-8 0,0 1 0 16,-3-1 13-16,-1 1-3 0,1 3-1 0,-1-4 0 16,1 4-9-16,0 3 0 0,-4-7 0 0,3 1 0 15,-3 3-26-15,0-4-7 0,0 1-2 0,0 9 0 16,0 0 27-16,0 0 8 0,0 0 0 0,0 0 0 15,0 9-9-15,0 1 9 0,0 15 0 0,0-9-9 0,0 5 9 0,4-2 0 16,-4 3 0-16,3-9 8 16,1-4-28-16,-1 1-6 0,1-10-1 0,3 3 0 0,0 0 73 0,0 3 14 0,-4 4 4 0,4-7 0 15,1 9-64-15,-1 1-21 0,0 2 0 0,0-8 0 16,0-1 21-16,0-6 0 0,3-6 0 0,-3 3 0 16,4-1-36-1,-4 4-10-15,0-6-2 0</inkml:trace>
  <inkml:trace contextRef="#ctx0" brushRef="#br0" timeOffset="-61685.499">15483 2710 1314 0,'0'10'37'0,"0"-1"8"16,0 0-36-16,0 13-9 0,4 0 0 0,-1 0 0 15,-3-3 53-15,4-6 9 0,0 5 2 0,3-2 0 0,0 3-64 0,0 3 0 0,-4 3-14 0,4-9 2 31,0 2-40-31,0-8-9 0,-3-10-2 0</inkml:trace>
  <inkml:trace contextRef="#ctx0" brushRef="#br0" timeOffset="-61475.46">15349 2431 1393 0,'-7'16'28'0,"7"-13"9"16,-3 6-29-16,3 1-8 0,3-1 0 0,-3-9 0 16,0 13-20-16,4-10-6 0,-4-3-1 0</inkml:trace>
  <inkml:trace contextRef="#ctx0" brushRef="#br0" timeOffset="-60110.006">16704 2905 832 0,'0'0'24'15,"0"9"4"-15,-4 0-28 0,1 4 0 0,-1-4 0 0,1 4 0 16,-1 6 63-16,4-10 6 0,-3 4 2 0,3-1 0 0,-4 1-32 15,1-4-7-15,3-3 0 0,-4 4-1 0,4-1 9 0,-3-3 1 16,3 1 1-16,0-7 0 0,0 6 14 16,0 0 2-16,0 4 1 0,3-7 0 0,-3 6-14 0,0 1-2 15,4-1-1-15,-1 4 0 16,-3 2-20-16,4 4-4 0,-1 3-1 0,1-3 0 0,3-10-17 0,-4 10 10 16,1 6-10-16,-4-9 8 0,4 6 3 0,-1 0 0 15,-3-4 0-15,0 4 0 0,0 10 11 0,0-10 2 16,-3 0 1-16,3 0 0 0,-4-7-3 0,0-2-1 15,1 6 0-15,-1-10 0 0,1 0-6 0,-1-2-2 16,4-7 0-16,-7 6 0 0,7-6-4 0,-7 3-1 0,0-3 0 16,0-3 0-16,4 0 0 0,-4-3-8 0,0-1 12 0,3 1-4 31,-3-3-30-31,3-1-6 0,1 1-2 0,-4-1 0 0,3 1 30 0,1 0 0 16,3 2-8-16,-4-2 8 0,1 3-14 0,-1-4 0 0,1-2 0 0,-1-1 0 15,1 4 14-15,-1-13-12 0,-3 9 12 0,0-6-12 16,3 1 12-16,1-4 0 0,-1 0 12 0,1 0-12 15,3-6 15-15,-4 6-4 0,4 0-1 0,0-7 0 16,4 8-2-16,-1-1-8 0,1 0 12 0,-1-3-4 16,1-1-8-16,3 5 12 0,-3-1-12 0,3 0 12 15,0-3-12-15,0 6 0 0,-4-3 0 0,4 0 0 16,0 3 0-16,-3 3-11 0,3-2 3 0,0 2 0 16,0 6 8-16,-3 1 12 0,3-4-2 0,0 7-1 15,-4 0-9-15,4 0 0 0,0 3 0 0,-3 3 8 16,3 0-8-16,0 0-16 0,-7 0 4 0,7 0 1 15,0 0 11-15,-3 3 0 0,3 3 0 0,0-6 0 0,0 6 0 0,0 4 0 16,0 2 0-16,0 4 0 0,4-10 0 0,-4 4 0 16,0-1 0-16,0 0 8 0,3 1-8 0,-3-1 0 15,0 7-8-15,0-4 8 0,-3-2-8 0,0 5 8 16,-1 1-8-16,1 0 8 0,-4 3 0 0,0-7-10 16,-4 4 10-16,1 3 0 0,-1-4 0 0,0 4 0 15,-3 0 0-15,0-10 0 0,0 1 16 0,-3-1 0 16,3 1 0-16,-4-4 0 0,4-3 12 0,-4 6 2 15,1-5 1-15,-1-4 0 0,1-4-10 0,-1-5-1 16,-3 9-1-16,3 0 0 0,1 0-19 0,-4-3 0 16,3-7 0-16,1 1 0 0,-1 3-12 0,0 3-10 0,4-7-2 15,7 10 0 1,0 0-28-16,0 0-7 0,-3-6-1 0,3 6 0 16,0 0-132-16,0 0-28 0</inkml:trace>
  <inkml:trace contextRef="#ctx0" brushRef="#br0" timeOffset="-59570.789">17216 2792 1256 0,'0'12'28'0,"0"-12"5"0,0 0 2 0,0 0 0 0,0 0-35 0,0 0 0 16,0 0 0-16,0 0 0 15,0 0 107-15,-8 6 14 0,1-6 3 0,-3 4 1 16,3 2-49-16,0-3-9 0,0 0-3 0,-4 3 0 16,1-2-39-16,-1-4-8 0,4 9-1 0,0-9-1 0,-4 9-3 0,8-9-1 15,-4 7 0-15,0-4 0 0,3 6-3 0,1 1-8 16,-1-4 12-16,1 3-4 0,-1-2-8 0,0-1 0 15,4 3 0-15,0 4 0 0,0-4 0 0,0-3 0 16,0-2-9-16,0 11 9 0,0-5 0 0,0-7 0 16,0-3 0-16,0 0 0 0,8 0 0 0,-5 9-12 0,8-9 12 0,-4 6-10 31,0-2-6-31,-4-8-2 0,4-2 0 0,-3 6 0 0,3-3 18 0,-7 3 17 16,7-6-3-16,-7 6-1 0,3 0-13 0,5-3 11 0,-8 3-11 15,3 0 10-15,-3 0-10 16,7-7 0-16,-7 7 0 0,4-3 0 0,-4-6 0 0,3-4 0 15,-3 4 0-15,4-1 0 0,-4 10 0 0,0 0 0 0,0 0 0 0,0 0 0 16,0 0 0-16,0 0 0 0,3 10 0 0,1-4 0 16,-1 4 0-16,1 5 0 0,-1-5 0 0,1-1 0 15,-1 7-9-15,1-4 9 0,-4 1 0 0,0-13 0 16,0 0 0-16,0 0 0 0,7 15 0 0,-4-2 0 16,-3-13 0-16,0 0 0 0,0 0 0 0,0 0 0 15,0 0-15-15,15 3-2 0,-15-3-1 0,0 0 0 16,14 0-146-16,-14 0-30 0,17-12-6 15,-6-1 0-15</inkml:trace>
  <inkml:trace contextRef="#ctx0" brushRef="#br0" timeOffset="-59124.024">17381 3049 1036 0,'4'-28'23'0,"-4"6"5"0,0 22 0 0,0 0 1 0,7 6-29 0,-7-6 0 0,3-16 0 0,5 7 0 16,-1 6 82-16,-4 3 10 0,-3 0 3 16,0 0 0-16,0 0-50 0,0 0-9 15,0 0-3-15,4 3 0 0,-1 6 25 0,-3 1 5 0,0 2 1 0,0-2 0 16,0 2-20-16,0-3-4 0,0-9-1 0,0 0 0 15,0 0-15-15,0 0-4 0,0 0 0 0,0 0 0 16,0 0-12-16,0 0-8 0,0 0 10 0,-3-6-10 16,-1 3 57-16,1-3 6 0,-1 0 1 0,4 6 0 15,0 0-52-15,0-10-12 0,-3-6 0 0,-1 1 0 16,0 2 0-16,4-2 0 0,0 5 0 0,-3 1 0 16,3-7 0-16,-4 4 0 0,4-1 0 0,-3 4 0 15,3-10 0-15,-4 9 0 0,1 1 0 0,-1 0 0 0,4-7 0 16,0 6 0-16,0 1 0 15,0-4 0-15,4 4 0 0,-4 0 0 0,0 6 0 0,3-7 0 16,1 10 0-16,-4 0-13 0,3-9 1 0,1 6 0 16,-1-4-8-16,1 4-2 0,3 3 0 0,0-6 0 15,-3 6-7-15,3-3-2 0,0 3 0 0,3 0 0 16,1-6-77-16,3 6-16 0,4 0-4 0</inkml:trace>
  <inkml:trace contextRef="#ctx0" brushRef="#br0" timeOffset="-58706.074">17769 2149 1058 0,'0'0'23'0,"0"0"5"0,0 0 0 0,0 0 3 0,0 0-31 0,0 0 0 0,0 9 0 0,0-2 0 16,4 2 52-16,-4-3 5 0,0 4 1 0,0-1 0 16,0 7 5-16,0 3 1 0,0-4 0 0,0 17 0 15,3 2-16-15,-3-6-2 0,0 10-1 0,4-7 0 16,-4 4-21-16,4-4-4 0,-4 4 0 0,0-4-1 15,3-3 26-15,-3 10 6 0,4-10 1 0,-8 0 0 16,8-3-32-16,-4 0-7 0,0-3-1 0,0 10 0 0,0-7 0 16,0 0-1-16,0 0 0 0,0 9 0 0,0-5-3 0,0-1-8 15,0 3 12-15,-4-9-4 0,4 3-8 0,0-6 10 16,-3 3-10-16,3-6 10 0,-4-1-26 0,4 4-6 16,4-9-1-16,-4 8 0 0,0-8 23 0,0-4 0 15,0 0 0-15,0 1 0 0,0-7-15 0,0 0 2 16,0 0 0-16</inkml:trace>
  <inkml:trace contextRef="#ctx0" brushRef="#br0" timeOffset="-58099.598">18062 2836 1497 0,'0'0'32'0,"0"0"8"0,0 0 0 0,0 0 4 0,0 0-36 0,0 9-8 0,0-9 0 0,0 0 0 16,0 0 82-16,0 0 14 0,0 0 4 0,7 0 0 15,0 0-26-15,-3 0-5 0,3 0-1 0,0 0 0 16,0 0-36-16,0 0-8 0,0-9-2 0,0 9 0 16,0 0-14-16,0 0-8 0,0-4 10 0,0-2-10 15,0 6 0-15,1 0 0 0,-1-3 0 0,3 3 0 16,-3-3 0-16,0 3 0 0,4 0 0 0,-1 0 0 16,-3-6 0-16,4 6 0 0,3-4-8 0,-3 4 8 0,-1 0-16 0,-3-6 1 15,4 3 0-15,-4 3 0 16,4-6-25-16,-4 3-6 15,0-1-1-15,0 1 0 0,-7 3 47 0,3-3 15 0,4 0 0 0,-3 0 0 0,-1-3-24 0,1 3-5 16,-8-7-1-16,4 10 0 0,-3-6 15 0,-1 3 0 16,1-7 0-16,-4 10 0 15,3-3-54-15,-3 3-8 0,-3-6-2 0,3 6 0 0,-4 0 52 0,0 0 12 0,1 0 0 16,-4 0 0-16,3 6 0 0,1-6 12 0,2 3-3 16,1-3 0-16,-3 0-9 15,3 7-12-15,0 5 2 0,3-9 1 0,-3 4 9 0,4 2 12 0,3 0-2 16,-4 7-1-16,4-7-9 0,0 1 0 15,0 2 0-15,4 1 8 0,-4 3-8 0,0-4 10 0,3 4-10 16,1-7 10-16,3 7 1 0,-4 3 0 0,4-7 0 0,4 1 0 16,-4 6-1-16,0-10 0 0,4 7 0 15,-4 3 0-15,3-7-10 0,1 1 0 0,-1-1 0 0,-3-2 8 32,4-1-37-32,-4 0-8 0,-3 1-2 0,3-4 0 0,-4-3-20 15,-3-3-4-15,7 0-1 0,-3-3-640 0</inkml:trace>
  <inkml:trace contextRef="#ctx0" brushRef="#br0" timeOffset="-57632.513">18334 2513 1074 0,'0'0'30'0,"0"0"8"0,0 0-30 0,0 0-8 0,0 0 0 0,0 0 0 16,0 0 104-16,0 0 19 0,0 0 4 0,0 0 1 16,0 0-48-16,0 0-10 0,0 0-2 0,0 0 0 15,0 0-16-15,0 0-4 0,3-7-1 0,1 1 0 16,-1-3 1-16,1-4 0 0,3 4 0 0,0-1 0 16,0 1-16-16,4-1-2 0,-4 1-1 0,0 3 0 15,3-4-29-15,1-2 0 0,0-1 0 0,-1-6 0 16,1-2 34-16,3-5 1 0,0 14 0 0,0 2 0 15,0-5-35-15,0 5 0 0,0 1 0 0,-3 0 0 16,0-1 0-16,-4 1 0 0,3 3 0 0,1-4-9 16,-4 1-18-16,0-1-3 15,4 4-1-15,-4-3 0 0,0 9-85 0,0 0-16 0,3-10-4 0,-3 10-699 16</inkml:trace>
  <inkml:trace contextRef="#ctx0" brushRef="#br0" timeOffset="-51192.121">16387 3616 553 0,'0'0'11'0,"0"0"5"0,0 0-16 0,0 0 0 0,0 0 0 0,0 0 0 16,0 0 65-16,0 0 11 0,0 0 1 0,0 0 1 15,0 0-11-15,0 0-3 0,0 0 0 0,0 0 0 16,0 0 0-16,7 7 0 0,-7-7 0 0,0 0 0 15,7 0-51-15,0 3-13 0,0-3 0 0,0 0 0 16,0 6 0-16,0-6 0 0,0 3 0 0,4-3 0 16,-4 0 0-16,3 0 0 0,1 0 0 0,-1 0 0 15,1 0-8-15,0 6-5 0,3-6-1 0,-4 0 0 16,4 0 14-16,-3 0 10 0,0-9-2 0,-1 3 0 16,1 6 0-16,-1 0 0 0,4 0 0 0,-3 0 0 15,0 6 6-15,-1-6 1 0,1 3 0 0,-1-3 0 0,1 0-26 16,-1-3-5-16,5 3 0 0,-5-6-1 0,1 6 17 0,-1 6 0 15,4-6 0-15,1 3 0 0,-5-3 18 0,4 0 7 16,-3-3 2-16,3 3 0 16,0 0-43-16,-3 0-9 0,3 0-2 0,0 3 0 0,-4-3 27 0,-3 0 0 0,4 0 0 0,0 6 0 15,-4-6 20-15,3 0 8 0,1 0 3 0,-1 0 0 16,5 0-23-16,-5 0-8 16,1 0 0-16,3 0 0 0,-4 0 0 0,1 3 0 15,3 1 0-15,-3-1 0 0,-1 0 0 0,4 0 0 16,1 3 0-16,-5-3 0 15,4-3-20-15,0 4-11 0,-3-4-1 0,3 3-1 0,-3 0 53 0,3 0 10 0,0 3 2 0,-4-3 1 16,4 1-25-16,-3-4-8 0,3-4 0 0,-3 4 0 16,-1 0 10-16,1 0-10 0,0 4 8 0,-1-4-8 15,1 3 0-15,-1 0 0 0,1 3 0 0,-1-6 0 16,1-3 12-16,0 0-4 0,-4-7 0 0,3 1 0 16,1 3-8-16,-1 6 0 0,-3 0 0 0,4 3-11 15,0-3 11-15,-4 3 0 0,3-6 0 0,-3 3 0 16,0 3 0-16,0-3 0 0,0 6 0 0,1-6 0 15,-1 7 0-15,0-4 0 0,3 3 0 0,-3 0 0 16,4-6 0-16,-4-3 0 0,0-3 0 0,4 0 0 16,-4-1 0-16,3 7 0 0,-3-6 0 0,4 3 0 15,-4 0 0-15,4-4 0 0,-4 4 0 0,3 3 0 16,-3 0 0-16,4 0 0 0,-4 3 0 0,0-3 0 0,3 4 0 16,-2-4 0-16,2 0 0 0,1 0 0 15,-4 0 20-15,3 3-1 0,1-3 0 0,-4 0 0 0,0 0-19 0,4 0-17 0,-4 0 3 16,3-3 1-1,-3 3 13-15,4-4 0 0,-4 4 0 0,4-3 0 16,-1 0 12-16,-3-3 0 0,4-4-1 0,-4 7 0 0,0 3-11 0,3 0 0 16,-2 3 0-16,-1 1 0 0,3-1 0 0,-3 0 0 15,4-3 0-15,-1-3 0 0,1 0 0 0,0-1 0 16,-1-5 0-16,1 6 0 0,-4-3 0 0,3 6 0 0,1 0 0 0,-1 0 0 16,1 0 0-16,0 0 0 0,-1 0 0 0,1 0 0 15,-1 0 0-15,1-3 0 0,0 3-10 0,-4 0 10 16,3 0 0-16,-3 3 10 0,4 3 0 0,-4-3 0 15,0 3-10-15,0-6 0 0,4 0-10 0,-4 0 10 16,3 0 0-16,-3 0 15 0,0 0-2 0,4 0 0 16,-4 0-13-16,4 0 0 0,-1-6 0 0,-3 6-10 15,4 0 23-15,-1-3 5 0,1-3 1 0,-4 6 0 16,4-3 13-16,-1-4 4 0,1 7 0 16,-1 0 0-16,1-3-36 0,-4-3 0 0,4 6 0 0,-1 0 0 15,-3 0 9-15,0 0-9 0,4 0 0 0,-4 0 9 16,0 0-9-16,0 0 0 0,0 0 0 0,0 0 0 15,4 0 0-15,-1 0 0 0,-3 0 0 0,4 6 0 16,0-6 0-16,-4 3 0 0,3-3 0 0,-3 7 0 16,0-7 0-16,0 0 0 0,0 3 0 0,0-3 0 15,0 0 0-15,-3 9 0 0,3-3 0 0,0-6 0 16,0 3 0-16,0-3 0 0,-3 0 0 0,3 4 0 16,-4-4-9-16,4 3 9 0,-3 0 0 0,-1-3 0 15,5 0 0-15,-1 0 0 0,-4-3 0 0,4 0 0 0,0 3 0 16,-3 3 0-16,-1 0 0 0,4 0 0 0,-3-3 0 0,3 0 0 0,0 3 0 15,-3-3 0-15,3 0 0 0,-4 0 0 16,1 0 0-16,-4 0 0 0,7 3-13 0,-4-3 4 0,4 0 1 0,-3 3 0 16,-4-3-1-16,0 0 0 0,0 0 0 0,0 0 0 15,7-3-5-15,-4 0-1 0,1 0 0 0,-4-1624 0 32,0 3254-12-32,0-1627-2 0,0 0-1 0,0 0 0 15,0 0-27-15,0 0-6 0,0 0-1 0,0 0 0 0,0 0 52 0,0 0 12 0,0 0 0 0,0 0 0 16,0 0 0-16,0 0 0 0,0 0 0 15</inkml:trace>
  <inkml:trace contextRef="#ctx0" brushRef="#br0" timeOffset="-44381.503">14312 738 1048 0,'-7'9'29'0,"4"-2"8"0,3-7-29 0,0 0-8 0,-4 0 0 0,-3 9 0 16,4 0 60-16,-1-9 10 0,0 10 2 0,4-10 1 16,0 0-19-16,0 0-4 0,0 0-1 0,-7 6 0 15,7-6-17-15,-3 9-4 0,3-9-1 0,-4 4 0 16,4-4-11-16,-3 6-1 0,3-6-1 0,-4 9 0 16,4 1-14-16,0-1 9 0,0 0-9 0,4 1 8 0,-1 6-8 0,1-1 0 15,3 4 0-15,0-6 0 16,0 9 0-16,0-4 10 0,0 7-10 0,0-6 10 0,4 3-10 0,-4-3 0 15,0 0 0-15,3 6 0 16,-2-6 0-16,-1-4 10 0,0 7 1 0,0-6 0 0,-4 3 21 0,1 0 5 16,-4-7 1-16,0 1 0 15,0 2-6-15,-4-5-2 0,-3 6 0 0,4-4 0 0,-4 4-5 0,-4-7-1 16,4 1 0-16,0-7 0 16,0 9-12-16,-4-6-2 0,1 4-1 0,3-7 0 0,-4 3-9 0,0-3 0 15,1-3 0-15,-1 7 0 16,1-7 0-16,-1 0 0 0,1 0 0 0,-5-7 0 0,5 4-8 0,-1 3 8 15,-3 0-10-15,4-6 10 16,-1 3-21-16,4-10 1 0,-4 4 1 0,1-7 0 16,3 7-15-16,0-1-3 0,0 1-1 0,0 0 0 15,3-4-33-15,0 1-6 0,1-1-2 0,-1-3 0 16,4 7-29-16,-3-7-5 0,3 4-2 0</inkml:trace>
  <inkml:trace contextRef="#ctx0" brushRef="#br0" timeOffset="-43930.607">13885 738 532 0,'0'0'12'0,"0"0"2"0,0 0 1 0,0 0 0 16,0 0-15-16,0 0 0 0,0 0 0 0,0 0 0 15,-3-6 68-15,3 2 12 0,-4-2 1 0,4 6 1 0,0 0-1 0,0 0 0 0,0-9 0 16,0 6 0-16,4-13-12 0,-1 10-2 0,-3 6-1 15,7 0 0-15,4 6-40 0,0-6-8 0,-1-6-2 0,1 12 0 16,3-6-8-16,-4 9-8 0,5-9 12 0,2 7-12 16,1 2 0-16,-4-6-9 0,4 3-1 0,-4-2 0 15,7 5 2-15,-4-3 0 0,5 1 0 0,-5 2 0 16,8-9 8-16,-4 9-8 0,0 1 8 0,-3-1-8 16,3-3 8-16,0 4 0 0,-3-1 0 0,0-6 0 15,-4 7 8-15,3-4-8 0,-3 0 8 0,1-3-8 16,-5 4 0-16,1-4 0 0,3-3 0 0,-7 6-8 31,3-12-55-31,-2 12-10 0</inkml:trace>
  <inkml:trace contextRef="#ctx0" brushRef="#br0" timeOffset="-43325.377">14707 1164 1288 0,'-17'3'27'0,"17"-3"5"0,-7 7-32 0,0-14 0 0,0 7 0 0,-1 0 0 15,1 0 42-15,-3 0 2 0,3 7 0 0,0-7 0 16,7 0-20-16,-11 3-3 0,11-3-1 0,-7 6 0 16,7-6 1-16,-11 0 0 0,4 3 0 0,0 4 0 15,7-7-5-15,-7 3-2 0,7-3 0 0,-7 6 0 16,0 3-6-16,0 1-8 0,0-4 11 0,4 3-11 15,-4-2 8-15,-1 2-8 0,5-6 0 0,-4 4 0 0,3 2 10 0,1 0-10 16,3-9 8-16,-4 3-8 16,1 4 0-16,-1 2 0 0,4-6 8 0,0 7-8 0,-3 2 0 0,3-12 0 15,0 0 0-15,0 0 8 0,0 0-8 0,0 0 0 16,0 0 0-16,0 0 0 0,0 0 0 0,7 0 0 16,-4-6 0-16,4 0 8 15,4 3-8-15,0-4-16 0,3-2 4 0,-4-1 1 16,4 7-117-16,-3-12-23 0</inkml:trace>
  <inkml:trace contextRef="#ctx0" brushRef="#br0" timeOffset="-42878.95">14580 732 558 0,'0'0'12'0,"0"0"2"0,0 9 1 0,0-9 1 16,0 6-16-16,7 1 0 0,-3 2 0 0,3 0 0 15,-4 1 64-15,1-4 8 0,0 3 3 0,-4 4 0 0,3 3-3 0,1-13 0 16,3 9 0-16,-7-9 0 0,3 13-12 0,-3-6-2 15,4 8-1-15,-1 7 0 0,-3-12-29 0,0 12-7 16,-3-3-1-16,3-3 0 0,-4-3-12 0,1-1-8 0,-1 4 8 16,-3 0-8-16,0-10 0 0,-4 7-12 15,4-13 2-15,0 6 0 16,0-2-98-16,-3-7-19 0</inkml:trace>
  <inkml:trace contextRef="#ctx0" brushRef="#br0" timeOffset="-42110.957">14901 1293 813 0,'-3'-3'17'0,"-4"-4"4"0,0 4 1 0,0 3 2 15,-4-9-24-15,0 3 0 0,4 3 0 0,-3-7 0 0,-1-2 0 0,-3 2 0 16,4 1 0-16,-1 6 0 0,0-7-8 0,1 7-1 16,3 0 0-16,0-3 0 0,-4 3 9 0,4-4 0 15,7 7 0-15,-11-3 0 0,4 3 0 0,7 0 0 0,-7-6 8 0,7 6-8 16,-7 6 20-16,0-6 0 0,7 0 0 0,-10 10 0 16,3-10 8-16,0 9 0 0,0-6 1 0,-1 3 0 15,1 1 3-15,0 2 0 0,0-6 0 0,0 7 0 16,0 2 16-16,0-2 3 0,0-7 1 0,-4 12 0 15,1-12-8-15,3 13 0 0,0-13-1 0,7-3 0 16,-7 10-14-16,3 2-2 0,1-9-1 0,-1 10 0 16,1-4-18-16,-1-6-8 0,4 7 0 0,0-10 8 15,0 0 0-15,0 0 0 0,0 6 0 0,4 4 0 16,-4-4 7-16,7-3 1 0,0 3 0 0,0-6 0 16,3 0-3-16,4 0 0 0,1 0 0 0,-1 0 0 15,0-6-5-15,3 3-8 0,5 3 11 0,-5-6-11 16,1-1 8-16,-4 4-8 0,4-6 0 0,-4-1 0 15,0 1 28-15,-4-7 1 0,1 4 1 0,0-1 0 0,-1-3-17 0,1-2-3 16,-4 5-1-16,-4-3 0 0,1-2-1 0,-1 2-8 16,1-3 12-16,-4 3-4 15,0 7-8-15,0 0 8 0,0-1-8 0,0 4 8 0,0 6-8 16,0 0 0-16,0 0 0 0,0 0 8 16,0 0-8-16,-4 9 0 0,1-2 0 0,-1 11-11 0,1-2 11 15,-1 3 8-15,1-3-8 0,3 2 11 0,-4 1 6 0,4 0 2 16,0 0 0-16,-3 0 0 0,3-4 6 0,0 7 2 15,0-9 0-15,0-1 0 0,3 1-17 0,-3-1-10 16,4-2 12-16,-1-4-12 0,1-3 11 0,3 7-11 16,0-10 10-16,4 0-10 0,-4 0 0 0,3-10 0 15,1 1 0-15,3-1 0 16,-4 4-103-16,5 0-13 0,-1-7-4 0,-4 7 0 16,8-10-72-16,0 4-16 0</inkml:trace>
  <inkml:trace contextRef="#ctx0" brushRef="#br0" timeOffset="-41762.896">15127 1142 1569 0,'-3'7'34'0,"-1"2"7"0,1 7 2 0,-1-7 2 15,4 1-36-15,-4-1-9 0,1 7 0 0,-1-4 0 0,1 4 39 0,-1 3 5 16,1-1 2-16,-1 1 0 15,4 3-17-15,-3-6-3 0,-1 3-1 0,4-4 0 0,0 4-17 0,-3-3-8 16,3 3 8-16,0-10-8 0,0 1 0 0,0 5 0 16,0-5 0-16,0-10 0 15,0 0-21-15,0 0-10 0,0 0-1 0</inkml:trace>
  <inkml:trace contextRef="#ctx0" brushRef="#br0" timeOffset="-41572.22">14997 913 1165 0,'-18'10'24'0,"11"-7"7"0,3 10-31 0,1-10 0 0,-1 3 0 0,1 0 0 15,3-6 57-15,0 0 6 0,0 0 1 0,0 0 0 16,0 0-103-16,0 0-20 0,0 0-4 0</inkml:trace>
  <inkml:trace contextRef="#ctx0" brushRef="#br0" timeOffset="-40575.207">15653 1130 1254 0,'-21'-16'26'0,"14"10"6"16,-1 3-32-16,1-4 0 0,0 4 0 0,0-3 0 15,7 6 28-15,-7 0-1 0,0 0 0 0,7 0 0 0,-7 6 2 0,4 4 1 16,-4-1 0-16,3-3 0 0,-3 7 20 0,7 3 4 16,-4-7 1-16,4 10 0 0,4-3-27 0,0 2-6 15,-1 1-1-15,4 3 0 0,0 6-11 16,4-6-2-16,-1 3-8 0,1 7 12 0,3-4-12 0,-3 0 0 0,-1 4 0 0,1-4 0 16,-1 3 0-16,1-3-10 0,-4-3 10 15,0 0-8-15,0 4 17 0,-3-4 4 16,-1-3 1-16,1 3 0 15,-4-3-14-15,3 0 0 0,-3 0 0 0,0-4 0 0,0-2 10 0,-3 3-1 0,-1-10 0 0,1 1 0 16,-1-4 12-16,4-6 3 0,0 0 0 16,0 0 0-16,-7 0 39 0,0-6 8 0,-4 6 1 0,4-10 1 15,0 1-28-15,0 0-5 0,0-7-2 0,0-3 0 16,0-3-28-16,0 0-10 0,0-6 0 0,-4 0 9 16,4 9-9-16,-3-9 0 0,3-1 9 0,-4 4-9 15,1-6 12-15,-5 0-3 0,5-1 0 0,-1 4 0 16,-3-3-9-16,0 3-14 15,0 2 3-15,3-2 1 0,1-3 10 0,-1 9 0 0,4-6-9 0,-3 3 9 16,2 0 0-16,1-1 0 0,0 8 0 0,4-1 0 0,-1 3-16 16,1 7-1-16,3-7-1 0,0 0 0 0,3 4 8 0,1 2 2 15,-1 1 0-15,4 6 0 16,0-3-7-16,1 2-1 0,2 4 0 0,4 0 0 16,-3 0 4-16,3 4 0 0,4-4 0 0,-1 9 0 0,1 0 12 0,-1-9 0 15,1 10 0-15,0 9 0 16,-4-13-8-16,3 6 8 0,-2-2-13 0,2 2 5 0,-3 1 8 0,0 3 0 15,1-7 0-15,-5 10 0 0,1 0-11 0,-1 3 0 16,-3-4 0-16,-3-2 0 0,-1 3-1 0,1-7 0 16,-8 7 0-16,1 3 0 15,-1-6 12-15,1-4-10 0,-1 4 10 0,-3 0-10 0,0-7 10 0,0-3 0 16,0 1 0-16,0-4 8 0,-4 3 3 0,4-3 1 16,0-3 0-16,-3 0 0 0,-1-3-12 0,1-3-14 0,-1-4 3 0,4 7 1 31,-4-6-50-31,4 0-11 0,4-1-1 15</inkml:trace>
  <inkml:trace contextRef="#ctx0" brushRef="#br0" timeOffset="-39783.987">15984 656 209 0,'0'-9'8'0,"0"6"-8"16,0-3-12-16,0 6-5 0,0-10-1 0,-3 7 0 16,3-3 18-16,0 6 0 0,0-3 8 0,0 3-8 15,0 0 60-15,0 0 7 0,0 0 1 0,0 0 0 16,0 0 12-16,0 0 4 0,-7-7 0 0,7 7 0 15,-7 0-10-15,7 0-2 0,0 0 0 0,-7 0 0 16,0 7-18-16,7-7-4 0,0 0-1 0,0 0 0 16,-4 3 4-16,-3 3 1 0,7-6 0 0,-7 3 0 15,0 3-5-15,0-2-1 0,7-4 0 0,0 0 0 16,0 0-4-16,-4 6-2 0,4-6 0 0,-3 3 0 16,-4 6-26-16,7-2-6 0,0-7-1 0,0 12 0 15,0-2-9-15,0-1 0 0,3 0 0 0,-3 7 0 16,0 3 0-16,4-3 0 0,-4 2 0 0,3 1 0 15,1-3 0-15,-1 3 0 0,4-4 0 0,-3 7 8 0,3 3-8 0,-3 0 12 16,3 4-12-16,-4 2 12 16,4-3 6-16,-3 0 2 0,3-6 0 0,0 7 0 0,0-1-20 0,0-3-14 15,-4 0 2-15,1 10 1 16,0-10 11-16,-1-3 16 0,-3 0-4 0,4-4-1 0,3-5-2 0,-4 3 0 16,1 2 0-16,-1-2 0 0,1 0-9 15,-1-4 0-15,1-5 0 0,-4 8 0 0,3-9 0 0,1 4-16 16,-1-1 4-16,-3-9 1 15,0 0-22-15,0 0-5 0,0 0-1 0,0 0 0 16,0 0-23-16,0 0-5 0,0 0-1 0,0 0 0 16,0 0-36-16,4-3-7 0,3-3-1 0</inkml:trace>
  <inkml:trace contextRef="#ctx0" brushRef="#br0" timeOffset="-39123.18">16267 1205 694 0,'-11'-3'14'0,"11"3"5"0,0 0-19 0,-7 0 0 0,7 0 0 0,-7 0 0 16,7 0 38-16,0 0 4 0,0 0 1 0,0 0 0 16,0 0 17-16,0 0 4 0,0 0 1 0,0 0 0 15,0 0-6-15,-7 3-2 0,3 3 0 0,1 4 0 16,3-4-25-16,3 3-6 0,-3-2-1 0,4 5 0 15,-4-2-9-15,3 5-1 0,1-2-1 0,-1 3 0 16,1-1-14-16,-4 1 0 0,3-4 0 0,1 4 0 16,0 0 0-16,-4-7 0 0,0-3-12 0,3 4 12 15,-3-1-8-15,0-9 8 0,0 0 0 0,0 0 0 16,0 0-45-16,0 0-3 0</inkml:trace>
  <inkml:trace contextRef="#ctx0" brushRef="#br0" timeOffset="-38865.606">16228 819 1333 0,'-14'10'28'0,"14"-10"6"0,0 0-34 0,-4 6 0 0,4-6 0 0,0 0 0 16,0 0-51-16,0 0-17 0,0 0-3 0</inkml:trace>
  <inkml:trace contextRef="#ctx0" brushRef="#br0" timeOffset="-37952.779">16506 1283 1416 0,'0'0'29'15,"-7"0"8"-15,7 0-29 0,-3 7-8 0,3-7 0 0,0 0 0 16,0 0 41-16,0 0 7 0,-7-7 2 0,7 7 0 15,0 0 8-15,0 0 2 0,0 0 0 0,0 0 0 16,0 0-22-16,0 0-4 0,0 0-1 0,0 0 0 16,0 0-19-16,0 0-4 0,0 0-1 0,0 0 0 15,0 0-9-15,0 0 0 0,0 0 0 0,0 0 0 16,0 0 0-16,0 0 0 0,0 0 0 0,0 0 8 16,7 0-8-16,0 0 0 0,0 0 0 0,4 0 0 15,-1 0 0-15,-3 0 0 0,4 0 0 0,-1 0 0 16,1 0 0-16,3 0 12 0,-3 7-12 0,-1-7 12 15,4-7-4-15,-3 7 0 0,0-3 0 0,3-3 0 0,-4 3 5 0,4-6 1 16,-3-1 0-16,3 4 0 0,-3 0-5 0,-1-4-1 16,1 7 0-16,-1-6 0 15,1 2 0-15,-4 4-8 0,0-3 12 0,0 6-4 16,0-6-8-16,-3 3-11 0,-1-4 3 0,1 4 0 16,-4-6 8-16,0 2 12 0,0-2-2 0,-4 0-1 0,4 9-9 15,-3-7 0-15,-1 4 0 0,1-3 0 0,-4 3 0 16,0-7-12-16,-1 7 4 0,-2 0 8 15,-1 3-33-15,1 0 1 0,-1 0 0 0,-3 0 0 0,3 0 16 0,-3 0 3 0,4 0 1 0,-4 0 0 16,0 3 3-16,3 0 1 0,-3 7 0 0,3-7 0 16,1 6 8-16,-1-2 0 0,4 2 0 0,0 7 0 15,-4 3 0-15,4-7-8 0,0 10 8 0,0-6-8 16,4 6 8-16,-4-4 0 0,0-2 8 0,3 3-8 16,1 3 0-16,-1-10 0 0,0 7 0 0,1-3-8 15,3-4 8-15,0-2 0 0,0-1 8 0,3 1-8 16,1-1 10-16,-4 1-2 0,4-1-8 0,3-3 12 15,-4-3-2-15,4 4-1 0,4-7 0 0,-1 3 0 16,1 3-9-16,0-6 0 0,-1 3 0 0,4 3 0 16,0-6 0-16,0 0 0 0,1-6 0 0,2 6 0 15,-3 0 0-15,0 0 0 0,4 0 0 0,-4 0-11 16,0 0-1-16,0 0 0 0,0 0 0 0,1 0 0 16,-1 0-3-16,-4 0-1 0,4 0 0 0,-7 0 0 15,4 0-32-15,-4 0-8 0,0-3 0 0,0 3-1 16,0-9-111-16,4 9-21 0</inkml:trace>
  <inkml:trace contextRef="#ctx0" brushRef="#br0" timeOffset="-36663.774">16771 860 1098 0,'0'0'23'0,"-7"3"5"15,0 4-28-15,3-1 0 0,1 3 0 0,3-9 0 16,-4 3 76-16,4-3 9 0,0 0 3 0,-7 7 0 0,4 2-22 0,-1-6-4 16,1 7-1-16,3-10 0 15,0 0-21-15,0 0-5 0,0 0-1 0,0 0 0 16,0 0-8-16,0 0-2 0,0 0 0 0,0 0 0 16,-4-4-3-16,4-5-1 0,0 0 0 0,0-1 0 0,0 4 1 0,0 6 0 0,4-3 0 0,-4 3 0 15,3-6-21-15,1 6 0 0,-1-7 0 0,4 4 0 16,-3 3 0-16,3-6 0 0,-4 3 0 0,5-4 0 15,-1 4 0-15,-4-3 0 0,8 0 8 0,-4 3-8 16,0-7 17-16,0 4-1 0,3 3 0 0,-2-7 0 16,2 1 3-16,1 3 0 0,-4-4 0 0,3 1 0 15,1 0 0-15,-1 2 0 0,1-2 0 0,-4-1 0 16,4 4-9-16,-1-3-2 0,-3 6 0 0,4-4 0 16,-4 1-8-16,4 3 0 0,-4 3 0 0,0-6 0 15,-4 3 0-15,4-1631 8 0,0 3258-8 0,-3-1633 0 16,3 9 0-16,-7 0 0 0,3-3 0 0,-3 3 0 15,4-7 0-15,-1 7 0 0,1-9 0 0,0 6-11 16,-4-3 11-16,0 6 0 0,0-4 0 0,0 4 0 16,0-6 0-16,0 6 0 0,0 0 0 0,0 0 0 15,0 0 0-15,0 0 0 0,-4 0 0 0,4 0 0 16,0 0 0-16,-7 0 0 0,7 0 0 0,-7 0 0 16,7 0-11-16,-7 10 11 0,3-10-13 0,-3 9 5 15,4 0-6-15,-1-2-1 0,-3 5 0 0,4-2 0 16,-1-1-10-16,1 0-3 0,-5 7 0 0,5-7 0 15,-4 4-1-15,0 0-1 0,0-4 0 0,0 0 0 16,-4-9 8-16,4 10 2 0,-3-1 0 0,-1-3 0 16,11-6-9-16,-7 4-2 0,7-4 0 0,-7 6 0 0,-4 3 31 15,4-6 0-15,0 4 0 0,0-1 0 0,-3-3 0 0,6 3 0 0,-3 4-12 16,0-7 3-16,0 3 9 0,0-3 0 0,0 4 0 0,3-1-8 16,-3 3 8-16,7-9 0 0,-3 3 0 0,-1 4 0 15,-3-4-15-15,3 3-1 0,1 3 0 0,-4-9 0 16,7 0 16-16,-4 4 0 15,4-4 0-15,0 0 0 0,-7 9 0 0,7-9 0 0,0 0 0 0,0 0 0 16,0 0 0-16,0 0 0 0,0 0 0 0,0 0 0 16,0 0 0-16,0 0 0 0,0 0 0 0,0 0 0 15,4-3 0-15,-1-3-16 0,-3 2 5 0,4-2 1 16,-4-3 10-16,3 6 0 0,1-7 0 16,-4 1 8-16,3-4-8 0,1 4 8 0,0 6-8 0,3-7 8 15,0 1-8-15,-4 3 0 0,4-1 0 0,0-2 8 16,0 6-8-16,0-7 0 0,0-5 0 0,1 5 8 15,2 1 0-15,-3 9 0 0,4-9 0 0,-1 2 0 16,1 1-8-16,-4 3 0 0,0-3 0 0,0 2 0 16,4-2 0-16,-4 3 0 0,0 3 0 0,3-6 0 15,-3 3 11-15,0 3 1 0,4-7 0 0,-4 7 0 16,-3-6-1-16,3 6 0 0,0 0 0 0,-7 0 0 16,3 0 8-16,-3 0 1 0,7 0 1 0,-7 0 0 15,7 6-21-15,-7-6 0 0,7 0 0 0,-7 0 0 16,0 0 0-16,0 0 0 0,0 0 0 0,0 0 0 15,0 0 0-15,0 0 0 0,0 0 0 0,0 0-8 16,0 0 8-16,0 0 0 0,0 0 0 0,0 0 8 16,-7 0-8-16,-3 7 0 0,10-7 0 0,-7 3 0 0,0 3 0 0,0-3 0 0,0 3 0 15,-1-2 0 1,1 2-31-16,0-3-10 0,0 3-3 0,0 1 0 16,0-7 16-16,0 9 2 0,-3 0 1 0,3-9 0 15,-1 0 25-15,8 0 0 0,-7 10 0 0,7-10 11 0,-7 0-25 16,7 0-5-16,-7 6-1 0,7-6 0 0,0 0 4 0,0 0 0 0,0 0 0 0,0 0 0 15,0 0-4-15,0 0 0 0,0 0 0 0,0 0 0 32,7 9-32-32,0-5-6 0,0 2-2 0</inkml:trace>
  <inkml:trace contextRef="#ctx0" brushRef="#br0" timeOffset="-31361.321">15117 280 228 0,'0'0'0'0,"0"0"9"15,0 0-9-15,0 0 0 0,-4 13 0 0,0-4 0 16,1 7 0-16,3-7 8 0,-4 1-8 0,4 5 8 0,-3-5 43 0,3 5 8 15,0-5 1-15,0 9 1 0,0-1 1 0,3-2 0 0,-3 0 0 0,4 3 0 16,-1 6-33-16,1-7-6 16,0-5-2-16,-1 9 0 0,4-10 7 0,-3 10 0 15,-1-9 1-15,1 3 0 0,-1 2 3 0,1 1 1 16,-1 3 0-16,1-3 0 0,3 6-9 0,-4-3-3 16,1 0 0-16,-4-3 0 0,3 9-13 0,1 3-8 0,0-2 10 15,-1-4-10-15,1 3 12 0,-1 0-3 0,1 3-1 16,3-5 0-16,-4-1-8 0,1 3 0 0,3 6 0 0,0-9 8 15,-4 4-8-15,4-4 0 0,4-3 0 0,-4 3-11 16,0-3 11-16,0 6 0 0,0-6 0 0,-3 9 0 16,3-12 0-16,-4 6 0 0,1-6 0 0,-1 3 8 15,1-3-8-15,-4 0 0 0,3 6 0 0,-3-7 0 16,0 1 0-16,4 0-8 0,-4 3 0 0,0-3 0 0,0 0 8 16,0-4 0-16,0 4 8 0,0 0-8 0,0-3 0 0,-4-4 0 15,4-2 0-15,-3-1 8 0,6 7-8 0,-3-1 8 16,4 1-8-16,-4-7 8 0,4 1-8 0,-1-1 0 15,1 1 0-15,-4-10 0 0,0 0 0 0,3 6 8 16,1 0-8-16,-1 0 8 0,-3-6-8 0,4 4-8 16,-1-4 8-16,-3 0-12 15,0 0 12-15,0 0-10 0,7 9 10 0,-3-9-10 0,3 0 1 16,-7 0 0-16,0 0 0 0,0 0 0 0,0 0 9 0,0 0-12 16,7 0 12-16,-7 0-12 0,0 0 22 0,0 0 4 15,0 0 1-15,3 0 0 0,4 0-4 0,1 0-1 16,-1 0 0-16,0 0 0 0,-7 0-10 0,7 0 0 15,0 0-12-15,0-9 12 0,3 18 0 0,1-9 0 16,-4 0 0-16,4 9 12 0,-1-9-12 0,1 0 8 0,3 0-8 16,0 0 8-16,-3 0-8 0,3 0 0 0,0 0 0 0,-4 0 0 15,5 0 0-15,-1 0 0 0,3 0 8 0,-3 0-8 16,8 0 0-16,-1 0 0 0,0 0 0 0,0 0 0 16,4 0 0-16,-1 10 8 0,5-10-8 15,-1 6 0-15,0 3 0 0,0-5 0 0,4 2 0 0,-4-3 0 16,4 3 0-16,-4 4 0 0,4-7 0 0,-7 0 0 15,-1 6 0-15,1-9 0 0,0 0 0 0,-1 3 0 16,-2-3 0-16,-1 0 0 16,-4 7 0-16,5-7 0 0,-1 0 0 0,0 0 0 15,0 0 0-15,4 0 0 0,-4-7 0 0,0 4 0 0,0 3 0 0,4 0 0 16,0 0 0-16,-1 0 0 0,1-6 0 0,3 3 0 16,1 3 0-16,-1 3 0 0,0-3 0 0,0 6 0 15,4-6 0-15,-4 0 0 0,0 0 0 0,1 0 0 16,-1 0 0-16,-3 3 0 0,3 4 0 0,-4-7 0 15,1 0 0-15,0 0 8 0,-4 0-8 0,0 0 0 16,0 3 0-16,0-3 8 0,-3 6-8 0,0-6 0 16,-1 3 19-16,-2-3-2 0,-1 0 0 0,0 0 0 15,0-3 3-15,0 3 1 0,0 0 0 0,0 0 0 16,4 0 1-16,-4 0 0 0,0 0 0 0,0 0 0 16,0-6-22-16,4 6 8 0,-4-3-8 0,0 3 0 15,0 0 9-15,0-7-9 0,0 4 12 0,1 3-12 16,-1-6 0-16,-4 6 0 0,1-3 0 0,-1 3 0 15,-2 0 0-15,-1-3 0 0,0 3 0 0,0 0 0 0,-4 0 8 16,4-3-8-16,-7 3 0 0,0 0 0 16,0 0 13-16,0 0-4 0,4 0-1 0,-4 0 0 15,0 0 12-15,0 0 1 0,0 0 1 0,0 0 0 0,0 0-12 16,0 0-2-16,0 0-8 0,0 0 12 0,0 0-12 16,0 0 0-16,3-7 0 0,1 7 0 0,-4 0-9 0,7 0 9 15,-4-3-13-15,4 3 5 0,-3 0 8 0,0-6-8 0,-1 3 8 16,1 3-8-16,-4 0 8 0,0 0 0 0,3-6 0 0,-3 6 0 15,4-4 0-15,-4-2 0 0,3-3 0 0,-3 9 0 16,0 0 8-16,0 0-8 16,0 0 10-16,0 0-10 0,-3 0 17 0,-1-10-2 0,1 10-1 0,-1-9 0 15,1 0 1-15,3 5 0 0,-4-5 0 0,4 0 0 16,-4 5-4-16,4-11-1 0,-3 5 0 0,3 1 0 16,-4 0-2-16,4-1-8 0,-3-9 12 0,3 7-4 15,0-4-8-15,3 4 0 0,-3-7 0 0,0 3 0 16,0-3 8-16,-3 0 10 0,3 4 2 0,-4-4 0 15,4-6 1-15,0 6 1 0,0-6 0 0,4 0 0 16,-4-3-9-16,3 9-1 0,-3-3-1 0,4-3 0 16,-4 3-11-16,3-9 10 0,1 2-10 0,-4 1 10 15,4-6-10-15,-4 9 12 0,3-10-12 0,-3 7 12 16,0-7-2-16,0 1 0 0,-3-4 0 0,-1 7 0 16,4-4 3-16,0 1 1 0,0 6 0 0,0-7 0 15,0 1-6-15,0-1 0 0,4-2-8 0,-1 11 12 16,1-8-12-16,-1 3 0 0,1-4 0 0,-1 7 0 15,1-7 0-15,3 1 0 0,-4 3 0 0,4-10 0 16,-3 6 0-16,-1-2-13 0,4 5 2 0,-3 4 1 16,-1-6-21-16,5 9-4 0,-1-4-1 0,0 4 0 15,3 0-12-15,-3 3-2 0,4-3-1 0,-4 0 0 16,0 6-15-16,4-3-3 0,-4 10-1 0,0-7 0 16,3 3-23-16,1 7-5 0,-4-10-1 0</inkml:trace>
  <inkml:trace contextRef="#ctx0" brushRef="#br0" timeOffset="-29500.714">9144 1343 1045 0,'-4'16'44'0,"4"-7"-36"15,0-3 29-15,0 7 6 0,0-4 1 0,0 4 0 16,0-4-20-16,0 1-4 0,0-1-1 0,0 1 0 15,0 5 16-15,0-5 3 0,4-7 1 0,-4-3 0 0,0 6-14 0,0-6-2 16,4 9-1-16,-4-9 0 16,0 4 11-16,0 2 3 0,0 3 0 0,3 1 0 0,-3-4-36 0,0 3 0 15,4 7 0-15,-4-3 0 16,0 2 0-16,3 1-12 0,-3 3 0 0,0-10 0 0,0 10 12 0,0-3 16 16,0-4-3-16,0 4-1 15,0-4-12-15,0 7 0 0,0-6 0 0,0-1 0 0,0 1 0 0,0-4 0 16,4 1 0-16,-4-4 0 0,0-6 0 0,0 6-13 15,0-6 2-15,0 0 1 0,-4 6 10 0,4-6 12 16,0 0-2-16,0 0-1 0,0 0-1 0,0 13-8 16,0-13 12-16,0 0-4 0,0 0-8 0,0 0 0 15,0 0 0-15,0 0 8 0,-7-9 0 0,0 5 0 0,0-2 0 0,3 0 0 16,-3 0 5-16,4-4 1 0,-1 1 0 0,1-4 0 16,-1 7-2-16,1-10-1 0,-1 4 0 15,1-7 0-15,-4 6 8 0,3-2 1 0,-3 2 1 0,3-6 0 16,4-6-21-16,-3 6 0 0,-1-2 0 0,1 2 0 15,-1-6 0-15,1 0 0 0,3-4 0 0,-4 1 8 16,1 0-8-16,-1 3 11 0,4 0-11 16,0 0 12-16,4 3-12 0,-4 3 0 0,3-3 0 0,-3 3 0 15,4 3 0-15,-1 1 0 0,1-4 0 0,-1 0 8 16,1 3-8-16,3-2 0 0,-3 8-12 0,3 1 12 16,3-4 0-16,-3 10 0 0,0-6 0 0,0 2 12 15,0 4-12-15,0-6 0 0,1 3 0 0,2-1 0 16,1 4 0-16,-1-6 0 0,1-1 0 0,-1 10 0 15,1-9 0-15,3 9-17 0,0-3 4 0,0-3 1 16,-3 6-10-16,3 0-2 0,-3 0 0 0,3 6 0 16,0-3 14-16,0 6 10 0,4-9-13 0,-4 10 5 0,0 2 8 0,0 1-8 15,-3-1 8-15,-1 4-8 0,1 3 8 16,-4 6 0-16,-4 0 0 0,1-3-8 16,-1 0 8-16,1 3 0 0,-4-6 0 0,0-7 0 15,0 4 0-15,-4-3 0 0,1 2 8 0,-4 1-8 0,0-7 13 0,-4 1-1 16,1-1-1-16,-1-2 0 15,0-1 10-15,-3-3 3 0,4-3 0 0,-8 6 0 16,4-6-9-16,-4 0-2 0,1 0 0 0,-1-6 0 0,-3 3-13 0,3-7 9 16,-3 4-9-16,3 6 8 0,1-6-8 0,-1 3-9 15,4-4 9-15,3 7-13 16,1 0-69-16,-1 0-14 0,11 0-2 0</inkml:trace>
  <inkml:trace contextRef="#ctx0" brushRef="#br0" timeOffset="-28945.538">9666 587 952 0,'-3'10'27'0,"-4"-1"5"16,3 1-32-16,0-4 0 0,1 0 0 0,-4 4 0 15,3-1 56-15,1 0 5 0,-1-2 1 0,1-4 0 0,3 16-22 0,-4-10-5 16,1 0-1-16,3 1 0 0,-4 5-14 0,1 4-4 0,3-3 0 0,-4 3 0 16,4 0-3-16,-3-1-1 15,3 7 0-15,-4 7 0 16,4-10 0-16,-3 3 0 0,3 3 0 0,0-3 0 0,0 0 2 0,0-3 0 15,0 6 0-15,0-6 0 0,3 3 10 0,1 1 3 0,-4-1 0 0,3 0 0 16,-3 3-14-16,4-3-2 0,-4 0-1 0,3-6 0 16,-3 0-10-16,0 3 10 0,4 6-10 0,-4-6 10 15,0 3-10-15,0-6 0 0,0 3 0 16,0-3-11-16,0-4 11 0,0-5 0 0,0 2 0 0,0-2 0 16,-4-4 8-16,4-6 0 0,0 0 0 0,0 0 0 15,0 0-8-15,-3 6-15 0,3-6 4 0,0 0 1 31,-7 0-126-31,0-9-24 0</inkml:trace>
  <inkml:trace contextRef="#ctx0" brushRef="#br0" timeOffset="-28539.028">9867 1158 857 0,'-3'16'17'0,"-4"-7"7"0,3 1-24 0,-3 2 0 0,3 4 0 0,-3-1 0 16,0 1 59-16,4 3 7 0,-4-7 2 0,3 7 0 16,-3-3-8-16,4 0-2 0,-4 2 0 0,3 1 0 31,1 3-10-31,-1-9-3 0,1 9 0 0,-1-13 0 0,4 1-14 0,0 5-3 0,-4-2-1 0,4-4 0 15,4-3-7-15,-4-6-2 0,0 0 0 0,0 0 0 16,0 0-18-16,0 0-9 0,0-6 1 0</inkml:trace>
  <inkml:trace contextRef="#ctx0" brushRef="#br0" timeOffset="-28308.471">9825 1114 1224 0,'0'0'27'0,"0"0"5"0,0 0 2 0,0 0 0 15,0 0-34-15,0 0 0 0,0 0 0 0,-7 0 0 0,7 0 12 0,0 0-12 16,0 0 12-16,0 0-12 0,0 0 0 0,0-9 0 0,0 2 0 0,3-2-554 15</inkml:trace>
  <inkml:trace contextRef="#ctx0" brushRef="#br0" timeOffset="-27667.306">10015 1362 892 0,'0'0'18'0,"0"0"6"15,0-3-24-15,0-7 0 0,0 4 0 0,4 3 0 16,-4-10 46-16,3 4 5 0,-3 0 1 0,4-1 0 0,-1 1-16 0,1-1-4 16,3 4 0-16,-3 3 0 15,3-6-15-15,0 9-3 0,0-10-1 0,0 10 0 0,0-6-13 0,0 3 0 16,3 3 0-16,1-3 0 16,-4 3 16-16,4 3 0 0,-4 0 0 0,0 3 0 0,0-6 5 0,-4 3 2 15,-3-3 0-15,0 0 0 16,0 0-3-16,0 0 0 0,0 0 0 0,0 0 0 0,0 0 24 0,0 0 5 15,0 0 1-15,0 0 0 0,0-3-22 16,0-6-5-16,-3 2-1 0,-1 1 0 0,4 6-12 0,-3-3-2 0,-4-3-8 0,3 3 12 16,1-4-12-16,3 7 0 0,0 0 0 0,0 0 0 15,0 0 0-15,0 0 0 0,-4-6 0 0,4 6 0 16,0 0 0-16,0 0-12 0,0 0 12 0,-7 6-10 16,4 1-7-16,-1 2-2 0,-3 0 0 0,3-5 0 15,-3 2 19-15,0 3-10 0,4 1 10 0,-4-1-8 16,3 0 0-16,-3-2 0 0,4-4 0 0,-4 6 0 15,3-2 8-15,1-4 12 0,-4 9-2 0,3-6-1 16,4-6-9-16,-4 10-9 0,1 2 9 0,-1-2-13 16,1 2 13-16,3 1 0 0,0-1 0 0,0 4 0 15,0-3 0-15,0 6 0 0,3-4 0 0,-3-2 0 16,4 2 0-16,-1-5 8 0,1 5 0 0,0-5-8 16,-1-1 8-16,1 7-8 0,3-7 0 0,-4 1 0 15,4-7 0-15,-3 6 10 0,3-6-10 0,0 7 8 16,-4-10-8-16,4 3 0 0,4 3 0 0,0-6 0 15,-1 0 0-15,1-6 0 0,3 3 0 16,4 3 0-16,-1-13-50 0,1 4-6 0,-1 6 0 16</inkml:trace>
  <inkml:trace contextRef="#ctx0" brushRef="#br0" timeOffset="-27145.505">10382 1240 1065 0,'0'0'23'0,"0"0"5"0,-3 12 0 0,-1-2 4 0,4-1-32 16,0-9 0-16,0 0 0 0,-3 3 0 0,-1 6 44 0,1 1 4 0,-1-1 0 0,4 1 0 16,0-4-6-16,0-6-1 0,0 0 0 0,-3 9 0 15,-1 4-15-15,4-4-3 0,0-9-1 0,0 3 0 16,0 7-4-16,4-1-1 0,-1 4 0 0,1-4 0 15,-1-3-7-15,1 4-2 0,-1-1 0 0,1 1 0 16,-1-1 2-16,1 1 0 0,3-10 0 0,-4 15 0 16,1-12-10-16,3 7 0 0,-4-4 0 0,-3-6 8 15,4 0 0-15,-4 0-8 0,0 0 12 0,0 0-4 16,0 0-8-16,0 0 12 0,0 0-12 0,0 0 12 16,0 0 0-16,0 0 1 0,0 0 0 0,0 0 0 15,-7-6 13-15,0-7 2 0,0-2 1 0,0 5 0 16,0 1-17-16,0-10-4 0,3 9-8 0,-3-2 12 15,0 3-12-15,3-1 11 0,-3 1-11 0,0 2 10 16,0-2-10-16,4 0 0 0,-1-1 0 0,1-2 8 0,3 9-8 0,-4-4 0 16,4-2 0-16,0-1 0 15,4 7 0-15,-4-3-11 0,3-3 11 0,1 6-8 0,-4-7 8 0,3 4 0 16,4 0 0-16,-3 2-8 16,3-2 8-16,0 6 0 0,-3 0 0 0,6 0 0 0,-3 0-10 0,4 0 10 15,3 0-12-15,-4 0 12 0,5 0-21 0,2 0 2 16,1 0 1-16,0-3 0 0,3 3 2 0,0 0 1 15,0 3 0-15,4 3 0 0,-1-6 15 0,1 0-9 0,-4 0 9 0,0-6-8 32,1 6-16-32,-5-3-2 0,4 3-1 0,1 0 0 15,-5 0-45-15,-3-6-10 0,0 3-2 0</inkml:trace>
  <inkml:trace contextRef="#ctx0" brushRef="#br0" timeOffset="-26314.92">10093 1243 580 0,'0'0'12'0,"0"0"4"0,0 0-16 0,0 0 0 0,0 0 0 0,0 0 0 16,0 0 39-16,0 0 5 0,0 0 0 0,0 0 1 0,7 0-10 15,-7 0-3-15,4-3 0 0,-1 3 0 16,4 0-5-16,-3-4-2 0,3 4 0 0,0 0 0 0,-4 0 11 0,-3 0 1 16,0 0 1-16,7-6 0 15,-3 6 16-15,3-3 3 0,0-3 1 0,0 3 0 0,0 3-24 0,0 0-5 16,0 0-1-16,-3 0 0 16,3 0-19-16,-7 0-9 0,0 0 8 0,3 0-8 0,4 0 0 0,-3 3 8 15,-1 3-8-15,-3 3 0 16,0-2 8-16,0-7-8 0,4 9 8 0,0 1-8 0,-4-1 0 0,0 0 8 15,0-6-8-15,-4 13 0 16,0-6 0-16,4-1 0 0,-3 0 0 0,-1 4 0 0,1-4 0 0,-1 4 0 0,-3-7 0 0,4 4 0 16,-4-1 0-16,0-3 0 0,3 0 0 0,-3 1 0 15,0-4 0-15,-4-3 0 0,4 6 0 16,-3-6 0-16,-1-6 8 0,4 6-8 0,-3-3 8 0,-5-4-8 16,5 7 12-16,3 0-4 0,-4-3 0 0,4 0 0 15,0 3-8-15,0-6 0 0,7 6 0 0,-3-3-11 31,3 3-40-31,0 0-8 0,0 0-1 0</inkml:trace>
  <inkml:trace contextRef="#ctx0" brushRef="#br0" timeOffset="-25281.931">8449 2199 501 0,'-7'-9'21'16,"0"-1"-21"-16,3 4 56 0,-3-7 8 0,4 7 0 0,-4-3 1 15,3-1-15-15,1 4-3 0,-1-3-1 0,1 2 0 16,-4-2-6-16,3 6-2 0,4-7 0 0,-3 10 0 16,3 0 10-16,0 0 1 0,0 0 1 0,0 0 0 15,0 0 0-15,0 0 0 0,0 0 0 0,0 0 0 16,0 0-22-16,0 0-5 0,0 0-1 0,0 0 0 15,0 0-10-15,3 0-1 0,4 13-1 0,-3-4 0 0,-1 4-2 0,1-1 0 16,-1 4 0-16,1 0 0 16,-1 3 0-16,1 6-8 0,-1-6 12 0,4 6-4 0,-3-7-8 0,-1 7 8 15,1-3-8-15,0 10 8 16,-4-7-8-16,3 0 8 0,1 6-8 0,-4 1 8 16,0-10 0-16,0 9 0 0,0-9 0 0,0 6 0 15,-4 0 0-15,4-3 0 0,0 4 0 0,-3-4 0 0,3-3-8 0,-4-3 0 16,0-1 9-16,1 4-9 15,-1-6 0-15,-3-7 0 0,4 7 0 0,-1-13 0 0,-3 7-12 0,7-10-1 16,0 0 0-16,0 0 0 16,0 0-43-16,-7 0-9 0,7 0-2 0</inkml:trace>
  <inkml:trace contextRef="#ctx0" brushRef="#br0" timeOffset="-24877.198">8241 2497 817 0,'0'0'34'16,"0"0"-34"0,0 0 66-16,0 0 6 0,0 0 2 0,3-3 0 0,4 0-30 0,1-1-7 15,2-5-1-15,1 9 0 16,-1 0-23-16,4-9-5 0,0 9 0 0,4 0-8 0,3-10 0 0,-3 10 0 15,3-3 0-15,-3 3 0 16,-1 0 0-16,1 3 0 0,0 7 0 0,-4-10 0 0,3 0 0 0,-2 0 0 16,-5 9 0-16,1-9 0 0,3 9 0 15,-7-9 0-15,3 4 0 0,1-1-9 0,0 0-9 0,-4 0-2 0,3 0 0 0</inkml:trace>
  <inkml:trace contextRef="#ctx0" brushRef="#br0" timeOffset="-24261.343">8749 2572 801 0,'-7'19'16'0,"3"-16"5"16,1 3-21-16,-1 4 0 0,1-7 0 0,-1 0 0 15,-3 3 81-15,4 1 12 0,-4-1 3 0,3 3 0 0,-3-9-37 0,7 0-7 16,0 0-2-16,-4 10 0 15,1-7-19-15,3-3-4 0,0 0-1 0,-4 6 0 0,1 0-26 0,-1 4 0 16,4-1 0-16,0-6 0 16,0 7 0-16,0 5 0 0,0-5 0 0,0-1 0 0,4 1 0 0,-4 2 0 15,0-2 0-15,3-1 0 16,-3-9 0-16,0 0 0 0,0 0 0 0,4 3 0 0,3 3 0 0,-3 1 0 16,-4-7 0-16,0 0 0 15,7 3 0-15,-7-3 0 0,7 6 8 0,-7-6-8 0,0 0 10 0,7 0-10 0,0 0 12 0,0 0-12 16,0-6 10-16,0 3-10 0,3 3 8 0,-2-7-8 15,2 1 12-15,-3 3-4 0,0-6 0 0,4 2 0 16,-4 4-8 0,-4-6 8-16,4 6-8 0,-3-4 8 0,-1-2-8 0,1 9 8 0,-4 0-8 0,0 0 8 15,0-9-8-15,0 5 8 0,-4-2-8 0,4-3 8 16,-3-1 10-16,-1 7 2 0,-3-6 0 0,4-1 0 16,-4 1-20-16,3 3 0 0,-3-1 0 0,0 4 0 15,0-3 0-15,0-3 0 0,0 2 0 0,0 1 0 16,0 3 0-16,7 3 0 15,-7-3 0-15,7 3 0 0,-7 0 9 0,0 0-1 0,-4-6-8 0,1 6 12 16,3-4-12-16,-4 4-15 0,0 0 3 0,4-6 1 0,0 6-4 0,4-3-1 16,3 3 0-16,0 0 0 31,0 0-140-31,0 0-29 0</inkml:trace>
  <inkml:trace contextRef="#ctx0" brushRef="#br0" timeOffset="-23662.778">9606 2083 1134 0,'0'0'24'0,"-3"-3"6"0,-4-3 1 0,-1-4 1 0,5 1-32 0,-1 6 0 0,-3-4 0 0,4-2 0 16,-1 3 28-16,1-1628 0 0,-4 3261-1 0,3-1633 0 16,-3 3 11-16,0-3 2 0,0 3 1 0,0 3 0 15,0 0-13-15,-4-7-4 0,1 7 0 0,-1 0 0 16,4 7 10-16,-3-7 2 0,-1 3 0 0,0 3 0 16,4 3-15-16,-3-5-2 0,3 5-1 0,-4 0 0 0,8 1-6 0,-4-1-2 15,-1 1 0-15,5-1 0 0,-1 0-2 0,-3 10 0 16,4-9 0-16,-4 5 0 15,3-2 10-15,1 3 2 0,3-1 0 0,-4 4 0 16,1 0-20-16,-1 0 0 0,1 3 0 0,-4-4 0 0,3 7 9 16,0-3-1-16,1 4-8 0,3-1 12 0,0 0-12 0,0 0 0 15,0 0 0-15,3 3 0 0,1 7 0 0,3-10 0 16,-3 3 0-16,-1 6 0 0,1 1 0 0,-1-7 0 16,1 0 0-16,-1 1 0 0,4-11 0 0,-3 11 0 15,-4-14 0-15,3 4 0 0,1-6 9 0,-4-4-9 16,0 4 8-16,0-4-8 0,0 0 0 0,0-9 0 0,0 0 0 0,0 0 0 15,0 0 0-15,0 0 0 0,0 0 0 0,-7-9 0 32,3 0-81-32,1-1-9 0,-1 4-2 0</inkml:trace>
  <inkml:trace contextRef="#ctx0" brushRef="#br0" timeOffset="-23328.743">9116 2419 1090 0,'0'0'24'0,"0"0"4"0,0 0 2 0,0 0 2 15,0 0-32-15,0 0 0 0,0 0 0 0,0 0 0 16,0 0 24-16,0 0-2 0,0 6 0 0,7 0 0 16,0 0 16-16,0-3 3 0,7 4 1 0,0-4 0 0,0-3-21 0,7 0-4 15,-3 9-1-15,3-9 0 16,4 10-16-16,0-10 0 0,3 9 0 0,0 0 0 0,-3-5 0 0,-1-1 0 16,1 3 0-16,-4 0 0 15,1 1 0-15,-1-7 0 0,-7 0 0 0,3 3 0 0,-2-3-9 0,-5 6 1 16,1-6 0-16</inkml:trace>
  <inkml:trace contextRef="#ctx0" brushRef="#br0" timeOffset="-22836.072">9652 2666 874 0,'-7'6'36'0,"0"4"-28"16,3-4 45-16,-3-3 10 0,4 7 1 0,-1-1 1 15,1-3-17-15,-1 4-4 0,4-10-1 0,-3 3 0 16,3-3-2-16,-4 9 0 0,1 1 0 0,3-1 0 0,0 1-28 0,0-1-5 15,0-6-8-15,0 6 11 16,0 4-11-16,3-10 12 0,-3 3-12 0,4 4 12 0,-1-4 0 0,1 4 0 16,3-1 0-16,0 0 0 15,-4 1-12-15,4-1 0 0,-3 1 0 0,3-4 0 0,0 3 0 0,0-6 0 16,0 1 0-16,0-1 0 16,0-3 0-16,0 0 12 0,-3-3-2 0,3-1 0 0,0-5 10 0,-3 6 1 0,3-10 1 15,0 1 0 1,-4 2-12-16,-3 1-2 0,4-10-8 0,-4 7 12 0,3 2 1 0,-3-2 0 0,0-1 0 0,0 4 0 15,0-4-13-15,0 4 9 0,0-4-9 0,-3 4 8 16,3-1-8-16,-4 4 0 0,1-3 0 0,-4 9 0 16,0-10-15-16,-1 10 2 0,-2 0 0 0,-1-3 0 15,1 3 5-15,-1 0 8 0,1 0-13 0,-1 3 5 32,0-3-20-32,-3 0-3 0,4 7-1 0,-1-4 0 0,0 3 32 15,4-3 0-15,4 7 0 0,-4-1 0 16,7-3-52-16,0-6-10 0,-4 10-2 0</inkml:trace>
  <inkml:trace contextRef="#ctx0" brushRef="#br0" timeOffset="-22355.237">9899 2190 1181 0,'0'0'50'15,"0"0"-40"-15,0 0 23 0,-7 0 5 0,0 0 1 0,3-10 0 31,4 10 5-31,-3 0 0 0,3 0 1 0,0 0 0 0,0 0-4 0,0 0-1 16,-7 0 0-16,7 0 0 0,0 0-32 0,0 0-8 0,0 0 0 0,-4 0 0 16,1 10-14-16,-1-1-5 0,4 7-1 0,0-4 0 15,0 7 20-15,0-3 0 0,0 3 0 0,0 2 0 16,0-2-13-16,0 3 1 0,4 3 0 0,-4 0 0 16,3 7 12-16,-3-10 0 0,4 0 0 0,-1 9 0 15,-3-6 0-15,4 0 16 0,-4-3-3 0,3 6-1 16,-3-9 7-16,4 6 1 0,-4-3 0 0,3 3 0 15,-3 0-20-15,4-3 8 0,-4 0-8 0,0 0 0 16,0-3 10-16,3 0-10 0,-3-3 8 0,0 2-8 16,4 4 8-16,-4 0-8 0,0-12 8 0,0 2-8 15,0 1 0-15,3-1 0 0,-3-5 0 0,0 2 0 0,0-9 0 0,0 0 0 16,0 0 0-16,0 0 0 31,0 0-40-31,0 0-14 0,0 0-2 0</inkml:trace>
  <inkml:trace contextRef="#ctx0" brushRef="#br0" timeOffset="-21529.77">10305 2688 1235 0,'0'0'52'0,"-7"3"-42"16,0-3 32-16,-1 10 6 0,1-10 2 0,0 6 0 16,-3-3 6-16,3-3 2 0,-4 0 0 0,1 0 0 15,-5 0-33-15,1 0-6 0,-3 0-2 0,3 0 0 16,-4 0 2-16,0-3 0 0,1-3 0 0,-1 6 0 15,0 0-10-15,4 6-1 0,0-3-8 0,0-3 12 16,3 10-12-16,1-4 0 0,-1-3 0 0,4 6 0 16,0 1 0-16,4-1-13 0,-1 1 2 0,1 2 1 15,6 1 10-15,-3 5 0 0,0-8 0 0,4 2 0 16,3 1 0-16,-4 3 0 0,4-7 0 0,0 4 8 16,0 2-8-16,0-8 0 0,4 2 0 0,0-3 0 15,-4 0 0-15,3 1 0 0,1 2 0 0,-1-9 8 0,5 3-8 16,-5-3-10-16,-3 0 10 0,4-3-13 15,-4-3 13-15,0 3 10 0,0-7-2 0,0 1 0 0,0 0 16 0,-3-4 2 16,-1-3 1-16,1 1 0 16,-4-1-10-16,0-9-1 0,0 0-1 0,-4 0 0 0,4-7 7 0,0 4 2 15,0-3 0-15,0-1 0 0,0 1-14 0,0 0-2 16,0 2-8-16,0-5 12 0,0 3 3 0,0-1 0 16,4 1 0-16,-4 3 0 0,0-4-15 0,3 7-16 15,1 3 3-15,-4-6 1 0,0 3 20 0,0 0 4 16,0 0 0-16,0-3 1 0,0 6-26 0,-4 0-6 15,4-7-1-15,-3 4 0 0,-1 3 20 0,4 4 0 0,-3-1 0 16,-1 3 0-16,-3 4 0 0,3-4 0 16,1 7-8-16,-4-1 8 0,3-2-13 0,4 12 1 0,0 0 0 0,0 0 0 15,-3-10-4-15,3 10 0 16,0 0 0-16,0 0 0 0,0 0 16 0,0 0-9 0,-4 10 9 0,-3 2-8 16,4-2 8-16,-1-1 0 0,4 7 0 0,-3-4-8 15,-1 4 8-15,1 3 0 0,-1 3 0 0,4 6 0 16,-3-6 0-16,-1 3 11 0,4 6-3 0,-4-12 0 15,4 16-8-15,0-10 0 0,0 0 0 0,4 6 0 16,0-3 0-16,-1 10 0 0,1-13 0 0,-1 6 0 16,1 1 0-16,-1-4 0 0,4 3 0 0,0-3 0 15,-3-2 0-15,3 2 0 0,0-3 0 0,0 0 0 16,0 3 0-16,0-6 0 0,0 3 0 0,0-3 0 16,0 3 0-16,0-3 0 0,0-3 0 0,0 3 0 0,1-3 0 0,-1 6 0 15,-4-9 0-15,1-1 0 16,3 1 0-16,-4 0 0 0,1-1 0 0,3-5 0 0,-4 2-10 0,1-6 10 15,-4-6-13-15,0 0 5 16,3 7-15-16,-3-7-2 0,0 0-1 16,4 0 0-16,3 3-105 0,-4-3-21 0,5 6-4 0</inkml:trace>
  <inkml:trace contextRef="#ctx0" brushRef="#br0" timeOffset="-14663.211">18676 1114 1026 0,'0'0'22'0,"0"0"5"0,0 0 1 0,0 0 1 0,0 0-29 0,0 0 0 0,0 0 0 0,0 0 0 15,0 0 8-15,0 0-8 0,0 0 0 0,0 0 0 16,0 0 12-16,0-6-4 0,0 6-8 0,0 0 12 16,0 0 3-16,4-3 0 0,-4-7 0 0,3 10 0 15,1-9-7-15,-4 9-8 0,3 0 11 0,-3 0-11 16,0 0 16-16,4 0-3 0,3 0-1 0,0 0 0 16,-4 0-4-16,4 3 0 0,0 3-8 0,4-6 12 15,-4 0-12-15,4 3 11 0,-4 4-11 0,3-7 10 16,1 0-10-16,-1 0 0 0,1 3 0 0,0-3 0 0,-1 6 0 15,1-6 0-15,-1 0 0 0,1 0 0 16,-4 0-23-16,0 0 3 0,4 3 1 0,-4 0-328 16,3-3-65-16</inkml:trace>
  <inkml:trace contextRef="#ctx0" brushRef="#br0" timeOffset="-14337.058">18747 1497 1357 0,'0'0'29'0,"0"0"7"0,0 0 0 0,0 0 4 0,0 0-32 0,0 0-8 0,3-7 0 0,1 1 0 16,-4 6 0-16,3-3 0 0,-3 3 0 0,4-6 8 16,-4 6-8-16,0-1634 0 0,3 3258 0 0,-3-1624 0 15,4-3 0-15,-4 3 0 0,0 0 0 0,0 0 0 16,0 0 0-16,7 0 0 0,0 3 0 0,0 4 0 16,0-7-8-16,0 3-4 0,0 3 0 0,0-3 0 31,4 3-47-31,-4-2-9 0,3 2-3 0</inkml:trace>
  <inkml:trace contextRef="#ctx0" brushRef="#br0" timeOffset="-12491.48">20175 870 1040 0,'-14'-16'21'0,"11"13"7"16,-4 3-28-16,7 0 0 0,-4-10 0 0,4 10 0 0,0 0 41 0,-7 0 3 16,7 0 1-16,0 0 0 0,-7 0 15 0,7 0 4 15,-7 0 0-15,7 0 0 16,0 0-8-16,-11 3 0 0,8 4-1 0,-4-4 0 0,3 6-26 0,1 4-5 16,3-4 0-16,-4 1-1 0,4 2-13 0,4 4-2 0,-1 0-8 0,1 2 12 15,-1 1-12-15,1 3 0 0,3 0 0 0,0 0 0 16,0-3 0-16,0 9 0 15,0 0 0-15,4-3 0 0,-4 7 0 0,3-4 0 16,1 0 0-16,-4 4 0 0,0-4 0 0,-3 6 0 16,-1-9 0-16,4 4 0 0,-3-1 0 0,3 3 0 0,-4-6 0 0,4 3 0 15,-3-9 0-15,-1 0-8 0,1-6 8 0,-1-4-13 32,-3-9-33-32,0 0-6 0,-3-6-2 0</inkml:trace>
  <inkml:trace contextRef="#ctx0" brushRef="#br0" timeOffset="-12071.317">19918 807 1151 0,'0'0'48'16,"-7"0"-38"0,3-6 26-16,1 2 6 0,-4-5 1 0,3 3 0 0,1-4 6 0,3 10 2 15,0 0 0-15,0 0 0 0,0 0-7 0,0 0 0 0,0 0-1 0,0 0 0 16,0 0-31-16,0 0-12 0,0 0 8 0,0 0-8 15,0 0 0-15,0 0 8 16,7 0-8-16,0 0 0 0,0 0 0 0,3 0 0 0,-3 10 0 0,0-10 0 16,1 6 10-16,2-3-10 0,1 3 12 0,-4-6-12 15,3 4 0-15,1-4 0 0,3 6 0 0,-3-12 0 16,-1 2 0-16,4 4 0 0,4 4 0 16,-4-4 0-16,4 0 0 0,3 0 0 0,0 6 0 15,0-3 0-15,-3 6 0 0,-1 1-20 0,5 2 2 16,-1-2 1-1,-4-7-172-15,5 3-35 0</inkml:trace>
  <inkml:trace contextRef="#ctx0" brushRef="#br0" timeOffset="-11560.382">20115 1657 957 0,'-3'12'40'0,"-1"-2"-32"16,1-4 54-16,-1 3 10 0,4-6 3 0,-3 7 0 15,-1-1 1-15,4-9 0 0,0 0 0 0,0 0 0 16,0 0-12-16,0 0-1 0,0 0-1 0,0 0 0 16,0 0-26-16,0 0-4 0,7 3-2 0,-3-6 0 15,3-6-30-15,0-1 0 0,4 7 0 0,-4-3 0 16,3 3-28-16,1-3-9 0,-4 6-2 0,3-4 0 16,1-2-25-16,-4 6-4 0,4-3-2 0,-1-3 0 15,1 3 8-15,3 3 2 0,-4 0 0 0,5 0 0 16,-1 0-8-16,0 0-2 15,0 0 0-15,4-7 0 0,-4 7-30 0,3 0-5 0</inkml:trace>
  <inkml:trace contextRef="#ctx0" brushRef="#br0" timeOffset="-10661.601">21265 819 981 0,'-3'13'28'0,"-4"-1"6"15,3-2-34-15,4-1 0 0,-3 4 0 0,3-4 0 16,-4 4 50-16,1 2 3 0,-4-2 1 0,3 9 0 15,4-6 6-15,-3 2 2 0,-1 8 0 0,4-11 0 16,-3 4-19-16,-1 0-4 0,4 0-1 0,-3-1 0 0,-1-2-15 0,4 3-3 16,0-3-1-16,0 9 0 15,-4-6-19-15,4 6 0 0,0-3 0 0,0 3 0 16,-3-7 0-16,3 8 0 0,0-8 0 0,-4 4 0 16,4-3 0-16,-3 0 0 0,3 0 0 0,0 3 0 0,0-3 0 0,0-4 0 15,0 4 0-15,0-10 0 16,0 7 0-16,-4-7 0 0,4 1 0 0,0-1 0 0,0-2 8 0,0 2-8 0,0-9 0 15,0 0 0 1,0 0-36-16,0 0-10 0,0 0-2 0,0 0-1 16,0 0-107-16,0 0-22 0</inkml:trace>
  <inkml:trace contextRef="#ctx0" brushRef="#br0" timeOffset="-9499.974">21265 844 736 0,'0'0'15'0,"0"0"5"0,0 0-20 0,0 0 0 0,0 0 0 0,-3-3 0 15,-1-3 44-15,1 3 4 0,3 3 2 0,0 0 0 0,0 0-30 0,0 0-5 16,-4-6-2-16,4 6 0 15,0 0 7-15,0 0 2 0,0 0 0 0,0 0 0 16,0 0 2-16,-3 0 1 0,3 0 0 0,0 0 0 16,0 0-9-16,0 0-3 0,-4-7 0 0,1 4 0 15,-1-3-5-15,4 3-8 0,0-3 11 0,0-4-11 0,0 1 20 0,0-1-2 16,0 1-1-16,-3 0 0 16,3 2 2-16,3-2 0 0,-3-1 0 0,0 4 0 0,4 3 4 0,-1-6 1 15,-3-4 0-15,4 1 0 0,-1 2-4 16,4 1 0-16,-7 9 0 0,7-3 0 0,0-4-20 0,1 7 0 15,2-3 0-15,-3 3 0 16,4 0 0-16,-1 0 0 0,1 3 0 0,0 4 0 0,3-4 0 16,-4 9 0-16,-3-2 0 0,4-1 0 0,-4 4 0 15,4-1 0-15,-4 4 0 0,3-7 0 16,-3 7-29-16,-3-7-11 0,-1 10-1 0</inkml:trace>
  <inkml:trace contextRef="#ctx0" brushRef="#br0" timeOffset="-9066.277">21131 1086 1364 0,'0'0'30'0,"0"0"6"0,0 0 2 0,0 0 0 0,0 0-30 16,0 0-8-16,4 3 0 0,-4-3 0 0,3 6 0 0,5-6 8 0,-1 10-8 0,0-7 8 15,0 3-8-15,0-3 11 0,0 4-11 0,3-1 12 16,-3-3-12-16,4 3 8 16,0-3-8-16,-4 4 8 15,3-7-8-15,-3 9 0 0,4-9 0 0,-1 0 0 0,1 0 0 0,0 0 0 0,-1 0 0 0,1-9 8 31,-1 9-33-31,1 0-7 0,0 0-2 0</inkml:trace>
  <inkml:trace contextRef="#ctx0" brushRef="#br0" timeOffset="-8479.5">21498 1312 1203 0,'0'0'24'0,"-7"0"8"16,4 0-32-16,3 0 0 0,-7 6 0 0,0 0 0 0,7-6 16 0,-7 0-4 15,-1 6-1-15,1-2 0 16,0 2-11-16,0-3 12 0,0-3-12 0,-3 6 12 0,3 4 8 0,0-7 3 16,0 3 0-16,-1-3 0 15,1 4 5-15,0-1 2 0,4-3 0 0,-4 3 0 0,7 0-8 0,-4 1-2 0,4 2 0 0,-3 4 0 16,3-4-12-16,3 1-8 0,-3-1 8 0,4 7-8 16,-1-7 14-16,1 0-2 0,-1 7 0 0,4-7 0 15,-3 1-12-15,-1-1 11 0,5-9-11 0,-5 16 10 16,4-7 0-16,0-5 0 0,0 2 0 0,0-3 0 15,0-3 0-15,0 9 0 0,0-9 0 0,4 0 0 16,-4 0-10-16,0-3 0 0,0-3 0 0,0 6 8 16,0-3-8-16,0 3 0 15,4-6 9-15,-8 2-9 0,4-5 13 0,-3 3-1 0,0-4-1 0,-1 1 0 16,-3-1 23-16,0 1 5 16,-3-7 1-16,-1 7 0 0,0-10-21 0,1 4-4 15,-4-4-1-15,3 0 0 0,-3 6-14 0,0 1 11 0,0-4-11 0,0-3 10 16,0 10-10-16,0-7 8 0,0 4-8 0,0 9 8 15,3-7-8-15,-3 4 0 0,0-4-10 0,4 10 10 16,-4-3-29-16,7 3 0 0,-7 3 0 0,3-3 0 16,-3 10-6-16,0-1-1 0,4 1 0 0,-5 2 0 15,5-9-11-15,-1 10-2 0,1-4-1 0,-1 1 0 16,1-1 10-16,-1 7 1 0,4-7 1 0,0-3 0 16,0 4-10-16,0-10-1 0,0 0-1 0</inkml:trace>
  <inkml:trace contextRef="#ctx0" brushRef="#br0" timeOffset="-8001.81">21661 782 877 0,'-4'25'18'0,"4"-25"5"0,0 0-23 0,0 0 0 0,0 0 0 0,-3 9 0 15,3-9 11-15,0 0-3 0,0 0 0 0,-4 3 0 16,4 7 23-16,0 2 4 0,0-2 1 0,0-10 0 0,0 0 6 0,0 0 2 16,-4 9 0-16,4 1 0 15,-3 5-20-15,3-5-4 0,3 8-1 0,1-5 0 16,0 9-19-16,-1-3 0 0,1 0 0 0,-1 6 0 16,1-3 0-16,-1-4 0 0,1 11 0 0,-1-4 0 0,-3 0 0 15,4-6 0-15,-1 15 0 0,1-9 0 0,-1 3 0 0,1-2 0 16,-4-5 0-16,3-2 0 0,-3 6 0 0,0 0 0 15,4 7 0-15,-4-10 0 16,0 0 32-16,3-3 0 0,-3 6 0 0,0-13 0 0,4 1-19 0,-4-4-4 16,0 0-1-16,0-9 0 15,0 0 37-15,0 0 7 0,0 0 2 0,0 0 0 0,0 0-42 0,0 0-12 16,0 0 0-16,0 0-459 0,0 0-95 0</inkml:trace>
  <inkml:trace contextRef="#ctx0" brushRef="#br0" timeOffset="-7126.524">22027 1340 1548 0,'0'0'34'0,"0"0"7"0,0 0 2 0,-7 0 0 15,0 3-35-15,-3-3-8 0,3 6 0 0,0-6 0 0,0 0 25 0,0 0 3 16,7 0 1-16,-8 3 0 16,1 4-2-16,-3-7-1 0,-1 3 0 0,4 3 0 0,-3-12-6 0,-1 12 0 0,4-3-1 15,-4 10 0 1,-3-10-8-16,4 3-2 0,-4-3 0 0,-1 0 0 0,5 4-9 0,-4-4 10 0,7 6-10 0,0 1 10 16,0-10-10-1,3 9 0-15,1 1 0 0,3 5 0 0,0-5 0 0,3-1-9 0,-3 0 9 16,4 7 0-1,-4-7-8-15,3 1 8 0,4-1 0 0,-3 1 0 0,3-1-8 0,0-3 8 0,0 4 0 0,0-10 0 16,0 3-8-16,0 3 8 0,0-3 0 0,0 4 0 16,0-7 0-16,0 0 0 0,0 0 0 0,0-4 0 15,0 1 0-15,1 0 0 0,-1-3 0 0,-4 3 0 16,4-7 0-16,0 4 0 0,0-3 0 0,0-1 0 16,0-5 12-16,-3 2-4 0,3-9-8 0,-4 3 12 15,1 1-12-15,0-11 0 0,-1 7 8 0,1-3-8 16,3 3 0-16,-4-9 0 0,1 6 8 0,-1 3-8 15,1-9 0-15,-1 9 0 0,1-3 0 0,-4-1 0 16,0 1 0-16,0 0 0 0,0 3 0 0,-4-3 0 16,4 6 0-16,-3-9 0 0,-1 13-11 0,1-7 11 15,-1 3-19-15,1 0 4 0,-1 3 1 0,1 1 0 16,-1 2-10 0,-3 4-1-16,0-10-1 0,0 6 0 0,0 4 7 0,0-1 2 0,0 7 0 0,0-3 0 0,7 6 17 0,0 0 0 15,0 0 0-15,0 0 0 16,0 0 0-16,-4 6 0 0,1 4 8 0,3-10-8 0,0 0 0 0,0 0 0 15,0 0 8-15,0 0-8 16,0 0 0-16,0 3 8 0,3 6-8 0,-3 4 0 0,4-4 12 0,-1 1-3 16,-3 2-1-16,4-2 0 0,-1-1 0 0,1 4 0 15,-4 2 0-15,3 4 0 0,1-6-8 0,-1 9 0 16,-3-10 0-16,4 7 0 0,-1 3 0 0,-3 6 0 0,4-3 0 16,-1 0 0-16,-3 0 0 0,0 4 0 0,4-1 0 0,0 3 0 15,-4-3 0 1,3 1 0-16,1 2 0 0,-1-3 0 0,1 0 0 0,-1 4 18 0,-3-7-3 0,4 3-1 15,-4-3-22-15,3-3-5 0,-3 0-1 0,0-9 0 16,4-4 14-16,-4 7 0 0,3-7 0 0,-3 0 10 16,4-2-10-16,-4-7 0 0,3 6-12 0,-3-6 12 31,0 0-113-31,7 3-15 0,-3 3-4 0</inkml:trace>
  <inkml:trace contextRef="#ctx0" brushRef="#br0" timeOffset="-6545.461">22084 1399 957 0,'0'7'40'16,"3"-4"-32"-16,1 6 12 0,-4-9 3 16,3 10 0-16,-3-10 0 0,4 0 17 15,3 0 3-15,0 0 1 0,-3 0 0 0,-1 0-4 0,4-10 0 16,0 7 0-16,0-3 0 0,-3-4-3 0,3 4-1 0,-4-3 0 0,5-1 0 15,-8 10-14-15,7-3-3 16,0 0-1-16,0-3 0 0,0 3-18 0,3 3 0 0,1 0 0 0,-4 0-9 16,4 0 9-16,-4 0 0 0,0 0 0 0,0 0 0 15,-4 3 0-15,4-3 0 0,-3 0 0 0,-4 0 0 16,0 0 0-16,0 0 0 0,0 0 8 0,0 0-8 16,0 0 0-16,0 0 8 0,-7 0-8 0,7 0 0 15,-11-3 0-15,4-4-8 0,-3 4 0 0,10 3 0 16,-11 0 8-16,4 0 0 0,-4 0 0 0,11 0 0 15,-7 0 11-15,-3 3-3 0,-1 4 0 0,4 2 0 16,4-3 8-16,-5 4 2 0,5-1 0 0,-1 4 0 16,-3-1-18-16,0 7 0 0,4-9 0 0,-1 5 0 15,4-2 0-15,0 2 0 0,0 1 0 0,4 3 0 16,-4-10 0-16,0 7 13 0,0-7-4 0,3 4-1 16,-3-1 4-16,4-2 1 0,-1-1 0 0,-3 1 0 15,4-4 0-15,-4-6 0 0,3 9 0 0,1-6 0 0,-1 4-13 16,5 2 0-16,2-9 8 0,-3 3-8 0,4 4 0 15,-4-7 0-15,3 0-9 0,-3 0 9 16,4 0-48-16,0 0-3 0,-1-7-1 0</inkml:trace>
  <inkml:trace contextRef="#ctx0" brushRef="#br0" timeOffset="-5842.33">22472 1359 1357 0,'0'0'29'0,"0"0"7"0,-7 3 0 0,0 3 4 0,0 0-32 16,0 4-8-16,3-10 0 0,-3 9 0 0,0-9 47 0,-3 6 8 0,2 1 1 0,-2-4 1 16,-1 3-31-16,4-3-6 0,-3 7-2 0,3-10 0 15,0 9-6-15,-1 1 0 0,1-4-1 0,4 3 0 16,-4 1-11-16,3-1 0 0,4-6 0 0,0 3 0 0,0 4 0 0,4-1 0 16,-4-3 0-16,3 4 0 15,-3-1 0-15,4-2 0 0,-4 2 0 0,3 0-11 0,1 1 11 16,-4-1 0-16,3 1 0 0,1-1 0 0,0-3 0 0,3 4 0 15,-4-10 0-15,4 3 0 0,0 0 0 0,0-3 0 16,0-3 0-16,4 3 0 0,0-3 28 0,3-7 8 16,-4 1 2-16,4-1 0 0,4-5-17 0,0-1-3 15,-4-3-1-15,3 4 0 16,1-7-7-16,-4 6-2 0,4-12 0 0,-8 3 0 0,1 6-8 16,-4-6 0-16,0 3 0 0,0 0 0 15,-3-6 0-15,-4-1 0 0,3 1 0 0,-6 0 0 0,-1-6 10 0,-3-1-10 16,3-3 12-16,-3 4-12 15,-3-1 24-15,3-2-1 0,-4 5-1 0,4-2 0 0,-3-1-6 0,-1 7 0 16,4-6-1-16,0 9 0 0,-4-4-5 0,1 4-1 16,-1 7 0-16,4 2 0 0,-4 0-9 0,8 7-12 0,-4 6 2 0,7 3 1 15,0 0-5-15,0 0-1 0,0 0 0 0,0 0 0 16,0 0 6-16,0 0 1 0,0 9 0 0,-4 0 0 16,8 1 8-16,-4-1-8 0,3 7 8 0,-3-7-8 15,4 7 8-15,-4 3 0 0,3-7 0 0,1 4 0 16,0 0-11-16,-4 3 11 0,3-1-13 15,1 1 5 1,-4 0-17-16,3 6-3 0,1 6-1 0,-1-5 0 0,-3-1 2 0,4 3 1 16,-4-3 0-16,3-3 0 0,-3 3 6 0,7 0 0 0,-3 10 1 0,-1-10 0 15,1 3 7-15,-1 0 2 0,-3 0 0 0,4-3 0 16,-1 7 10-16,1-7 0 0,3-3 0 0,-3 0 0 16,-1-3-12-16,1 6 0 0,3-3 0 0,-4-1 0 15,4-2-44 1,-3 0-10-16,3-3-2 0</inkml:trace>
  <inkml:trace contextRef="#ctx0" brushRef="#br0" timeOffset="76.756">24719 1399 850 0,'0'0'24'0,"-3"-3"6"15,-1 0-30-15,1-3 0 0,-1 3 0 0,4 3 0 16,0 0 47-16,0 0 3 0,0 0 1 0,0 0 0 0,0 0 6 0,-7-6 2 15,3-1 0-15,4 7 0 0,0-3-27 0,-3-3-6 0,3-1625-1 0,0 3262 0 16,0-1631-15-16,0 0-10 0,0-3 12 0,0 3-12 16,0 0 0-16,0 0 0 0,0 0 0 0,0 0 0 15,0 0 0-15,0 0 0 0,0-10 0 0,0 10 0 16,0 0 15-16,0 0-4 0,0 0-1 0,0 0 0 31,0 0 11-31,0 0 3 0,0 10 0 0,0-1 0 0,3-3-1 0,-3 4 0 0,4-1 0 0,-4-3 0 16,4 4 1-16,-4-1 1 0,3 1 0 0,1 9 0 15,-1-4-9-15,1-2-1 0,-1 2-1 0,1 1 0 16,-1 3-6-16,4-3 0 0,0 2-8 0,0 1 12 16,0 0-12-16,0 0 9 0,4 3-9 15,0-3 8-15,-4-7-8 0,3 4 0 0,1-4 0 0,-1 7 0 16,-3-9 0-16,4-1 0 0,0-6 0 0,-4 3 8 16,3-2 7-16,-3-1 1 0,0-3 0 0,0-3 0 15,4-1 16-15,-7 1 4 0,3-3 1 0,-4-3 0 0,4-1 3 0,-3 1 0 16,-1-1 0-16,1 1 0 15,-1-4-26-15,1-2-5 0,-1 2-1 0,1-6 0 0,-4-6-8 0,3 6 0 16,-3 4 0-16,4-10 0 16,-4 6 0-16,0-9-9 0,0 3 9 0,-4-10-13 0,4 13 13 0,-3 0 0 15,-1 3 0-15,1 4-9 16,3-4 9-16,-4 3 0 0,4-6 0 0,-3 10 0 0,-1 2 0 0,1-5 0 16,-1 5 0-16,1 7 0 0,3 3-8 15,0 0 0-15,0 0 0 0,-4-9 0 16,4 9-40-16,0 0-8 0,0 0-2 0,0 0 0 15,0 0 0-15,0 0 0 0,-3 9 0 0,3-9 0 16,0 0-134-16,0 0-26 0</inkml:trace>
  <inkml:trace contextRef="#ctx0" brushRef="#br0" timeOffset="763.833">25153 1534 1033 0,'-3'0'44'16,"-5"-6"-36"-1,1 3 15-15,0 3 2 0,7 0 1 0,-7 0 0 16,0 0 13-16,0 0 2 0,7 0 1 0,-7 0 0 16,0 0-1-16,7 0 0 0,-7 0 0 0,7 0 0 0,0 0-23 0,0 0-5 15,-7 0-1-15,7 0 0 16,-4 9-4-16,1-2-8 0,3 2 11 0,0 0-11 0,3 1 13 0,1 2-4 15,-4 1-1-15,3-4 0 0,-3 7 7 0,4 3 1 0,0-7 0 16,-1 7 0-16,1-3-1 0,-4 3 0 0,3-7 0 0,-3 1 0 16,4-4 37-16,-4-3 7 0,0 1 1 0,0-7 1 15,0 0-22-15,0 0-5 0,0 0-1 0,0 0 0 16,0 0 6-16,0 0 1 0,0-10 0 0,0-2 0 16,3-1-3-16,-3-6 0 0,4 7 0 0,-4-7 0 15,3 0-28-15,1 0-9 0,-1-3 0 0,1 0 0 16,-1 1 0-16,1 2 0 0,-1 3 0 0,-3-3 0 15,4 4 0-15,-1-4 0 16,1 0 0-16,0 10 0 0,-1-10-8 0,-3 9-3 0,4 1 0 0,-4-1 0 16,0 10-8-16,0 0-1 0,0 0-1 0,0 0 0 15,0 0 7-15,0 0 2 0,0 0 0 0,0 0 0 16,7 7-4-16,-4-4-1 0,4 3 0 0,-3-3 0 16,-4 7 17-16,3-1 16 0,1 1-4 0,-4-4 0 15,3 3-12-15,1 1-16 0,-4-1 3 0,3 4 1 16,-3-1 12-16,4-3 0 0,-4 4 0 0,3-7 0 15,1 13 0-15,-4-3 0 0,4-4 0 0,-1 4 0 16,1 0 0-16,-1-1 0 0,1 4 0 0,-1-6-9 16,1 6 9-16,-1-4 0 0,1-2 0 0,-1 6 0 0,4-10 0 0,-3 4 0 15,-1 2 0-15,1 1 0 16,-1-10-12-16,1-6 0 0,3 0 0 0,-3-6 0 16,3 0-48-16,-4-4-11 0,1 7-1 0</inkml:trace>
  <inkml:trace contextRef="#ctx0" brushRef="#br0" timeOffset="1323.531">25336 1544 1507 0,'0'0'31'0,"0"0"9"0,0 0-32 0,0 0-8 0,0 0 0 0,-3 6 0 15,3-6 63-15,0 9 11 0,0 1 2 0,0-10 1 16,0 0-30-16,3 3-7 0,-3 3 0 0,4 0-1 16,-4-6-10-16,7 4-1 0,0 2-1 0,0-6 0 0,0-6-4 0,0 2-1 15,-3-2 0-15,3-3 0 16,0 3-22-16,0 2 0 0,0-5 0 0,-3 3 0 0,3-4 10 0,-4 1-2 15,1-1-8-15,-1 1 12 16,-3-7-12-16,0 7 0 0,0-7 0 0,0 7 0 16,-3 0-10-16,-1-1 2 0,4 1 0 0,-3 9 0 15,-1-10-7-15,-3 7-1 0,4-3 0 0,3 6 0 16,0 0-11-16,-8 0-2 0,8 0-1 0,0 0 0 16,-7 0 13-16,4 6 2 0,-1-3 1 0,-3 7 0 15,7-1-12-15,-3 1-2 0,-1-1-1 0,1 7 0 16,-4-7 17-16,3 4 12 0,1-1-13 0,3 1 5 0,-4 2 8 0,1-5 0 15,3 5 0-15,-4-5 0 16,4 2 0-16,0 1 0 0,0-4 0 0,4 1 0 0,-4-7 0 16,0 9 0-16,0-2 0 0,0-1-8 0,3 1 8 0,-3-7 0 15,4 6 0-15,-1 1 0 0,4-1 0 0,-3 0 0 0,3 1 0 0,0 2 0 16,0-2 0-16,0-4 0 0,4 0 0 0,-4 1-8 16,3-1 8-16,-3 0 0 0,4-3 0 0,-1 3 0 15,1-2 0-15,0 2 0 0,-1-6 0 0,1 3 0 16,3 0 0-16,-4-3 0 0,5 0 0 0,-1 6 0 31,0-6-39-31,0 0-5 0,0 0-2 0</inkml:trace>
  <inkml:trace contextRef="#ctx0" brushRef="#br0" timeOffset="1938.43">26328 860 1896 0,'0'0'80'16,"-11"0"-64"-1,4-6-35-15,-3 3-6 0,-1 3-2 0,0 0 0 0,-3-7 27 0,4 4 0 0,-1 3 9 0,-3-6-9 16,0 0 24-16,0 3-3 0,3-7 0 0,-6 1 0 16,2 9 7-16,-2-6 2 0,-1 6 0 0,1 0 0 15,-1 0 1-15,4 0 0 0,-4 0 0 0,4 0 0 16,3 6-31-16,1-3 0 0,3 6 0 0,0 1 0 16,0-4-9-16,0 10-8 0,0-4-2 0,3 10 0 0,1-3 19 15,-1 3 0-15,-3 3-8 0,7 6 8 16,-4-2 0-16,1 2 0 15,3 13-8-15,0-10 8 0,0 4 0 0,3 9 0 0,-3 0 0 16,0 0 0-16,0 3 0 0,4 0 9 0,-4 4-9 0,0 2 8 16,4-2-8-16,-1-1 8 0,1-9-8 0,-1 3 8 15,1-6 7-15,-1-7 1 0,1-3 0 0,3-2 0 16,0-4-29-16,0-10-6 0,-4 4-1 0,4-9 0 16,-3-1 20-16,3-3 0 0,-7-6 0 0,0 0 0 0,0 0 0 0,0 0-10 15,0 0 10-15,4 0-8 16,-4-9-8-16,3-1 0 0,1 4-1 0,-1-3 0 15,-3-1-133-15,4-5-26 0,-4 5-6 0</inkml:trace>
  <inkml:trace contextRef="#ctx0" brushRef="#br0" timeOffset="2255.013">25834 1481 1292 0,'0'0'28'0,"0"0"7"0,0 0 1 0,0 0 0 0,0 0-36 0,-7-6 0 0,7 6 0 0,-4-3 0 16,-3-4 75-16,4 4 8 0,-1-3 1 0,4 6 1 15,0 0-19-15,0 0-4 0,0 0-1 0,7 0 0 16,0 6-35-16,0-6-7 0,0-6-2 0,4 3 0 15,0 3 2-15,-1 3 0 0,4 3 0 0,-3-6 0 0,3 3-19 0,0 4 10 16,0-14-10-16,4 4 8 16,-8 3-8-16,5-6 0 0,-5 6 0 0,1-3 0 15,-4-3-27-15,3 6-7 0,1-10-2 0,0 1 0 16,-1 9-78-16,1-19-16 0,-1 9-3 0</inkml:trace>
  <inkml:trace contextRef="#ctx0" brushRef="#br0" timeOffset="2824.208">26099 1559 1188 0,'0'0'26'0,"-4"10"6"0,0-1 0 0,4 1 1 0,-3-4-33 0,3 3 0 0,0 1 0 0,0-7 0 16,3 3 76-16,-3 0 9 0,0-6 2 0,4 10 0 16,-4-10-19-16,4 0-4 0,3 3-1 0,0-3 0 15,0 0-6-15,0-3-1 0,3 3 0 0,1-7 0 16,-1 4-18-16,-2-6-4 0,-1 6-1 0,3 0 0 16,-3-4-18-16,0 4-4 0,4-3-1 0,-4 3 0 15,0-3-10-15,0 2 0 0,0 1 9 0,0-6-9 16,0 6 0-16,-3-3 8 0,-1-4-8 0,1 7 0 15,-1-6 8-15,1 2-8 0,-1-2 10 0,-3-1-10 16,0 4 8-16,0-6-8 0,-3 5 0 0,-1-2 0 16,4 0 0-16,-3 2 0 0,-1 4 0 0,1-6 0 15,-1 3 0-15,4 6 0 0,-3 0 0 0,-4 0 0 16,7 0-8-16,-7 0 8 0,0 0-12 0,-1 0 12 16,1 6-15-16,0 3 4 0,0 1 1 0,0-1 0 15,0 0 10-15,4 7-10 0,-4-7 10 0,0 4-10 16,-1 3 10-16,1-1 0 0,0-5 0 0,4 2-8 15,-4 1 8-15,0-1 9 0,3-2-1 0,-3 2-8 16,4-2 12-16,3-1-4 0,0 1 0 0,0-1-8 16,3 0 9-16,-3 1-9 0,4-1 0 0,-4-6 9 0,3 7-9 15,1-1 0-15,-1 1 0 0,4-1 8 0,-3-6-8 0,3 7 0 0,0-4 0 16,-4 3 0-16,5-3 0 0,-1 4 0 0,3-4 0 0,-3 0 0 31,4-2-33-31,-4 5 1 0,3-9 0 16,-2 0 0-16,2 0-23 0,1 9-4 0,-1-9-1 0,1 0 0 15,-1-9-24-15,1 9-4 0,3-9-2 0,-3-1 0 16,-1 4-11-16,4-4-3 0,-3-8 0 0</inkml:trace>
  <inkml:trace contextRef="#ctx0" brushRef="#br0" timeOffset="3230.878">26338 1550 1246 0,'0'0'26'0,"0"0"6"16,-3 9-32-16,3 1 0 0,0-7 0 0,0 3 0 15,0 4 58-15,0-10 6 0,0 6 0 0,3 3 1 16,1-6-2-16,-4 4-1 0,3-1 0 0,1 3 0 16,0-6-12-16,-1 7-2 0,1-1-1 0,-4 1 0 15,3-1-9-15,1 1-2 0,-4-1 0 0,3 0 0 16,1 1-8-16,-4-1-3 0,3 1 0 0,1-1 0 15,-4-3-4-15,3 4-1 0,-3-1 0 0,4 0 0 16,3 1-4-16,-4-7-2 0,4 0 0 0,0 7 0 16,1-10-5-16,-1 9-1 0,0-9 0 0,3 0 0 15,-3 0-8-15,4-9 0 0,3 5 0 0,-3-2 0 16,3 3 0-16,-4-6 0 0,4 5 11 0,-3-5-11 0,0-3 23 16,-1-1-2-16,-3 4 0 0,0-1 0 0,0-9-8 15,-3 7-1-15,-1-4-1 0,-3 7 0 0,0-4-1 16,0 4 0-16,0-7 0 0,-3 7 0 0,-1-7-10 0,1 7 0 15,-1-7 0-15,1 13 0 0,-4-7-12 0,3 1-5 0,1 3-1 0,-1-4 0 32,-3 10-31-32,7 0-7 0,-4-6 0 0,-3 3-1 15,4-3-134-15,-4 2-26 0</inkml:trace>
  <inkml:trace contextRef="#ctx0" brushRef="#br0" timeOffset="3565.734">26751 1581 1500 0,'-7'16'31'0,"0"0"8"16,0-1-31-16,0-2-8 0,3 3 0 0,-3-4 0 15,4 4 24-15,-1-4 3 0,1 7 1 0,-1-6 0 0,4-1-5 0,-3 1-1 16,3 2 0-16,0-5 0 0,0-4-5 0,3 4-1 0,-3-1 0 0,0-9 0 16,0 0-16-16,0 0 0 0,0 0 8 0,0 0-8 15,0 0 0-15,0 0-16 0,0 0 4 0,4-9 0 31,-4-1-103-31,0 4-20 0</inkml:trace>
  <inkml:trace contextRef="#ctx0" brushRef="#br0" timeOffset="3756.533">26663 1158 1492 0,'-7'19'31'0,"0"-3"8"0,3 2-31 0,4-2-8 0,-3 0 0 0,3-4 0 16,0 4-13-16,0-7-4 0,-4-6-1 0,4-3 0 15,0 0-27-15,0 0-6 0,0 0-1 0,0 0 0 16,-3-3 1-16,3-6 0 0,-4-7 0 0</inkml:trace>
  <inkml:trace contextRef="#ctx0" brushRef="#br0" timeOffset="4113.846">26825 954 1425 0,'-3'19'60'16,"3"-10"-48"-16,-4 4 54 15,4 3 11-15,-3-4 3 0,3 7 0 0,-4 0-11 0,1-7-1 0,-1 10-1 0,4-9 0 16,-3 9-15-16,-1-3-4 0,4 6 0 0,0-3 0 16,-4 3-31-16,4-3-6 0,-3 6-2 0,-1-9 0 15,4 3 30-15,-3 0 5 0,3 3 2 0,-4-6 0 16,4 2-35-16,0 8-11 16,0-1 0-16,0-3 0 0,0 3 11 0,0-3-11 15,4 0 10-15,-4-3-10 0,3 3 9 0,-3 0-9 0,0 1 8 0,0-4-8 16,4 3 0-16,-4-3 0 0,0-4-9 0,3 1 9 15,-3-3 0-15,0-4 0 0,4 1 0 16,-4-4 0-16,4 1 0 0,-4-10 0 0,0 0 0 0,0 0 0 16,0 0-22-1,0 0-10-15,0-10-3 0,3 1 0 0,-3-10-140 16,4 3-28-16</inkml:trace>
  <inkml:trace contextRef="#ctx0" brushRef="#br0" timeOffset="4580.58">26970 926 1288 0,'0'0'27'0,"-7"-3"5"0,7 3-32 0,0 0 0 0,0 0 0 0,0 0 0 15,0 0 0 1,-7 3 0-16,0-3 0 0,7 0 0 0,-4 13 0 0,4-13 0 0,-3 3 0 0,-1 6 0 16,4 4 36-16,0-4 4 0,0 4 1 0,0 2 0 15,0-2 27-15,0 6 6 0,-3-1 1 0,3 1 0 16,0-3-6-16,0 6-1 0,0 0 0 0,0-3 0 15,3 6 17-15,-3 3 3 0,0-9 1 0,0 6 0 16,4 0-68-16,-4-6-13 0,0 0-8 0,3 2 8 16,-3 1-48-16,4 0-10 0,-4 0-2 0,3 0 0 15,1 7 52-15,-4-4 16 0,3-3 0 0,-3 9 0 16,4-6-16-16,-4-3 11 0,-4 9-11 0,4-3 10 16,-3-2-10-16,3-4 0 0,0 6 0 0,0 0 0 15,0-12 0-15,0 2 0 0,0-8 0 0,0-4 0 16,0 4-12-16,0-1 12 0,0 0-12 0,0-9 12 15,0 0-27-15,0 0 3 0,0 0 0 0,0 0 0 16,0 0-23-16,0 0-4 0,7 0-1 16</inkml:trace>
  <inkml:trace contextRef="#ctx0" brushRef="#br0" timeOffset="5063.738">27083 1559 1728 0,'-7'13'36'0,"0"-1"8"0,3 1-35 16,1-4-9-16,-1 1 0 0,1 2 0 0,3-2 47 0,0-1 7 15,0 1 2-15,0-1 0 0,0 0 3 0,0 1 1 0,0-7 0 0,0-3 0 16,3 9-14-16,1 1-2 0,3-1-1 0,0-6 0 15,0 4-23-15,3-7-5 0,1 3-1 0,0 3 0 16,-1-3-14-16,1 0 0 0,3 4 0 0,0-4 0 16,-4 0 0-16,5-6 0 0,-5 0 0 0,4 3 0 15,-3-4 0-15,-4 1-10 0,0 0 2 0,0 0 0 16,0-3-1-16,-3 3 0 0,3-7 0 0,-4 1 0 16,-3 6 9-16,0-7 0 0,0 4 0 0,-3-3 0 15,3 9-16-15,-4 0-2 0,-3-10 0 0,4 10 0 16,-4-3-3-16,-4 3-1 0,4-6 0 0,-4 6 0 15,1 6 6-15,-4-3 2 0,3-3 0 0,-3 6 0 16,0-2 0-16,3 2 0 0,-3-3 0 0,4 6 0 16,-1-2 14-16,4 5-11 0,0-9 11 0,0 7-10 15,0 2 10-15,3 1-13 0,1-4 5 0,-1 7 8 16,1-4-11-16,3 1 11 0,-4-4-8 0,4 7 8 16,4-3 0-16,-1 2 0 0,1-2 0 0,3 2 0 15,0 1 0-15,3 0 0 0,4 3 0 0,4-7 0 0,0 4 0 16,3 0-8-16,0-7 8 0,4 0 0 15,-1 1-129-15,1-4-21 0</inkml:trace>
  <inkml:trace contextRef="#ctx0" brushRef="#br0" timeOffset="6458.548">27926 1578 695 0,'0'10'29'15,"0"-4"-29"-15,-4 3 76 0,4-6 8 0,0 7 3 0,-3-4 0 16,3-6 11-16,-4 9 2 0,1-2 1 0,-1 2 0 16,-3 1-21-16,4-7-4 0,3 6 0 0,-4 1-1 15,1-1-5-15,-1 0-1 0,8 1 0 0,-4 2 0 16,0 4-20-16,0-10-4 0,0 7-1 0,-4-4 0 16,4 1-28-16,0-1-7 0,0-6-1 0,0 16 0 15,0-10-8-15,0 10 8 0,0 6-8 0,0-6 8 16,-3 6-8-16,3-6 12 0,0 6-12 0,0-6 12 15,0 6-12-15,3-9 8 0,1 2-8 0,-1 1 8 16,1 0 5-16,-1-6 1 0,1 5 0 0,-1 1 0 16,1-6 14-16,-1 2 4 0,1 1 0 0,-1-10 0 15,1 4-21-15,-1-1-11 0,-3-9 12 0,0 0-12 16,0 0 13-16,0 0-4 0,0 0-1 0,0 0 0 16,4-9 34-16,-4 3 6 0,0-4 2 0,0 1 0 15,-4-1-41-15,1-5-9 0,-4-1 0 0,0 3 0 16,3-5 0-16,-3-1 9 0,0 0-9 0,0-3 12 15,0 0-12-15,0-6 0 0,0 0 9 0,-4-1-9 0,4-5 0 16,-3 3 0-16,3-7 0 0,0 7 0 0,0-4 0 0,-1 1 0 0,1-1 0 16,4 4 0-16,-4-4 0 0,3 4 0 0,1 9 0 0,-1-3 0 15,1-3 0-15,3 6 9 0,0 0-9 0,3 6 0 16,1-3 0-16,-1 7 0 0,1 2 0 16,-1 1 0-16,-3 6 0 0,4-3 0 0,-1-1 0 0,-3 7 0 15,4-3-10-15,-1 3 1 0,5-6 0 0,-1 6 0 16,0 0 9-16,0 0 0 0,3 6 0 0,-3-3 0 15,4 4-14-15,-4 8-4 0,4-2-1 16,-1-4 0-16,1 4 19 0,-1-4-10 16,4-9 10-16,-3 10-8 0,0-4 8 0,-1 6 0 0,1 4 0 15,-1-3-8-15,-3 2 8 0,0 1 0 0,-3 0 0 0,0 2 0 16,-4-5 0-16,0-1 9 0,-4 1-9 0,0 3 0 16,-3-7 12-16,4 7-12 0,-4-7 12 0,0-6-12 15,0 4 18-15,0-4-3 0,0-3-1 0,0 6 0 16,-4-12-5-16,4 6-1 0,0-3 0 0,-7-7 0 15,0 1-40-15,3-1-8 0,-3-5-1 0,0 5-1 16,0-5-122-16,3-1-24 0,1 3-4 0</inkml:trace>
  <inkml:trace contextRef="#ctx0" brushRef="#br0" timeOffset="6994.979">28131 1133 1364 0,'0'0'28'0,"0"0"7"0,0 0-35 0,0 0 0 0,0 0 0 0,0 0 0 15,-4-3 77-15,4 3 9 0,0 0 2 16,0 0 0-16,0 0-2 0,0 0 0 0,0-6 0 0,4-1 0 16,3 4-35-16,-4-3-7 0,1 3-2 0,3 3 0 15,0 0-27-15,0 0-6 0,3 0-1 0,-3 3 0 16,0 6-8-16,1-2 12 0,-1 2-12 0,0 7 12 15,0-7-12-15,-4 7 12 0,4 3-12 0,0-7 12 16,-3 10-12-16,3 3 0 0,0-6 0 0,-3 3 8 16,3 3-8-16,0 0 0 0,0 0 0 0,0 0 0 15,-4 0 0-15,1 4 0 0,3-4 0 0,-4 0 0 16,1 3 0-16,-1-3 0 0,1-3 0 0,-1 9 0 16,-3-12 0-16,4 6 0 0,0-3 8 0,-4 3-8 15,0-3 0-15,0-3 10 0,0 6-10 0,0-6 10 16,-4-7 10-16,0 1 3 0,4 6 0 0,-3-10 0 15,3 1-23-15,0-1-16 0,-4 0 2 0,4-2 1 16,0-7 21-16,0 0 4 0,0 0 0 0,0 0 1 0,0 0-13 0,0 0 0 0,0 0 0 0,0 0 0 16,0 0-13-16,0 0-6 0,0 0-1 0,7-7 0 31,-3 4-41-31,0-3-9 0,-1 3-2 0</inkml:trace>
  <inkml:trace contextRef="#ctx0" brushRef="#br0" timeOffset="7445.802">28526 1525 1384 0,'0'0'39'0,"0"0"9"15,0 0-38-15,0 0-10 0,0 3 0 0,-4 3 0 16,4 4 12-16,0-1 0 0,-3 1 0 0,3-1 0 16,0 0 26-16,-4 4 6 0,4-4 0 0,0 1 1 15,-3 5 31-15,-1-5 5 0,4-1 2 0,-4 1 0 16,4-1-24-16,-3 4-5 0,-1-4-1 0,4 7 0 16,-3-4-30-16,3 1-7 0,0-1 0 0,0 1-1 0,0 2-15 0,0-5 0 0,0-4 0 0,0 4 0 31,0-1-32-31,0-9-8 0,0 0-3 0,0 0 0 15,0 0-31-15,0 0-6 0,0 0-2 0,0 0 0 16,0 0-42-16,3-9-9 0,1-4-2 0,-1-9 0 0</inkml:trace>
  <inkml:trace contextRef="#ctx0" brushRef="#br0" timeOffset="7681.509">28469 1139 1892 0,'0'0'40'0,"-3"10"8"0,-1-10-39 0,1 9-9 0,3 0 0 0,-4 1 0 16,1-1-17-16,3 1-6 0,-4-1-1 0,4 4 0 15,0-13-44-15,0 0-8 0,0 0-3 0,0 0 0 16,0 0 30-16,0 0 5 0,0 0 2 0</inkml:trace>
  <inkml:trace contextRef="#ctx0" brushRef="#br0" timeOffset="8346.86">28709 1544 1504 0,'0'0'43'0,"0"0"9"0,0 0-42 0,0 0-10 15,-7 6 0-15,7-6 0 0,0 0 25 0,-4 3 3 0,4-3 1 0,0 0 0 16,0 0-7-16,0 0-2 0,0 0 0 0,0 0 0 15,0 0 14-15,-7 6 2 0,7-6 1 0,0 0 0 16,0 0 14-16,0 0 2 0,0 0 1 0,0 0 0 16,0 0-21-16,0 0-4 0,0 0-1 0,0 0 0 15,0 0-8-15,0 0-1 0,0 0-1 0,0 0 0 16,4 10-2-16,3-10-1 0,0 3 0 0,0 3 0 16,0-3-6-16,4 4-1 0,-4-1 0 0,3-6 0 15,1 3 0-15,3 3-8 0,-3-3 12 0,3 4-4 16,-4-7-8-16,1 3 8 0,-4-3-8 0,4 3 8 15,-4-3-8-15,0 0 12 0,0 3-12 0,0-3 12 0,-7 0-12 0,3-3 0 16,1 0 0-16,-4 0 0 16,0-7 17-16,0 1-1 0,-4-4-1 0,4 4 0 15,-3 0-15-15,-1-4 0 0,1-3 0 0,-4 10 0 0,3-3 0 16,-3-1 0-16,-3 7 0 0,2-6 0 16,-2 6 0-16,-1-1-8 0,4 4 8 0,-7 0-10 15,4 0-7-15,-5 0-2 0,5 0 0 0,-1 4 0 0,1-1 3 0,-1 6 0 0,1-6 0 16,2 7 0-16,-2-4 4 0,3 3 0 0,3-9 1 0,-3 16 0 15,4-13 11-15,-1 7 0 0,4-1 0 0,-3 3 8 16,3 1-8-16,0 3 0 0,0-7 0 0,0 7-8 16,0-7 8-16,0 4 0 0,0-4 0 0,3 1 0 15,-3 5 0-15,0-2 0 0,4 6 0 0,-1-7 0 16,-3 4 0-16,4-1 0 0,-4-5 0 0,3-4 0 16,1 13 0-16,-1-10 0 0,1 1 0 0,3-10 8 15,-4 15 0-15,5-11 1 0,-1 2 0 0,0-3 0 16,0-3-9-16,3 0-14 0,1 0 3 0,-1-3 1 15,1 3 10-15,3 0 0 0,0-6 8 16,4 2-8-16,0 4 0 0,-1-9 0 0,4 3 0 0,-3 6-8 16,0 0-227-1,-1 0-45-15</inkml:trace>
  <inkml:trace contextRef="#ctx0" brushRef="#br0" timeOffset="9051.964">29034 1619 1242 0,'0'0'35'0,"0"9"9"0,3 1-36 0,-3-7-8 0,0 6 0 0,0-2 0 16,0-7 55-16,0 0 9 0,0 0 1 0,0 0 1 15,0 0 24-15,0 0 5 0,0 0 1 0,0 0 0 16,0 0-18-16,0 0-3 0,4 3-1 0,-4-3 0 16,3 9-29-16,-3-9-5 0,0 0-2 0,7 0 0 15,-3 0-18-15,3 10-4 0,0-4-1 0,0-3 0 16,0 3-3-16,0-3-1 0,0-3 0 0,0 7 0 15,0-7 1-15,0 0 1 0,0 0 0 0,0 0 0 16,4 0-13-16,-7 0 8 0,3 0-8 0,0 0 0 16,-4-7 0-16,4 7 8 0,-3-3-8 0,-1-3 0 15,1-3 8-15,-1 5 0 0,1-2-8 0,-1-3 12 16,1 9-12-16,-4 0 0 0,0 0 8 0,0 0-8 16,0 0 0-16,3-3 0 0,-3 3 0 0,4 0 0 15,-4-10 0-15,3 10 0 0,-3-9 0 0,0 9 0 0,0-7-8 0,0 4 8 16,-3-9-12-16,-1 9 12 15,1-4-19-15,-1 4 3 0,1-3 1 0,-1 3 0 16,-3-7-21-16,0-1626-5 0,0 3260-1 0,0-1624 0 16,0-3 6-16,0 3 0 0,0 0 1 0,0 0 0 15,0 3-1-15,-4-3-1 0,1 0 0 0,3 6 0 16,-4-3 23-16,0 4 5 0,1-1 1 0,-1 3 0 0,1 1 8 0,-4-7 0 16,7 3 0-16,-4 3 8 15,4 1 10-15,3 6 2 0,1-7 1 0,-1 4 0 0,-3 5-5 0,7 1 0 0,-3-6-1 0,3 2 0 16,0 1-3-16,0-3 0 0,0-4 0 0,0 4 0 15,3-4 13-15,1 10 3 0,-4-13 0 0,3 3 0 16,1-5-4-16,3 2 0 0,-4-3 0 0,4 3 0 16,4-6-4-16,-4 3 0 0,4 4-1 0,-1-7 0 15,1 0-19-15,-1 0 0 0,1 0 0 0,3-7 0 16,0 7 10-16,-3-3-2 0,3 3 0 0,-3-6 0 16,-1 3-8-16,4 3-11 0,-3-6 3 0,-1 2 0 15,4-2-32-15,-3 6-5 16,0 0-2-16,-1 6 0 0,1-6-61 15,-1-6-12-15,1 3-2 0</inkml:trace>
  <inkml:trace contextRef="#ctx0" brushRef="#br0" timeOffset="10256.009">28801 1349 942 0,'0'0'20'0,"0"0"4"15,0 0-24-15,0 0 0 0,0 0 0 0,0 0 0 16,0 0 66-16,0 0 9 0,0 0 1 0,0 0 1 16,0 0 9-16,0 0 2 0,0 0 0 0,0 0 0 15,0 0-24-15,0 0-5 0,0 0-1 0,0 0 0 16,0 0-14-16,0 0-4 0,7 0 0 0,-7 0 0 16,7-6-6-16,0 3-2 0,0-7 0 0,0 4 0 0,-3-6 0 0,3 2 0 15,-4-9 0-15,4 10 0 0,-3-3 28 0,3-10 4 0,3 0 2 16,-3 0 0-16,1 0-18 0,-5 6-4 0,4 7-1 0,-3-7 0 15,-1 3-27-15,1 7-4 0,-4-13-2 0,3 10 0 16,-3-7-10-16,0 7 0 0,0-1 0 0,0 10 8 16,0 0-8-16,0 0 12 0,0 0-12 0,0 0 12 15,0 0-12-15,0 0 0 0,0 0 0 0,0 0 0 16,0 0-12-16,0 0 12 0,0 0-10 0,0 0 10 16,0 0-17-16,0 0 2 0,0 0 1 0,0 0 0 15,0 0 5-15,4 10 1 0,-4-1 0 0,0-9 0 16,0 3 8-16,0-3 0 0,3 7 0 0,-3-1 0 15,0 3 0-15,-3 1 0 0,3-7 0 0,-4 9 0 16,4-2 0-16,-3-1-10 0,-1 1 10 0,-3 5 0 16,4-2-16-16,-1-4 4 0,-3 7 1 0,3 0 0 15,1-7 1-15,-4 4 0 0,3-1 0 0,-3 1 0 16,4-4-2-16,-1 0 0 0,1 1 0 0,-1-1 0 16,1 1 3-16,-4-4 0 0,0 3 0 0,3-6 0 15,-3 7-15-15,0-1-2 0,3-9-1 0,-3 10 0 16,4-7 27-16,-4 3 0 0,3 0 0 0,-3 4-8 15,0-7-4-15,4 3 0 0,-4-3 0 0,-1 0 0 16,5 7 3-16,3-10 0 0,0 0 0 0,-7 0 0 16,7 0 9-16,0 0 0 0,0 0-9 0,0 0 9 15,0 0 0-15,0 0 0 0,0 0 0 0,0 0 0 16,0 0 0-16,0 0 0 0,0 0 0 0,0 0 0 16,0 0 9-16,0-3-9 0,3-4 10 0,1 1-10 15,-1 0 0-15,5 3 0 0,-5-7 0 0,4 4 0 0,0 0 0 16,0 3 0-16,0-7 0 0,4 1 0 0,-4-4 8 15,0 4-8-15,0-7 11 0,0 7-11 0,0-4 12 0,0 4-12 16,0-7 12-16,4 4-12 0,-4-4 8 0,3 0-8 0,-6 7 0 0,3-10 0 16,0 10 18-16,-3-7 0 15,3-3 0-15,-4 4 0 0,-3 5-9 0,4 1-1 0,-1-7-8 0,-3 0 12 16,4 4-12-16,-4 2 0 0,3 1 0 0,-3 0 0 16,4 9 0-16,-4 0 0 0,3-10 12 0,-3 10-3 15,0 0-9-15,0 0-16 0,4-3 4 0,-4 3 1 16,0 0-10-16,0 0-3 0,3 3 0 0,1 3 0 15,-1 4 9-15,1-7 2 0,-4 6 0 0,0 1 0 16,0-1-19-16,4 1-4 0,-8-4-1 16,4 3 0-16,0 1 14 0,0-10 3 0,0 0 1 0,-4 3 0 15,1 6 3-15,3-9 0 0,0 7 0 0,-4 2 0 16,4-3-45-16,0 4-9 0,0-10-2 0</inkml:trace>
  <inkml:trace contextRef="#ctx0" brushRef="#br0" timeOffset="26695.134">23802 2657 490 0,'0'0'10'0,"0"0"2"0,0 0-12 0,0 0 0 0,0 0 0 0,0 0 0 16,0 0 42-16,0 0 6 0,0 0 0 0,0 0 1 15,-7-3-9-15,7 3-3 0,-4-7 0 0,1 4 0 16,3 3-19-16,0 0-4 0,-4-6-1 0,4 6 0 16,0 0-28-16,-3-3-5 0,3 3-2 0,0 0 0 15,0 0-25-15,0 0-5 0,0 0 0 0,0 0-1 16,0 0 21-16,0 0 5 0,0 0 1 0,0 0 0 15,0-10 45-15,0 10 9 0,0 0 1 0,0 0 1 16,0 0 34-16,-4-3 8 0,4 3 0 0,0 0 1 16,-7-6 7-16,7 6 0 0,0 0 1 0,0 0 0 15,0 0-21-15,0 0-5 0,0 0-1 0,0 0 0 16,0 0-27-16,0 0-6 0,0 0-1 0,-3 6 0 16,-1 1-1-16,1 2-1 0,3 7 0 0,0-10 0 0,0 6-8 0,0 4-2 15,3-3 0-15,-3-4 0 0,4 10-8 16,-1-10 12-16,1 10-12 0,-1 0 12 0,4-7-12 15,-3 4 12-15,-1 3-12 0,1-6 12 16,-1 5 2-16,4-2 1 0,-3-3 0 0,-1 2 0 0,1-5 8 0,0 2 1 0,-1 4 1 0,1-4 0 16,-1 1-25-16,1 3 0 0,-4-7 0 0,3 4 0 15,-3 2 0-15,0-5 0 0,0 2 0 0,-3-2 0 16,3-1 0-16,-4 0 0 0,1-2 0 0,3-7 0 16,-7 0-9-16,-4 0-1 0,0 0 0 0,1-3 0 15,-1-1-16 1,1-2-3-16,-1-3-1 0,-3-1 0 0,3-2-10 0,1 6-1 0,-1-13-1 15,1 6 0-15,3 4-45 16,-4-1-9-16</inkml:trace>
  <inkml:trace contextRef="#ctx0" brushRef="#br0" timeOffset="27084.744">23530 2556 1176 0,'0'0'33'0,"0"0"7"0,0 0-32 0,-3-6-8 15,3 6 0-15,-4-6 0 0,4 6 53 0,-3-6 9 16,3 3 2-16,0 3 0 0,0 0 3 0,0 0 1 0,0 0 0 0,0 0 0 16,0 0-38-16,0 0-7 0,0 0-2 0,3-4 0 15,-3 4-9-15,7 0-1 0,-7 0-1 0,7 0 0 16,0 0-10-16,0 0 0 0,0 0 0 0,1 4 0 16,2-4 0-16,-3 3 0 15,4 3 0-15,-4-3 0 0,3 0 0 0,1 3 0 0,-4-2-9 0,7 2 9 16,-3-6 0-16,3 9-10 0,0-9 10 0,-3 16-8 15,3-7-6-15,-4 1-1 0,4-7 0 0,-3 6 0 32,-4 4-45-32,4-4-10 0,-1 4-2 0</inkml:trace>
  <inkml:trace contextRef="#ctx0" brushRef="#br0" timeOffset="27433.907">24007 2654 1299 0,'0'0'27'0,"0"0"6"0,0 0-33 0,0 0 0 0,0 6 0 0,0-6 0 15,0 6 65-15,0 7 7 0,0-10 0 0,0 6 1 16,0 1-26-16,3-4-6 0,-3 3-1 0,0-5 0 16,0 5-32-16,0 0-8 0,0-2 0 0,0 5 0 15,0-12 0-15,0 0 0 0,4 3 0 0,-1 4 0 31,1 2-24-31,-4-9-6 0,0 0-2 0</inkml:trace>
  <inkml:trace contextRef="#ctx0" brushRef="#br0" timeOffset="28000.087">24313 2952 1337 0,'-10'6'28'0,"10"-6"6"0,-7 9-34 15,3-6 0-15,1 4 0 0,-4-4 0 0,3 6 51 16,-3-3 3-16,0 1 1 0,0 2 0 0,3-6-6 0,-3 7-1 0,0-4 0 0,0 0 0 16,0 4-7-16,0-1-1 0,0-6-1 0,7-3 0 15,-7 6-14-15,0-2-2 0,0 2-1 0,0-3 0 32,7-3-14-32,0 0-8 0,0 0 8 0,0 0-8 0,0 0 0 15,0 0 0-15,0 0 0 0,0 0 0 0,0 0 0 0,0 0 0 0,0 0 0 0,7 0 0 16,0 0 0-16,4 0 0 0,-4 0 0 0,3 0-8 15,1-3 8-15,-4 3-10 0,3-3 10 0,1 0-10 16,0 3 1-16,-1-4 0 0,1 4 0 0,-4 0 0 16,0-6-2-16,0 6 0 0,0 0 0 0,-7 0 0 15,0 0-3-15,0 0-1 0,0 0 0 0,0 0 0 16,0 0 15-16,0 0 0 0,0 0 0 0,0 0 0 16,0 0 14-16,0 0-1 0,0 0 0 0,0 0 0 15,0 0 0-15,0 0 0 0,0 6 0 0,4 1 0 16,-4-7 10-16,0 6 1 0,-4 3 1 0,4-9 0 15,0 10-13-15,0-4-2 0,4-3-1 0,-4 7 0 16,3-4-9-16,1-3 10 0,-4-3-10 0,0 9 10 0,0-9-10 0,7 4 0 16,-4 2 0-16,4-6 0 15,-7 0 0-15,7 0 0 0,0-6 0 0,0 2 0 16,0 4-21-16,1-9-7 0,2 6 0 0</inkml:trace>
  <inkml:trace contextRef="#ctx0" brushRef="#br0" timeOffset="28339.18">24610 3046 1288 0,'0'12'54'16,"0"1"-43"-1,0-1 44-15,0 1 9 0,3-4 1 0,-3 1 1 16,0-1-18-16,4 0-4 0,-4-9-1 0,0 0 0 15,0 0-23-15,0 0-4 0,0 0 0 0,0 0-1 16,0 0-32-16,0 0-7 0,0 0 0 0</inkml:trace>
  <inkml:trace contextRef="#ctx0" brushRef="#br0" timeOffset="28553.761">24578 2889 1232 0,'-7'3'35'0,"3"3"7"0,-3-3-34 15,7-3-8-15,-3 7 0 0,3-7 0 0,0 0 35 0,0 0 5 0,0 0 0 16,0 0 1-1,0 0-59-15,0 0-12 0,0 0-2 0</inkml:trace>
  <inkml:trace contextRef="#ctx0" brushRef="#br0" timeOffset="29650.813">25224 2911 1074 0,'0'0'22'0,"0"6"6"0,0-6-28 0,0 6 0 0,-4 4 0 0,4-10 0 16,0 3 16-16,0-3-4 0,0 6 0 0,0 0 0 15,0-2-12-15,4 5 11 0,-4-3-11 0,0-6 10 16,0 0-10-16,0 0 0 0,0 0 0 0,0 10 0 15,3-7 0-15,-3 6 8 0,4-3-8 0,-4 1 8 16,3 2 3-16,-3-9 0 0,0 3 0 0,0 7 0 16,4-4 13-16,-1 0 2 0,-3 4 1 0,4-1 0 0,-1-6 5 0,1 7 0 15,3-1 1-15,-4 0 0 16,1 1-7-16,3-1-2 0,-3 1 0 0,3-4 0 16,0-3 6-16,-4 6 1 0,4-9 0 0,0 4 0 15,-3-8-2-15,3 4 0 0,0-9 0 0,-4 6 0 0,4-7 8 0,1 1 2 16,-5 0 0-16,4-7 0 15,-3 7 19-15,-1-4 4 0,1 0 1 0,-1-2 0 16,1-1-33-16,-1 0-6 0,1 1-2 0,-1 2 0 16,-3-6-10-16,0 7-1 0,-3-1-1 0,-1 1 0 0,1-1-22 0,-1 4-5 0,-3-4-1 15,0 1 0 1,0 2-28-16,4 1-6 0,-5 9 0 0,1-9-1 16,4 5 1-16,-4-2 0 0,3 3 0 0,4 3 0 15,0 0-104-15,-3-3-20 0,3 3-4 0</inkml:trace>
  <inkml:trace contextRef="#ctx0" brushRef="#br0" timeOffset="30086.787">25555 2854 1778 0,'-3'22'37'0,"3"0"8"0,0 0-36 0,0 0-9 0,3-6 0 0,-3 6 0 16,0-7 0-16,4 1 12 0,-4 0-12 0,0-7 12 15,0 4 4-15,0-4 0 0,0-9 1 0,0 0 0 0,0 0-1 0,0 0 0 16,0 0 0-16,0 0 0 16,0 0-4-16,0-9 0 0,0-1-1 0,3 1 0 15,-3 0-11-15,4-7 0 0,-4 0 0 0,3 4 0 16,1-4 0-16,-4 0 0 0,3-3-9 0,1 4 9 15,3 2 0-15,-4-9-8 0,1 7 8 0,3-1 0 16,0 7-12-16,-3-1 4 0,3 4 8 0,0-4-13 0,-4 1 2 0,-3 9 1 16,7 0 0-16,-7 0 0 0,7 3 1 0,0 3 0 0,1 4 0 15,-1-4 0-15,-4 13 9 16,4-10 0-16,-3 7 0 0,-1 3-8 0,1 0 8 16,-1-1 11-16,-3 4-3 0,4-3 0 0,-1 3 10 15,-3 0 2-15,4-3 0 0,-4 0 0 0,3 0-7 16,-3-4-1-16,0-2 0 0,4-4 0 0,-4 1-12 15,0-1 0-15,0-9 0 0,0 0 0 16,0 0-35-16,0 0-9 0,0 0-3 0,0 0 0 16,7-9-120-16,-3 5-24 0</inkml:trace>
  <inkml:trace contextRef="#ctx0" brushRef="#br0" timeOffset="30478.966">25862 2967 1496 0,'0'10'42'0,"0"-1"10"15,0-6-41-15,0-3-11 0,0 10 0 0,0-10 0 16,0 12 35-16,0-12 5 0,0 0 0 0,0 3 1 0,0-3 12 0,0 0 3 16,4 7 0-16,3-4 0 15,0 3-28-15,-4-3-4 0,4 0-2 0,4 3 0 0,-4-2-22 0,0-1 9 16,0-3-9-16,4 6 0 15,-4-6 0-15,0-6 0 0,0 3 0 0,-4-1 0 16,4-2 0-16,-3 3-19 0,3-6 3 0,-7 6 0 16,4-7 5-16,-4 1 2 0,-4-4 0 0,4 4 0 0,-3 6 9 0,-1-7 0 0,0 4 0 15,-3 3 0 1,-3-3-22-16,-1 6-6 0,1-4 0 0,-1 8-1 0,0-4 10 0,1 9 3 0,-1-3 0 0,1 4 0 16,3-1 6-16,0 4 2 0,0-1 0 0,-1 1 0 15,5 2 8-15,-4 1 9 0,3 0-1 0,1-1-8 16,-1 1 0-16,4-3 0 0,-3 9 0 0,3-7 0 15,3 1 0-15,-3 3 0 16,4-7 0-16,-1 1 0 0,1 6 8 16,-1-13-8-16,1-3 0 0,3 3 0 0,0-3 0 0,4 4 0 0,3-4 0 0</inkml:trace>
  <inkml:trace contextRef="#ctx0" brushRef="#br0" timeOffset="31120.79">27129 2393 1384 0,'0'0'39'0,"-7"-3"9"0,0-3-38 0,-4 3-10 0,0 3 0 0,1 0 0 16,-4 3-50-16,0 3-12 0,-1-3-2 0,-2 4-1 15,-4-1 11-15,-1 0 2 0,1 7 1 0,-3-7 0 16,-1 3 51-16,-3 7 22 0,3-3-2 0,-3-4 0 16,3 4 13-16,-3-4 3 0,3-3 0 0,4 4 0 15,0-1 19-15,7 4 4 0,0-4 1 0,3 4 0 16,0 2-29-16,1 1-6 0,6 3-1 0,-3 0 0 16,4 6 12-16,-1 0 3 0,1-3 0 0,3 12 0 15,0-2-19-15,0 2-3 0,3-9-1 0,1 13 0 16,-4-4-5-16,3 1-2 0,1 2 0 0,-4-2 0 15,3 2-1-15,1-5 0 0,-1-1 0 0,1 1 0 16,-1-4 1-16,-3-6 0 0,0 0 0 0,4-10 0 16,-4 4-9-16,0-7 0 0,0-9 0 0,0 0 8 15,0 0-32-15,0 0-6 0,0 0-2 0,7 0 0 16,-3-6-31-16,-1-3-6 0,1-1-2 0</inkml:trace>
  <inkml:trace contextRef="#ctx0" brushRef="#br0" timeOffset="31372.975">26525 2905 1896 0,'4'6'40'0,"-1"0"8"0,1 0-39 0,3 4-9 0,0-7 0 0,4 3 0 15,-4-6 0-15,3 3 0 0,-3-3 0 0,4 0 0 16,0 0 24-16,-1 0 4 0,4 0 0 0,-3 0 0 16,3 0-16-16,-4-3-4 0,1 3 0 0,0 0 0 15,-1 0-25-15,-3 0-6 0,4 0-1 0</inkml:trace>
  <inkml:trace contextRef="#ctx0" brushRef="#br0" timeOffset="31843.771">26843 2933 1212 0,'0'3'51'15,"0"6"-41"1,0-2 45-16,0 2 9 0,0-3 1 0,0 4 1 15,0-10 6-15,3 3 2 0,-3-3 0 0,4 0 0 0,-1 9-16 0,1-3-3 0,0-2-1 0,-1-1 0 16,1 0-13-16,3 3-2 0,0-6-1 0,0 0 0 16,0 0-24-16,0 0-5 0,0 0-1 0,0-6 0 15,-4 3-8-15,5-4 12 0,-5 1-12 0,1-3 12 16,-4 6-1-16,0-7 0 16,3-5 0-16,-6 8 0 0,3-5 1 0,-4 2 1 0,1-2 0 0,-1 2 0 15,0 1-4-15,4 0-1 0,-3 2 0 0,-1 1 0 16,4 6-8-16,0 0 0 0,-10 0-12 0,3 0 12 15,-4 6-14-15,4 7 5 0,0-4 1 0,0-2 0 16,0 8-12-16,0-2-3 0,0 2 0 0,-4 4 0 16,4 0 15-16,0 6 8 0,0-9-10 0,4 12 10 15,-1-9 0-15,-3 3 0 0,3 3 0 0,4 0 0 16,-3-3 0-16,3 0 0 0,-4-3 0 0,4 3 0 16,0-13 16-16,4 0-3 0,-1-2-1 0,1 2 0 15,0-9 20-15,3 3 3 0,0 3 1 0,0-6 0 16,3 0-13-16,1 4-3 0,3-8 0 0,0 4 0 15,-3 0-34-15,-1-6-7 0,4 6-2 0,0-3 0 16,-3-6 23-16,3-7 0 0,4 7 0 0,-4-1 0 16,0-5-142-16,4-1-34 0,-4-3-6 0</inkml:trace>
  <inkml:trace contextRef="#ctx0" brushRef="#br0" timeOffset="32204.123">27164 2958 936 0,'-7'9'26'0,"0"-6"7"0,0 4-33 16,7-7 0-16,0 0 0 0,-7 3 0 0,7-3 52 0,0 0 3 0,-7 0 1 0,7 0 0 16,0 0-20-16,0 0-3 0,0 0-1 0,-4-3 0 15,1-4 26-15,3 7 5 16,-4-3 1-16,4 3 0 0,0 0 0 16,0 0 0-16,0 0 0 0,0 0 0 0,0 0-10 0,0 0-2 0,0 0 0 0,0 0 0 15,0 10-25-15,0-7-6 0,0 12-1 0,0 1 0 16,0-6 13-16,0 2 3 0,0 1 0 0,4 5 0 15,-4-8-19-15,0 2-3 0,3-2-1 0,-3 5 0 16,4-5-13-16,-1 2 8 0,1-2-8 0,-1-7 0 16,1 6 0-16,-1-2 0 0,4-1 0 0,-3 3 0 15,3-6 0-15,0 4 0 0,-4-7 0 0,5 3 0 16,-1-3 0-16,0 3 0 0,0-3 0 0,0-3 0 16,0 3 0-16,0-3 0 0,-4-4 0 0,4 4 0 15,-3-6 0-15,0-1 0 0,-1 1 0 0,1-3 0 16,-4-1 0-16,0 0 0 0,0-2 0 0,0-4 0 15,0 6 0-15,0-2 0 0,-4-1-8 0,4 4 8 16,-3-7-24-16,3 3 1 0,-4 0 1 0</inkml:trace>
  <inkml:trace contextRef="#ctx0" brushRef="#br0" timeOffset="32493.458">27488 3039 1414 0,'-3'16'40'0,"3"-7"9"0,-4 1-39 0,1 2-10 0,-1-2 0 0,1-1 0 16,-1-3 0-16,-3 4-11 0,4-7 3 0,3-3 0 15,0 0-45 1,-7 0-9-16,7 0-2 0</inkml:trace>
  <inkml:trace contextRef="#ctx0" brushRef="#br0" timeOffset="32730.189">27450 2788 410 0,'7'-21'8'0,"-4"11"3"0,4-9-11 0,-3 10 0 0,3-4 0 0,-4-2 0 16,4 2 0-16,1 4 0 0,-1-7 0 0</inkml:trace>
  <inkml:trace contextRef="#ctx0" brushRef="#br0" timeOffset="33121.676">27545 2556 372 0,'0'0'8'0,"0"0"1"0,0 0-9 16,0 0 0-16,0 0 0 0,0 0 0 0,0 0 0 0,-7 4 10 0,7-4-10 0,0 0 10 16,-4 6 13-16,4-6 2 0,0 6 1 0,0 4 0 15,0-10 13-15,4 9 2 0,-1-6 1 0,-3-3 0 16,4 6-8-16,-1-2-2 0,4 2 0 0,-7-6 0 16,8 0-20-16,-8 0-4 0,3 0 0 0,-3 0-8 15,7 0 0-15,-7 0 0 0,7 0 0 0,-7 0 0 16,4 0 0-16,-4 0 0 0,7-6 0 0,-7 6 0 15,0 0 8-15,0 0 8 0,0 0 2 0,0 0 0 16,0 0 62-16,0 0 12 0,0 0 2 0,0 9 1 16,0-3 13-16,0 4 2 0,0-1 1 0,-4 7 0 15,1-7-20-15,3 7-4 0,-4-4-1 0,1 7 0 16,-1 0-28-16,1 0-6 0,3 0 0 0,-4 2-1 16,1 5-19-16,3-4-3 0,-4-4-1 0,4 11 0 15,0-7 0-15,-4 6-1 0,4-9 0 0,0 6 0 16,-3-13-27-16,3 13 8 0,0-6-8 0,0 3 0 15,3-3 0-15,-3 0 0 0,0-1 8 0,0 4-8 16,4-9 8-16,-4 3-8 0,4-1 12 0,-4 1-4 0,0-3-8 0,3 2 0 0,-3-5-10 16,0-1 10-1,0-3-41-15,0-6-3 0,0 0 0 0,0 0 0 16,0 0-84-16,0 0-18 0,0 0-3 0</inkml:trace>
  <inkml:trace contextRef="#ctx0" brushRef="#br0" timeOffset="33455.806">27725 2469 1424 0,'-4'25'29'0,"1"3"8"16,3-9-29-16,-4 6-8 0,4 0 0 0,-3 3 0 15,3-3 58-15,-4 3 10 0,4 1 3 0,-3-4 0 16,-1 6 2-16,4-9 1 0,-3 9 0 0,-1-9 0 16,4 0-14-16,-3 7-2 0,3-7-1 0,-4-4 0 15,4 1-33-15,0-3-6 0,-4 3-2 0,4-7 0 0,0-2-16 16,-3 2 0-16,3-2 0 0,-4-4 0 15,4 3-40-15,0-9-12 0,0 6-3 0,0-6 0 16,0 0-34-16,0 0-7 0,0 0-2 0</inkml:trace>
  <inkml:trace contextRef="#ctx0" brushRef="#br0" timeOffset="33839.769">27725 2980 1232 0,'3'19'35'0,"1"-4"7"15,3-2-34-15,-4-1-8 0,1 4 0 0,3-3 0 16,0-4 64-16,-3 0 10 0,3 1 2 0,0-1 1 16,0 1-18-16,3-4-4 0,-3-3-1 0,0-3 0 15,4 0-9-15,0-3-1 0,-1-3-1 0,1 2 0 16,-1-5-23-16,-3 0-4 0,4-7 0 0,-4 10-1 15,0-7-15-15,4 4 0 0,-4-7-9 0,-4 4 9 16,1-4-35-16,-1 0-1 0,1 4 0 0,-4 2 0 16,3-5 2-16,-3 8 0 0,0-2 0 0,0 6 0 15,0 3 4-15,0 0 1 0,0 0 0 0,0 0 0 16,0 0 10-16,-3 9 3 0,3-3 0 0,-4 13 0 16,1-9 16-16,-1 2 0 0,1 10 0 0,-1-3 0 15,1 6 0-15,-4-6 9 0,3 3-1 0,1 3 0 16,3-3 11-16,-4 0 1 0,8 0 1 0,-4-7 0 15,0 4-5-15,3-9 0 0,1 5-1 0,-1-2 0 0,8 2-15 16,-1-2 0-16,1-4 0 0,3 4 0 16,4-4-36-16,-1-2-14 0</inkml:trace>
  <inkml:trace contextRef="#ctx0" brushRef="#br0" timeOffset="34708.452">28543 3021 1948 0,'-14'-10'40'0,"14"10"11"0,-7 0-41 0,0-6-10 0,0 3 0 0,7 3 0 16,-7-3 9-16,7 3 0 0,-7 0 0 0,-4 3 0 15,4 0-9-15,0 3 10 0,0-3-10 0,4 4 10 16,-4 2-10-16,-1 3 10 0,1 1-10 0,0 3 10 15,4-1-2-15,-4 10-8 0,3-3 12 0,1 0-4 16,-1 0 13-16,1 0 3 0,-1 0 0 0,1-3 0 16,3 6-24-16,0-3 0 0,0 3 0 0,0-3 0 15,0 0 12-15,0 3 0 0,0-3 1 0,0 0 0 16,3-3 13-16,-3 0 2 0,0-1 1 0,4 1 0 16,-1 0-13-16,-3-6-4 0,4 2 0 0,-1 1 0 15,-3-7-12-15,0-2 0 0,0-7 0 0,0 0 0 16,0 0 14-16,0 0-3 0,0 0-1 0,0 0 0 15,0 0-10-15,-3-3 0 0,-1-7 0 0,1-2 0 16,-1-4 0-16,-3 0 0 0,4-6 12 0,-1 3-4 16,1 1-8-16,-1-4 0 0,0-10-12 0,1 4 12 15,-1 0 0-15,4 0 0 0,-3-1 0 0,-1-2 0 16,4-3-16-16,-3 5 0 0,3-5 1 0,-4-1 0 16,4-2 31-16,-3 5 5 0,3-2 2 0,0-1 0 15,-4 7 3-15,8-3 1 0,-4 3 0 0,3 9 0 16,-3-6-27-16,4 6 0 0,-4 6 0 0,0 4-11 15,3 0 11-15,-3-1 0 0,0 7 8 0,0 3-8 16,0 0-17-16,0 0-8 0,7 3-2 0,0 3 0 16,1 4-1-16,2-4-1 0,-3 13 0 0,4-10 0 0,-4 1 10 0,0 9 3 0,0-4 0 15,-4 1 0-15,4-4 16 0,1 4 0 0,-1-6 0 0,-4 5 0 16,1-5 0-16,-1-7 0 0,-3 6 8 0,0 4-8 16,0-13 27-16,-3 9-1 0,-1 1 0 0,1-7 0 15,-4 3-11-15,-1 0-3 0,1-3 0 0,7-3 0 31,-10 3-42-31,3-3-9 0,-4 0-1 0,4 0-1 16,0-3-36-16,0-3-7 0,4 0-2 0</inkml:trace>
  <inkml:trace contextRef="#ctx0" brushRef="#br0" timeOffset="35252.247">28610 2381 908 0,'0'0'19'0,"-3"9"4"0,-1-6-23 16,1 4 0-16,-1-1 0 0,1 3 0 0,-1 1 58 0,1-4 7 0,-1 3 2 0,1 1 0 16,-1 9 22-16,0-10 5 0,1 0 1 0,3 1 0 15,-4 6 1-15,1-7 0 0,-1 7 0 0,4-4 0 16,0 4-35-16,0-7-6 0,0 10-2 0,0-3 0 16,0-4-31-16,4 4-6 0,-1 0-2 0,-3-1 0 15,4 4-6-15,-1-6 0 0,-3 6-8 0,4 6 12 16,-4-3-12-16,4-7 0 0,-1 4 0 0,1 0 0 15,-4-3 0-15,3 2 0 0,1 1 0 0,-1 0 0 16,-3-3 0-16,4-1-12 0,-1 4 3 0,1-9 0 16,-4 5-21-16,3-5-4 15,1-1-1-15,-1 0 0 0,-3-2-13 0,0-7-2 16,0 0-1-16,0 0 0 0,0 0-65 0,0 0-14 0</inkml:trace>
  <inkml:trace contextRef="#ctx0" brushRef="#br0" timeOffset="35566.175">28833 2876 1060 0,'0'0'22'0,"0"0"5"0,0 0-27 0,0 0 0 0,0 0 0 0,0 0 0 16,0 0 34-16,0 0 2 0,0 0 0 0,0 0 0 16,-8 7 16-16,5-1 3 0,-1 3 1 0,1-6 0 15,-1 7 6-15,1-1 2 0,3-3 0 0,-4 4 0 16,4-10-46-16,0 0-9 0,0 0-1 0,0 0-8 15,0 0-82-15,-3 6-23 0,3-6-5 0</inkml:trace>
  <inkml:trace contextRef="#ctx0" brushRef="#br0" timeOffset="35786.084">28755 2566 1447 0,'-4'0'30'0,"1"9"7"0,-1-2-29 0,1 2-8 0,3 0 0 0,-4 1 0 31,4-4 0-31,0 3 0 0,-3 1 0 0,3-1 0 16,0-9 0-16,0 3 0 0,0-3 0 0,0 0 0 0,0 0 0 15,0 0 0-15,0 0 0 0</inkml:trace>
  <inkml:trace contextRef="#ctx0" brushRef="#br0" timeOffset="36272.477">29037 2792 1941 0,'0'18'55'0,"4"-5"12"15,-4 0-54-15,3 5-13 0,4-2 0 16,-3 3 0-16,-1-10 16 0,4 4 0 0,-3-4 0 0,-1 4 0 16,4-4 15-16,-3-6 3 0,3 4 1 0,0-7 0 15,-3 6-6-15,3-6-1 0,0-6 0 0,0 6 0 16,0-7 0-16,3 4-1 0,-2-6 0 0,-1-4 0 15,3 4-37-15,-3-4-7 0,4 4-2 0,-4-7 0 16,0 4-13-16,-4-4-4 0,4 3 0 0,-3 1 0 16,-4 2-6-16,4 1-2 0,-4-7 0 0,3 7 0 15,-3 3 21-15,0-4 4 0,0 7 1 0,0 3 0 16,0 0-12-16,0 0-2 0,0 0-1 0,-7-6 0 16,7 6-1-16,-7 0 0 0,0 0 0 0,0 6 0 15,-4-3-23-15,1 4-5 0,-1 2-1 0,1 0 0 16,-5 7 19-16,1-7 3 0,0 4 1 0,0 0 0 15,0 5 80-15,0-2 16 0,0 3 3 0,3-3 1 0,1-1-14 16,3 1-2-16,-1 0-1 0,5-1 0 0,3-2-15 16,0 2-2-16,3 1-1 0,1-3 0 0,3-1-8 0,-3-2-1 15,6-1-1-15,-3 0 0 0,4-2-15 0,-4-1 0 0,3-6-12 0,5 9 12 32,-5-9-28-32,4 0 2 0,0-9 0 0,0 9 0 15,1-6-17-15,2-1-3 0,1-2-1 0</inkml:trace>
  <inkml:trace contextRef="#ctx0" brushRef="#br0" timeOffset="36625.302">29168 2600 1956 0,'0'0'40'0,"0"0"11"0,0 0-41 16,0 0-10-16,0 0 0 0,0 0 0 0,3-9 41 0,1 3 7 0,-1-4 0 0,4 1 1 15,0-13 11-15,0 3 3 0,4 0 0 0,-4-9 0 16,4 9-51-16,-1-3-12 0,1 0 0 0,-1 0 0 16,1 4-13-16,0-1-6 0,-4 6-1 0,3-6 0 15,-3 7-105-15,0-7-22 0,0 3-4 16</inkml:trace>
  <inkml:trace contextRef="#ctx0" brushRef="#br0" timeOffset="43253.722">28127 3456 1105 0,'-4'-3'47'0,"4"3"-38"16,0 0 14-16,-3-6 2 0,3 6 1 0,-4-3 0 15,4 3-26-15,0-3 0 0,0-7 0 0,0 10 0 32,0-6-27-32,4 0-4 0,-4-1-1 0,0 7 0 15,0 0-2-15,7 0-1 0,0 0 0 0,0 4 0 0,0 2 19 0,4 3 4 0,-1 1 1 0,-3-4 0 16,0 3 27-16,4 4 4 0,-4-4 2 0,0 1 0 16,4-1 21-16,-4-6 4 0,3 7 1 0,1-10 0 15,0 9 1-15,-1-9 1 0,1 0 0 0,-1 0 0 16,4 0-10-1,4-9-1-15,0-1-1 0,-1 7 0 0,4-6-21 0,1-7-4 0,2 7-1 16,1-4 0-16,0 4-12 0,-1-1 0 0,5-2 0 0,-1 5 0 16,0 4-21-16,-3 3-1 0,3 0 0 0,0 3 0 15,-3 7 5-15,3-1 1 0,-3 4 0 0,0-1 0 16,-4 4 16-16,0 3 0 0,-4 0-8 0,1-7 8 16,-4 4 0-16,4 0 9 0,-4-1-1 0,0 1 0 0,4-4 21 0,-8-2 4 15,4-1 1-15,1-2 0 16,-1-4-14-16,0 6-4 0,3-3 0 0,-2-3 0 15,-1 1-8-15,0-4-8 0,0 0 12 0,3 3-12 16,-2 0 12-16,2-3-12 0,-3 3 12 0,4 0-12 16,0 0 0-16,-1 4-11 0,-3-1 0 0,4 3 0 15,-4-6 11-15,0 7 16 0,0-1-4 0,0-6-1 16,-3 7-11-16,0-7 0 0,-4 3 0 0,0-3 0 0,0-3 0 16,-4 10 0-16,4-4 0 0,-3-3 0 15,-1 3 0-15,-3-6 12 0,0 0-12 0,0 0 12 0,0 0-12 0,0 0 10 0,0 0-10 0,0 0 10 16,0 0-10-1,-3-6 0-15,-1-3 0 0,1 6 0 0,-8-4 0 16,4-2-16-16,-7 6 3 0,4-10 0 0,-8 4 13 16,4 3 0-16,-4-1 0 0,0 1 0 15,-3-3-41-15,0 2-9 0,0-2-2 0,-4 3 0 0,1-1 39 0,-1 1 13 0,0-3-9 16,1 6 9-16,-1-4 8 0,0-2 6 0,4 9 2 0,-4-10 0 16,4 4 10-16,3 0 2 0,1 0 1 0,-1-1 0 15,4 1-13-15,0 3-4 0,0-3 0 0,-4 3 0 16,4-7-12-16,4 4 0 0,-5 0 0 0,1-1-10 15,0 1-6-15,4-3 0 0,-5 9-1 0,1-10 0 16,-3 7-1-16,3-3 0 0,-4-4 0 0,0 7 0 16,1-3 6-16,-1 6 2 0,-3-3 0 0,3 3 0 15,-3 0 10-15,0 0-12 0,-4 0 12 0,4 0-12 16,0 0 20-16,3 0 3 0,-3 0 1 0,3 0 0 16,1-6-4-16,3 6 0 0,0 0 0 0,-1-4 0 15,5 1-8-15,3 3 0 0,0 0 0 0,0-3 8 16,7 3-17-16,-7 3-4 0,7-3-1 0,0 0 0 15,-4 3-20-15,4-3-4 16,-7 4-1-16,4 2 0 0,3-6 10 0,-7 3 1 0,3 3 1 0,-3-3 0 16,7-3 27-16,-4 10-8 0,-3-4 8 0,7-6 0 15,0 0 0-15,0 0 14 0,-3 3-2 0,3-3 0 16,0 0 12-16,0 0 1 0,0 0 1 0,-4-9 0 0,4-1-16 0,4 7-10 16,-4-12 12-16,3 8-12 0,1-5 12 15,-1 2-12-15,1-2 12 0,3 2-12 0,0 1 0 16,0 3 0-16,0-4 0 0,0-2 0 0,4 12 0 0,-4-10 0 0,3 10 0 15,1 0 0-15,0 0 0 0,-1 7 0 0,1-4-12 0,-1 9 3 16,1-8 9-16,3 5 11 0,0 0-3 0,0-2 0 16,4 2-8-16,0 0 0 0,-1 1 0 0,1-1 0 15,3 1 0-15,0-4 0 0,0 3 0 0,4-6 0 16,-4 7 0-16,4-4-11 0,3-3 3 16,0-3 0-16,-3 10 8 0,3-10 0 15,4 0 0-15,-4 0 0 0,0 0 0 0,1 0 0 0,-1 0 0 16,0 9 0-16,0-9 0 0,1 0 0 0,-1 3 0 15,0 3 0-15,0-2 9 0,-3 2-9 0,-4 0 12 16,4 4-12-16,-4-1 0 0,-3-6-9 0,3 7-1 0,-4-1 0 16,1-3-15-16,0 0-3 15,-4 4-1-15,0-4 0 0,4-3-32 16,-4 4-7-16,3-7 0 0,-3 3-1 0,0-3-6 0,1 0-1 0,-1 0 0 0</inkml:trace>
  <inkml:trace contextRef="#ctx0" brushRef="#br0" timeOffset="50153.371">23643 5382 716 0</inkml:trace>
  <inkml:trace contextRef="#ctx0" brushRef="#br0" timeOffset="50671.062">23534 5281 623 0,'0'0'17'0,"0"0"5"16,0 0-22-16,0 0 0 0,0 0 0 0,0 0 0 16,0 0 0-16,0 0 0 0,0 0 0 0,0 0 0 15,0 0 24-15,0 0 0 0,0 0 0 0,0 0 0 16,0 0 14-16,0 0 3 0,0 0 1 0,0 0 0 0,0 0 2 15,0 0 0-15,0 0 0 0,0 0 0 0,0 0-2 0,0 0 0 0,0 0 0 0,0 0 0 16,0 0 7-16,3 3 2 0,-3-3 0 0,0 0 0 16,4 7-24-16,-4-7-5 0,0 0-1 0,0 0 0 15,0 0 22-15,0 0 4 0,0 0 1 0,0 0 0 16,0 0-17-16,3 3-3 0,-3-3-1 16,0 0 0-16,0 9-27 0,0-9 0 0,4 6 8 15,-1-2-8-15,-3 5 25 0,4-3 3 16,-1 1 1-16,1 2 0 0,-4-3-29 0,4 0-8 0,-4 1-1 15,3-1 0-15,-3 0 9 0,4-3 0 0,-1 4 0 0,4-4 0 16,-3 3 15-16,-1 0-2 0,-3 1 0 0,4-4 0 16,-1 6-3-16,1 1-1 0,-1-1 0 0,1-3 0 15,-1 4-9-15,-3-4 0 0,7 3 0 0,-7 1 0 16,4-1 0-16,-4 1 0 0,4-1 0 0,-4 0 8 16,0 4-8-16,3-1 10 0,-3 1-10 0,0 3 10 15,4-1-10-15,-4 1 0 0,3 0 0 0,-3-1 8 16,7 1-8-16,-3-3 0 0,-1-4 0 0,1 0 0 15,-1 1 0-15,1-1 0 0,-1 1-9 0,1-4 9 16,-4-6-9-16,0 0 9 0,0 0-13 0,0 0 5 16,0 0-15-16,0 0-2 0,0 0-1 0,0 0 0 15,0 0-23-15,0 0-5 0,0 6-1 0,3-3 0 16,-3-3 15-16,0 0 2 0,4 3 1 0,-4-3 0 16,3 4 13-16,-3-4 4 0,4 6 0 0,-4-6 0 15,0 0-17-15,0 0-3 0,7 0-1 0,-7 0 0 16,4 3-21-16,-1-3-4 0,4 0-1 0</inkml:trace>
  <inkml:trace contextRef="#ctx0" brushRef="#br0" timeOffset="56930.604">23650 5654 474 0,'0'7'9'0,"0"2"4"15,0-3-13-15,0 4 0 0,0-10 0 0,0 9 0 16,0-6 25-16,0 7 3 0,0-10 0 0,0 6 0 15,4 0 14-15,-4 4 3 0,0-4 1 0,3 0 0 16,-3 0-8-16,4 1-2 0,-4 2 0 0,3-3 0 0,-3 4-15 0,4-4-3 0,-4 3-1 0,3 1 0 16,-3-1-6-16,4 1-2 0,-4 5 0 0,3-2 0 15,-3-4 2-15,0 7 0 0,4-4 0 16,-4 4 0-16,0-3 3 16,4-1 1-16,-4 4 0 0,0-4 0 0,0 4 0 15,0 0 0-15,3 0 0 0,-3-1 0 0,0 1-5 16,0-7-1-16,0 7 0 0,0-4 0 0,0-2-9 15,0 2 0-15,0-5 0 0</inkml:trace>
  <inkml:trace contextRef="#ctx0" brushRef="#br0" timeOffset="58913.735">23587 5930 703 0,'0'0'29'16,"0"0"-29"-1,0 0 48-15,0 0 3 0,0 0 1 0,0 0 0 16,0 0-1-16,0 0 0 0,0 0 0 0,-7 0 0 16,0-3 29-16,3-3 5 0,4 6 2 0,-7 0 0 15,7 0-37-15,-7 0-7 0,7 0-2 0,-7-3 0 16,3 0-33-16,-3-1-8 0,7 4 0 0,-7 0 0 16,7 0 33-16,-7 0 5 0,-3 0 1 0,3 4 0 15,0-4-11-15,-1 3-3 0,1 0 0 0,-3 3 0 16,3-3-40-16,-4 7-8 0,4-4-1 0,-3 3-1 15,-1-6 25-15,-3 7 0 0,3-1 0 0,1 1 0 16,-4-4 0-16,3 0 11 0,-3 1-11 0,3-1 12 16,1 3-12-16,-1-3 0 0,4 1-12 0,0 2 12 15,3 1-9-15,-3-7 9 0,4 6 0 0,-1 0 0 16,4 1-8-16,0 2 8 0,0-5 0 0,0 2 0 0,4 1-8 0,-1-1 8 16,4-3 0-16,1 4 0 0,-1-1 0 0,0 0-8 15,3-2 8-15,-3 2 0 0,4-3 0 0,-1-2 0 16,1 5-8-16,-4-9 8 0,4 0 0 0,-1 6 0 0,1-3 0 15,-4-3 0-15,4 0 8 0,-1-3-8 0,-3-3 0 0,4 6 0 16,-4-3 28 0,3-3-1-16,1-4 0 0,0 1 0 0,-4 2-35 0,3 1-8 0,1-6 0 0,-4 2-1 15,0 4 17-15,3-3 0 16,-3-1 0-16,1 1 9 0,-5 2-9 16,4-5 0-16,-3 9 0 0,-1-4 0 0,1-2 0 15,-1 9 8-15,-3-9-8 0,4 9 0 16,-4 0-38-16,3-3-13 0,-3 3-2 0</inkml:trace>
  <inkml:trace contextRef="#ctx0" brushRef="#br0" timeOffset="59937.417">24031 5927 1250 0,'0'0'35'0,"0"0"9"0,-7 3-36 15,4-3-8-15,3 0 0 0,-11 7 0 0,4-7 67 0,0 3 11 0,7-3 2 0,-7 6 1 16,0-3-65-16,0-3-16 0,0 6 0 0,0-3 0 15,0-3 38-15,0 7 4 0,0-4 1 0,-1 0 0 16,1 3-18-16,4-3-3 0,-4 4-1 0,0-1 0 16,3 0-21-16,1-3 0 0,-4 7 0 0,3-4 0 15,1 3 0-15,-1-2-10 16,1 2 1-16,-1 1 0 0,4 2-1 16,0-3 0-16,0 10 0 0,0-3 0 0,4-3 10 0,-4 2 0 15,3 1 0-15,-3 0-8 0,4-4 8 0,-1-2 0 0,1-1 0 0,-1 0 0 16,4 1 18-16,-3-10-1 0,3 6 0 0,-7-6 0 15,3 3 3-15,4-6 0 0,0-3 0 0,-3 6 0 16,3-10-31-16,-3 1-5 0,3 0-2 0,0-1 0 16,-4-2 46-16,4-1 10 0,0 0 2 0,-3-2 0 15,-1 2-31-15,4-2-9 0,-3-1 0 0,-1-3 0 16,-3 10 0-16,4-4 0 0,0 1 0 0,-4-1 0 16,0 4 0-16,0 2 0 0,0-2 0 0,0 6 0 15,0-3 0-15,0 6 0 0,0 0 0 0,0 0 0 16,0 0 17-16,0 0 7 0,0-4 0 0,0 4 1 15,0 0-71-15,0 0-14 0,0 0-4 0,0 0 0 16,0 0 64-16,0 0 0 0,3 4 14 0,1 2-2 16,-1-3-12-16,1 6-16 0,-1-2 4 0,-3 2 1 15,4 0 11-15,-4 1 0 0,3-1 0 0,-3 7 0 16,0-4 0-16,4-2 0 0,-4 6 10 0,0-1-10 16,3 1 8-16,-3 0-8 0,4-1 0 0,-1 1 0 15,1-3 0-15,-1 5 0 0,1-8-11 0,3 5 11 0,0-5 0 16,4-4 0-16,-4 0 0 0,3 1 0 15,1-4 0-15,-1 0 0 0,1-3 0 0</inkml:trace>
  <inkml:trace contextRef="#ctx0" brushRef="#br0" timeOffset="60463.858">24239 5990 942 0,'0'0'40'16,"0"0"-32"0,0 0 76-16,0 0 16 0,0 0 4 0,0 0 0 15,0 0-35-15,0 0-6 0,0 0-2 0,4 9 0 16,-4 1-30-16,0-1-7 0,3 4 0 0,1-1-1 15,-4 1 7-15,3 2 2 0,1-2 0 0,-4 6 0 16,4-7-11-16,-1 4-1 0,-3 0-1 0,4-4 0 16,-1-2 5-16,-3-1 2 0,0-9 0 0,0 0 0 15,0 0 3-15,0 0 1 0,0 0 0 0,0 0 0 16,0 0-7-16,0-6-2 0,0-4 0 0,0 1 0 16,0-1-13-16,4-2-8 0,-4 3 10 0,3-7-10 0,1 3 0 0,-4 1 0 15,3-4 0-15,1 4 0 16,-1 2 8-16,1-2-8 0,3-1 0 0,-4 4 0 0,1-1 0 0,3 1 0 15,-4-1 0-15,5 1 0 0,-5 3 11 0,4-1-11 0,-3-2 12 16,3 6-12-16,-4 3 10 0,-3 0-10 0,7-6 8 0,-3 12-8 16,3-6 0-16,0 3 0 0,-4-3 8 15,5 6-8 1,-5-3 0-16,4 4 0 0,-3-4 0 0,-1 3 0 0,1 0 0 0,3 4 8 16,-4-1-8-16,1 1 0 0,-1 2 8 0,-3 1-8 15,4-1 8-15,-4 4-8 0,3 3 0 0,1-4 8 16,-4 4-8-16,3-3 0 0,1 0 0 0,0-4 0 0,-1 1 0 0,1-4 0 15,-1 7-11-15,1-7-7 0,-1-6-2 0,1 7 0 32,3 2-159-32,0-5-32 0</inkml:trace>
  <inkml:trace contextRef="#ctx0" brushRef="#br0" timeOffset="61045.621">24850 5918 969 0,'0'0'40'0,"0"0"-32"31,0 0 72-31,0 0 13 0,0 0 3 0,-7 3 1 16,7-3 25-16,-7 0 5 0,-1 9 1 0,5-2 0 0,-4-4-56 0,0 3-12 0,3-3-1 0,-3-3-1 15,0 6-6-15,-3-3-2 0,3-3 0 0,-4 7 0 16,4-4-29-16,0 0-5 0,0 0-2 0,0 3 0 16,0-2-6-16,7-4-8 0,-4 6 11 0,-3 0-11 15,4 0 0-15,-1 1 0 0,4-1 0 0,0 3-9 16,0-2 9-16,0-1 0 0,0-6 0 0,4 9-8 15,-4-9 8-15,3 7 9 0,1-4-1 0,-4-3-8 16,3 6 0-16,4-3-9 0,0 3-1 0,-3-3 0 16,3-3 10-16,0 7 0 0,0-4 0 0,0-3 0 15,-3 0 0-15,3 6 0 0,0-6 0 0,0 3-8 16,-4-3 8-16,4 3 0 0,0 1 0 0,-3-1 0 16,3 0 10-16,-4-3 1 0,5 3 0 0,-8-3 0 15,7 3-19-15,0-3-4 0,-4 3-1 0,4 0 0 16,-3 1 21-16,3 2 4 0,-4-3 0 0,1 3 1 15,-1 4-13-15,1-4 0 0,-1 0 0 0,1 4 0 16,0 2 0-16,-1-2 0 0,1-1 0 0,-4 7 0 16,0-4 0-16,0 1 0 0,-4-1 0 0,4 1 0 15,-3-4 0-15,-1-3 0 0,0 4 0 0,1-4 0 16,-4 0 0-16,3-2 0 0,-3 2-12 0,0-3 12 16,0-3 0-16,0-3 0 0,-3 3 8 0,2-6-8 15,1-1-45-15,0-2-15 0,4-1-4 0,-4 1 0 16,3-4 0-16,1 1 0 0,-1 3 0 0</inkml:trace>
  <inkml:trace contextRef="#ctx0" brushRef="#br0" timeOffset="61662.441">25061 6062 991 0,'0'0'42'0,"0"0"-34"15,0 0 104-15,0 0 21 0,0 0 4 0,0 0 1 16,0 0-12-16,0 0-2 0,0 0-1 0,0 0 0 15,0 0-45-15,0 0-9 0,0 0-1 0,0 0-1 16,4 3-34-16,-4-3-6 0,0 0-2 0,3 6 0 16,4-3-9-16,0-3-1 0,-3 0-1 0,3 7 0 15,0-7-14-15,0 0 0 0,0 0 8 0,4 0-8 16,-1 0 0-16,-3 0 0 0,4-7 0 0,0 7 0 16,-4 0 0-16,0 0 0 0,0 0 0 0,0-3 0 15,-4 3 0-15,1-6 0 0,3 6 0 0,-7 0 0 16,4 0 0-16,-4 0-10 0,0 0 10 0,0 0-8 15,0 0 0-15,0 0 0 0,0-3 0 0,0 3 0 16,0-6 8-16,0-4 0 0,-4 7 0 0,0-6-8 16,1 2 8-16,-1 1-13 0,1 0 5 0,-1 0 8 0,1-1-12 0,-1 1 12 0,-3 0-12 0,4 0 12 15,-4 2-14-15,3 1 5 0,4 3 1 0,-7-3 0 16,-4 3-8-16,11 0 0 0,-7 0-1 0,0 3 0 16,4 0 4-16,-4 4 1 0,3-1 0 0,1 0 0 15,-1 4 4-15,1-1 8 0,3 0-13 0,-7 4 5 16,7 3-4-16,-4-7-1 0,1 10 0 0,3 0 0 15,0-7 13-15,0 7 0 0,0-3 0 0,0-1 0 16,3 1 0-16,-3 0 0 0,4-4 0 0,-1 4 0 16,1-3 0-16,-1-4 0 0,4 0 0 15,-3 1 0-15,3-1 0 16,0 1 0-16,3-4 0 0,1 3 0 0,0-2 0 0,-1 2 0 0,4-3 0 0,0-3 0 16,1 4 0-16,-5-4 0 0,4-3 0 0,0 6 0 15,0-6-106 1,1 0-18-16,-1-6-4 0</inkml:trace>
  <inkml:trace contextRef="#ctx0" brushRef="#br0" timeOffset="62144.459">25446 6074 1094 0,'0'0'23'0,"0"10"5"15,3-1-28-15,-3 1 0 0,0-4 0 0,4 0 0 0,-4 1 94 16,0 2 14-16,0 0 2 0,3 1 1 0,-3-4-38 0,0 3-7 0,4-2-2 0,-4 2 0 31,4 1-10-31,-4-1-2 0,3 0-1 0,-3 1 0 0,0-1-15 16,4 1-4-16,-4-1 0 0,0-3 0 0,3 4-10 16,-3-4-2-16,0-3-1 0,0-3 0 0,0 0 7 0,0 0 2 0,0 0 0 0,0 0 0 15,0 0-1-15,0 0 0 0,0 0 0 0,0 0 0 16,0 0 1-1,0 0 1-15,0 0 0 0,-3-3 0 0,-1-3-13 0,4 6-4 0,-3-10 0 0,-1 4 0 16,4-3-12-16,-4 2 0 0,1-5 0 0,3 2 0 16,0 1 0-16,-4 0 0 0,4-4 0 0,0 0 0 15,0-2 8-15,4-1 3 0,-4 4 0 0,0-4 0 16,3 0-11-16,-3 0 0 0,4 4 0 0,0-4 0 16,-4 7 0-16,3-1 0 0,-3-2 0 0,4 3 0 15,-4 2 0-15,3-2 0 0,-3 3 0 0,4-4 0 16,-1 4 0-16,-3-4 0 0,4 7 0 0,-1-3 0 15,1-3 0-15,3 6 0 0,-4-4 0 0,4-2 0 16,0 9 24-16,0-6 0 0,4 2 0 0,-4 1 0 16,4 0-24-16,-1 3-9 0,1-3 0 0,3 3 0 15,-3 3-16-15,3-3-3 16,0 3-1-16,0 0 0 0,4-3-22 0,-4 4-4 0,0-1-1 0,3 0 0 16,-2-3-45-16,-5 6-10 0,4-3-1 0</inkml:trace>
  <inkml:trace contextRef="#ctx0" brushRef="#br0" timeOffset="64034.942">23488 7241 1400 0,'0'0'40'0,"0"0"8"16,-7 0-39-16,0 0-9 0,7 0 0 0,-7 6 0 16,0-3 86-16,7-3 15 0,-11 0 3 0,4 0 1 15,0 7-27-15,7-7-6 0,-7 0 0 0,-4 3-1 16,4 0-27-16,0 0-4 0,0 0-2 0,-3 3 0 16,3 4-29-16,-4-4-9 0,4 3 0 0,-4 4 0 15,1-4 0-15,-1 4-12 0,-3 0 0 0,3-4 0 16,1 0-14-16,-1 7-2 0,4-3-1 0,0-1 0 15,0 1 16-15,4 2 3 0,-1 1 1 0,4-3 0 16,0 2 9-16,0-2-10 0,4 6 10 0,-1-4-10 16,4-2 10-16,0-1-8 0,0-2 8 0,0-1-8 15,0-3 8-15,0 1 0 0,4-4 0 0,-4-6 0 0,0 0 10 16,4-4-2-16,-4-2-8 0,3-7 12 16,-3 0-12-16,4-5 8 0,0 2-8 0,3-9 0 0,-4 2 0 0,1-5 0 0,0-3 0 15,-1-7 0-15,1-3 0 0,-1-3 0 0,1-6 0 16,-1-1 0-16,1 4 0 0,-4 0 0 0,0 3 0 15,4 0 0-15,-8 0 30 0,4 0 0 16,-3 6 0-16,-1-3 0 0,1 3-22 0,-4 10-8 0,3 0 0 16,-3 2 0-1,0 4-20-15,0 3-9 0,0 7-3 0,0-1 0 0,-3 7 32 16,3 9 12-16,0 0-1 0,0 0 0 0,-7 3-26 0,3 3-5 0,-3 7 0 16,0-1-1-16,0 7 21 0,0 3-9 0,0 3 9 0,0 6 0 15,0-2 0-15,3 5 0 0,1 4 0 0,-4-1 0 16,3 4 0-16,4-3 14 0,-3 2-1 0,3 1 0 15,0 9-13-15,3 4 0 0,1-4 0 0,-1 9 0 16,4-5 0-16,0-4 0 0,0-3 0 0,1 3 0 16,-5 0 0-16,4-3 0 0,-3 0-10 0,-1-3 10 15,-3-9 0-15,4-1 0 0,-4-6 0 0,0-2 11 16,0-5-11-16,0-5 0 0,0 3 0 0,0-10 0 16,0 4-32-16,0-13-8 0,0 0-1 0,0 0-1 15,0 0-29-15,0 0-5 0,0 0-2 0</inkml:trace>
  <inkml:trace contextRef="#ctx0" brushRef="#br0" timeOffset="64662.556">23890 7413 1306 0,'0'0'27'0,"-7"-3"7"16,7 3-34-16,-7 0 0 0,0 0 0 0,0 0 0 16,0 0 67-16,-4 3 6 0,4 0 2 0,-3 1 0 15,-1-1-31-15,0 0-7 0,-3-3-1 0,0 3 0 16,-3 0-8-16,2 0-3 0,1-3 0 0,4 7 0 16,-4-4-7-16,7 0-2 0,-4 0 0 0,4 0 0 15,3 3-16-15,4-6 0 0,0 0 0 0,0 10 0 16,4-1 0-16,3 4 0 0,4-4-8 0,-1 7 8 15,1-1-9-15,3 1 9 0,4 0-8 0,-4-4 8 16,0 4-11-16,0 0 11 0,-4-7-13 0,5 1 5 16,-5-1 8-16,-3-9 0 0,4 6 0 0,-4-12 0 15,0 6 9-15,-4-9 4 0,4 5 1 0,-3-5 0 16,0-7 6-16,-1 4 2 0,-3-7 0 0,0 0 0 0,0 3-7 0,0-5-2 16,0 2 0-16,0 0 0 0,0 6-13 0,-3-2 0 0,-1 2 8 15,4 1-8-15,-4 2 0 16,1 1-12-16,-1-1 3 0,4 10 0 15,0 0-27-15,0 0-4 0,0 0-2 0,0 0 0 16,0 0 8-16,0 0 2 0,0 10 0 0,0-1 0 0,4 4 17 16,-4-1 4-16,0 4 1 0,3 3 0 0,-3-7-10 0,4 7-1 15,0 6-1-15,-4-3 0 0,3-3 61 16,1 3 12-16,-4-3 2 0,3 0 1 16,1 3-35-16,-1-10-7 0,1 1-2 0,-1-1 0 0,1-2 18 0,-1-4 4 0,1 0 1 15,-4-6 0 1,7 6-53-16,-7-6-10 0,7 0-2 0</inkml:trace>
  <inkml:trace contextRef="#ctx0" brushRef="#br0" timeOffset="65176.513">24116 7442 1212 0,'0'0'25'0,"0"0"6"16,0 0-31-16,0 0 0 0,0 0 0 0,3 9 0 16,-3-3 102-16,0 1 14 0,4-1 4 0,-4 3 0 15,0 4-64-15,3-4-12 0,-3 7-2 0,0-1-1 16,0 4 31-16,0 0 5 0,0 0 2 0,-3 0 0 15,3-10-34-15,0 10-6 0,-4-6-2 0,4-4 0 0,0-3-6 0,0-6-2 0,0 0 0 0,0 0 0 16,0 0-6-16,-3-9-2 0,3-10 0 0,-4 10 0 16,4-10-21-16,4 0 0 0,-4 0 0 0,3-3 8 15,1 3-8-15,-1 1 0 0,1-1 0 0,3 0 0 16,0 6 0-16,0 1-10 0,0-1 10 0,-3 1-10 16,3-1-18-1,0 7-4-15,0-3-1 0,0-1 0 0,0 7 33 0,-3-3 19 0,-1 6-3 0,4 0 0 16,-3 0-25-16,3 0-6 0,-4 6-1 0,4-3 0 15,-3 3 16-15,-1-2 0 0,1 2 0 0,-1 3-9 16,4-3 9-16,-3 4 12 0,0-1-2 0,-1 1-1 16,4 5-9-16,0-2-9 0,-3 3 9 0,3-4-13 15,0 7 13-15,-4 0 0 0,4 0 0 0,-3-4 0 16,-1 4 0-16,1-3 0 0,3 9 0 0,-3-6 0 16,-4-4 12-16,3 1 6 0,1-3 1 0,-4-4 0 15,3 0-51-15,1-2-11 0,-4-7-1 0,3 3-1 16,-3-3-176-16,0 0-35 0</inkml:trace>
  <inkml:trace contextRef="#ctx0" brushRef="#br0" timeOffset="65763.649">24702 7348 1371 0,'0'-10'28'0,"0"7"8"0,0 3-36 0,0 0 0 0,0 0 0 0,-4 3 0 31,4-3 99-31,-4 10 13 0,4-10 2 0,-7 9 1 0,7-9-33 0,-3 6-6 0,-1-3-2 0,-3 4 0 16,0-4-24-16,4 3-5 0,-4-3-1 0,0 0 0 15,-4 0-8-15,4-3-3 0,0 0 0 0,0 4 0 16,0-4-41-16,0 0-9 0,0 0-2 0,0 0 0 16,0 0 33-16,-1 0 6 0,5 3 2 0,-4-3 0 15,3 3-35-15,-3 3-7 0,7-6-2 0,-3 3 0 16,3 3 22-16,-4 4 0 0,4-4 0 0,-3 4 0 16,3-4-14-16,0 3 2 0,0-2 0 0,3 2 0 15,-3 0 12-15,4 1-11 0,-1-1 11 0,1 1-10 16,-4-10 22-16,3 12 4 0,-3-12 0 0,4 6 1 15,-4-6-17-15,7 3 0 0,0-3 0 0,0 4 0 16,0-4 0-16,0 0 0 0,4-4 0 0,-4 4 0 16,0-3 0-16,3 3 0 0,-2 0 0 0,2 0 0 15,-3 0 0-15,4 0 0 0,-1 3 0 0,-3 1 0 16,4 2 0-16,-4 0-11 0,4 4 2 0,-1-1 0 16,-3 0 9-16,0 1 12 0,0 2-2 0,0-2-1 15,0 9-9-15,1-10 0 0,-5 13 0 0,1-6 0 16,-1 2 0-16,-3-2 0 0,0-3 0 0,0-1-11 15,-3-2 11-15,-1-4 9 0,4-6-1 0,0 0-8 16,-7 3 13-16,-4-3-4 0,4 0-1 0,0 6 0 0,-3-3 0 0,3-3 0 0,0 10 0 16,-4-10 0-16,4-3-8 0,0-4 0 0,0-2 0 15,0 0 0-15,0 5-12 0,0-2-8 0,3-3-2 0,-3 9 0 16,7 0-138-16,0-7-28 0,0-2-6 16</inkml:trace>
  <inkml:trace contextRef="#ctx0" brushRef="#br0" timeOffset="66374.027">25139 7576 1181 0,'0'0'50'15,"0"0"-40"1,-4-3 76-16,-3-3 15 0,4 0 3 0,-1-4 1 16,-3 1 11-16,4-1 1 0,-4 1 1 0,0-3 0 15,0 2-47-15,3 7-10 0,-3-6-1 0,0 2-1 0,3-2-31 0,-3 6-5 0,4-3-2 0,-4 6 0 16,3-4-12-16,-3 4-9 0,7 0 12 0,-7-3-12 15,0 6 0-15,0-3-12 0,7 0 0 0,-7 4 0 32,0 5 12-32,0 0 0 0,3 1 0 0,1-1 0 15,-4 1 0-15,3 8 0 0,1-5 0 0,-1 3 0 0,1-1 0 0,3-2 0 16,0-1 0-16,-4-2 0 0,4 5 0 0,4-5 0 16,-4 2 0-16,3-2 0 0,1-4 0 0,-1 3 0 0,1-2 0 0,3-1 0 15,0-3 0-15,0 0 0 0,0-3 0 0,4 0 0 16,-1-3 0-16,-3 0 0 0,4 3 0 0,-1-3 0 15,1-3 28-15,-1 2 9 0,1-2 2 0,-4 0 0 16,4 0-39-16,-4-1 0 0,0-2-9 0,-4 0 9 16,1-1 0-16,-1 1 0 0,1-1 0 0,-4 4 0 15,0 0 0-15,0-4 0 0,0 1 0 0,0 3 0 16,0-1 0-16,0 1 8 0,0 6-8 0,0 0 0 16,0 0 0-16,0 0 0 0,0 0 0 0,0 0 0 15,0 0 0-15,0 0 0 0,0 0 0 0,0 0 0 16,0 10 0-16,0-1 0 0,3 0 0 0,-3 4 0 15,0-4 0-15,4 7 0 0,0-3 0 0,-4 2 0 16,3-2 0-16,1 2 0 0,-1-2 0 0,1 0 0 16,-1-4 26-16,1 0 0 0,-1 1 0 0,1-10 0 15,-1 6-44-15,4-6-9 0,-3-6-1 0,-1 6-1 16,4 0-5-16,1 0-1 0,-1 0 0 0</inkml:trace>
  <inkml:trace contextRef="#ctx0" brushRef="#br0" timeOffset="66857.824">25379 7448 1393 0,'0'0'28'0,"0"0"9"0,0 0-29 0,0 0-8 0,0 6 0 0,-4 4 0 15,4-1 92-15,0 0 16 0,0 1 4 0,0-1 1 16,0 1 5-16,0 5 1 0,-3 1 0 0,3-4 0 16,0 4-37-16,-4-3-7 0,4-1-2 0,0-2 0 15,0-1-58-15,0-9-15 0,0 0 0 0,0 0 0 16,0 0 54-16,0 0 8 0,0 0 2 0,0 0 0 16,0-9-52-16,0-1-12 0,0 1 0 0,4-1 0 15,-4 1 0-15,0 0 0 0,3-1 0 0,1 1 0 16,-4-1 0-16,3 4 0 0,1 0 0 0,-4 0 0 15,3-4 0-15,1 7 0 0,3-3 0 0,-3 6 0 16,-4 0 0-16,3-3 0 0,-3 3 0 0,4-7 0 16,-4 7 0-16,7 0 0 0,-4 0 0 0,-3 0 0 15,7 0 0-15,0 7 0 0,-7-7 0 0,7 3 0 16,0-3 0-16,-7 0 0 0,7 6 0 0,-3-3 0 16,3 3 0-16,0-2 0 0,-3 5 0 0,3 0 0 15,0-2 0-15,-4 2 0 0,4 0 0 0,-3 4 0 0,3 0 0 16,0 2 0-16,0-2 0 0,-3 6 0 15,-1-1 0-15,4-2 0 0,-3 0 0 0,-1 3 0 0,1-7-10 16,-4 1-5-16,3-1-1 0,-3-2 0 16,4-4-16-16,-4-6-3 0,0 0-1 0,0 0 0 15,0 0-121-15,0 0-25 0,0 0-5 0</inkml:trace>
  <inkml:trace contextRef="#ctx0" brushRef="#br0" timeOffset="67353.236">25855 6896 1314 0,'0'0'37'0,"-3"-6"8"16,3 6-36-16,-4-7-9 0,0 4 0 0,4 3 0 15,0 0 60-15,-7-6 9 0,7 6 3 0,0 0 0 16,0 0-12-16,-3-9-1 0,3 9-1 0,0 0 0 16,0 0-23-16,0 0-5 0,0 0-1 0,0 0 0 15,0 0-10-15,0 0-3 0,0 12 0 0,-4-6 0 16,4 4-5-16,-3 2-2 0,3 1 0 0,0-1 0 15,-4 1 8-15,4-4 2 0,0 10 0 0,0-3 0 16,0 3 4-16,0 0 1 0,0-1 0 0,0 4 0 0,0 0 2 0,4 6 1 16,-4-2 0-16,3 2 0 0,1 0-27 0,-4-3 8 0,3 3-8 15,1 7 0-15,-1-4 24 0,1-3 0 0,0 1 0 0,-1 2 0 16,-3-3-38-16,0 4-8 0,0-4-2 0,0 3 0 16,0-3 40-16,0 4 7 0,0-1 1 15,0 0 1-15,0-6-25 16,-3 4 0-16,3-7-14 0,0 0 5 0,0-4-4 15,0 4-1-15,0-3 0 0,0-3 0 0,0-7-2 0,-4 1 0 0,4-10 0 16,0 0 0-16,0 0 7 0,0 0 1 0,0 0 0 16,0 0 0-16,0 0-44 0,0 0-8 0,0 0-1 15</inkml:trace>
  <inkml:trace contextRef="#ctx0" brushRef="#br0" timeOffset="67786.653">25689 7297 850 0,'-7'-12'17'0,"7"12"6"0,-3-6-23 16,3 6 0-16,-4-10 0 0,1 4 0 15,3 6 107-15,-4-6 17 0,4 6 3 0,-3-7 1 16,3 7 0-16,0-9 0 0,0 9 0 0,0 0 0 16,-4-3-52-16,4 3-9 0,0 0-3 0,0 0 0 0,0 0 0 0,4-7 0 15,-1 4 0-15,4-3 0 16,-3 6-51-16,3 0-13 0,3 0 0 0,1 0 0 0,0 6 54 0,-1-3 8 0,4 4 2 0,-3-4 0 15,-1 3-52-15,4-3-12 0,-3 4 0 0,0-4 0 16,-1 0 0-16,1 0 0 0,-1-3 0 0,1 3 0 16,0-3-12-16,-1 0-6 0,1-3-1 15,-1 0 0-15,1 0 31 0,-1 0 5 0,-2-4 2 16,-1 4 0-16,3-3-31 0,-3 6-7 0,0-3-1 0,4-4 0 16,-4 7-19-16,0 0-4 0,0 0-1 0,-3 0 0 31,3 0-118-31,0 7-24 0,-4-4-5 0</inkml:trace>
  <inkml:trace contextRef="#ctx0" brushRef="#br0" timeOffset="70865.763">26666 7385 608 0,'0'0'12'0,"0"0"4"0,0 0-16 0,0 0 0 0,0 0 0 0,0 0 0 16,0 0 103-16,0 0 17 0,4 3 4 0,3 0 1 15,-3 1-51-15,3-4-10 0,0 3-3 0,-4-3 0 16,4 0-47-16,0 3-14 0,-3-3 0 0,3 3 8 16,0 0-8-16,-3-3 0 0,-1 3 8 0,4 0-8 15,-3 0-37-15,-1 1-12 0,1 2-3 0</inkml:trace>
  <inkml:trace contextRef="#ctx0" brushRef="#br0" timeOffset="71146.795">26462 7664 1142 0,'10'0'32'0,"1"0"8"0,0 0-32 0,-1 0-8 16,4 0 0-16,0 0 0 15,1 3 56-15,-5-3 11 0,4 0 1 0,0 3 1 0,-3-3-22 16,0 0-5-16,3 0-1 0,-4 0 0 0,4 0-5 0,-3 0 0 16,3 0-1-16,-3 0 0 15,-1 0-56-15,1 0-11 0,-1 0-3 0</inkml:trace>
  <inkml:trace contextRef="#ctx0" brushRef="#br0" timeOffset="72064.906">27725 7482 771 0,'0'0'32'0,"0"0"-32"15,0 0 98-15,0 0 13 0,0 0 2 0,-4 10 1 16,-3-4-26-16,-3-3-4 0,3 3-2 0,-4-2 0 16,-3 5-28-16,0-6-6 0,-4 0 0 0,1 3-1 15,-1-2-14-15,0-1-2 0,-3 0-1 0,3 3 0 16,1-3 0-16,-1 7 0 0,1-4 0 0,-1 7 0 16,7-1-22-16,1 1-8 0,-1-1 0 0,4-2 9 15,4 8-9-15,-1-2 0 0,0 0 0 0,4-4 0 16,4 4-26-16,-4-4-1 0,7-5 0 0,-3 8 0 15,3-5 36-15,-4-1 7 0,4-6 2 0,4 7 0 16,-4-7-29-16,3 0-5 0,1-3-2 0,0-3 0 16,-1 0 18-16,1-7 0 0,-4 7 0 0,3-6 0 15,1-7 34-15,0 4 10 0,-1-4 3 0,1-6 0 16,-1 0-34-16,-3-3-13 0,8-3 11 0,-8-7-11 16,3 4 8-16,-3-4-8 0,4 1 0 0,-4-1 0 0,-4-2 10 15,4-1-10-15,-3-3 10 0,-1-2-10 0,1 2 10 0,0 0-10 16,-1-3 10-16,1 3-10 0,-4 4 40 0,3 2 3 15,-3 1 0-15,0-1 0 0,0 7-31 16,0 0-12-16,-3 0 8 0,3 6-8 16,0 0 0-16,-4 3-11 0,4 6 1 0,0 1 0 15,-3 2-7-15,3 1-2 0,0 6 0 0,0 3 0 16,0 0-12-16,0 0-2 0,0 0-1 0,0 0 0 0,0 0 16 0,0 9 3 16,0 4 1-16,3 2 0 0,-3-2 14 0,0 6-11 0,4 0 11 15,-4 9-10-15,0-3 10 0,0 0 0 0,0 3 0 0,-4 7 0 31,4-1-25-31,0 4-3 0,0-1-1 0,-3 4 0 0,3 0 53 0,-4 0 10 0,4 0 2 0,-4-1 1 16,1-2-15-16,-1 3-3 0,1-4-1 0,-4 1 0 16,3 0-18-16,1 2 8 0,-4-5-8 0,3-4 0 15,1-3 12-15,-1-3-12 0,1-6 12 0,-1 0-12 16,4-6 0-16,-3-1 0 0,3-6 0 0,0 4 0 16,0-10 0-16,0 0 0 0,0 0 0 0,0 0 0 15,0 0 40-15,0 0 0 0,0 0 1 0,3 3 0 16,4-3-65-16,0 0-14 0,0-3-2 0,0 3-1 15,0-6-70-15,4 6-13 0,-4-4-4 16</inkml:trace>
  <inkml:trace contextRef="#ctx0" brushRef="#br0" timeOffset="72635.595">28085 7482 1402 0,'-14'-9'29'0,"14"9"7"0,-8-3-36 16,1-3 0-16,7 6 0 0,-7 0 0 0,0 0 65 0,0 0 7 0,-3 0 0 0,-1 0 1 15,1 6-19-15,-1-6-4 0,0 3-1 0,1-3 0 16,-1 6-13-16,1-3-4 0,-1-3 0 0,-3 10 0 15,3-10-19-15,1 9-4 0,-1-3-1 0,1-2 0 16,3 5-8-16,-1-3 0 0,5 0 0 0,-4 4 0 16,3-4 0-16,4 4 0 0,-3-1 0 0,3 0-11 15,0 1 23-15,3-1 4 0,-3 1 0 0,4-1 1 16,-4-6-27-16,3 7-6 0,1-1 0 0,-1-9-1 16,1 9 74-16,0-5 15 0,-1-1 4 0,4-3 0 0,0 0-57 15,-3 0-11-15,3 0-8 0,0 0 9 16,0 0-58-16,0-3-12 0,3-1-3 0,-2-5 0 0,2 9 52 0,-3-3 12 15,4-3 0-15,-4-4 0 0,3 7 25 0,-3-6 8 16,1-1 2-16,-1 4 0 0,-7 6-25 0,7-13-10 16,0 1 8-16,-4-1-8 0,-3 13 8 0,7-12-8 15,-7 12 8-15,4-16-8 0,-4 16 0 0,3-12 0 16,-3 12 0-16,0 0 0 0,0 0-11 0,0 0 11 16,0 0-8-16,0 0 8 0,0 0 0 0,0 0 0 15,0 0 0-15,0 0-8 0,0 0-3 0,0 0 0 0,0 0 0 0,0 0 0 16,4 9 11-16,-4 0 0 0,0 1 8 15,0 2-8-15,0 4 0 0,3 0 0 16,-3-1 0-16,0 1 0 0,4-3 11 0,-4 5-3 0,3-2 0 0,-3-7 0 16,4 1 1-16,-4-1 0 0,3 1 0 15,1-4 0-15,0 3-9 16,-1 1 0-16,1-4 0 0,-1 3 0 16,4-5-40-16,0 5-9 0,0-9-3 0</inkml:trace>
  <inkml:trace contextRef="#ctx0" brushRef="#br0" timeOffset="73118.436">28226 7473 816 0,'0'0'16'0,"0"0"6"15,0 0-22-15,0 0 0 0,0 0 0 0,0 0 0 16,0 6 106-16,0-6 17 0,0 10 3 0,0-7 1 16,3 6-29-16,-3 1-6 0,0-4 0 0,0 6-1 15,0-2-30-15,-3 2-5 0,3 1-2 0,-4-4 0 16,4 4-9-16,-3-4-1 0,-1 4-1 0,4-4 0 16,-3-3-7-16,-1 4-2 0,1-1 0 0,3-2 0 15,0-7-5-15,0 0-1 0,0 0 0 0,0 0 0 16,0 0 8-16,0 0 0 0,0 0 1 0,0 0 0 15,0 0-18-15,-4-7-4 0,4-2-1 0,4-1 0 16,-4-5-14-16,3 5 0 0,4-5 0 0,-3-4 0 16,-1 3 0-16,4 0 0 0,-3 1 0 0,-1-1 0 0,4 7 0 0,0-1 0 0,-3 1 0 0,3 0 0 15,-3 5 0-15,3-2 0 0,-4 3 0 0,-3 3 0 16,7-3 0-16,0 3 0 0,-3 3-8 0,3 0 8 16,-4 3-9-16,4-2 9 0,-3 5-13 0,-1 7 5 15,5-7 8-15,-5 4 8 0,4 5-8 0,-3-2 11 16,-1 0-11-1,1-1 0-15,-1 1 0 0,1 0 0 0,-1 3 0 16,-3-4 0-16,4 1 0 0,-4 0 0 0,0-1 0 0,3-2 0 16,-3-1 0-16,0-2 0 15,4-1-35-15,-4 1-12 0,3-4-2 0,-3-3-1 0,4 6-128 16,-4-9-26-16</inkml:trace>
  <inkml:trace contextRef="#ctx0" brushRef="#br0" timeOffset="73791.968">28737 7492 1026 0,'0'0'28'0,"0"0"8"0,0 0-28 0,0 0-8 0,-3 9 0 0,3-9 0 15,0 0 139-15,0 0 26 0,0 0 6 0,-4 6 1 16,4-6-45-16,0 0-9 0,-7 10-2 0,4-4 0 16,3-6-65-16,-7 6-14 0,7-6-2 0,0 0-1 15,0 0 3-15,-7 3 1 0,7-3 0 0,-8 0 0 16,8 0-27-16,-10 0-11 0,3 0 8 0,7 0-8 15,-11 0 0-15,4 0 0 0,0 0 0 0,0 0 0 16,0 0 0-16,0-3 0 0,0 0 0 0,0 0 0 16,0 3 0-16,3-3 0 0,-3 0 0 0,0-3 0 15,0 6-14-15,4 0 5 0,-4-4 1 0,-1 4 0 16,5 0 8-16,3 0 0 0,-7 0 0 0,0 4 0 16,7-4 0-16,-7 6 0 0,0-3 0 0,0 3 0 15,3 0 0-15,1 4 0 0,-1-4 0 0,1 4 0 16,3-4 0-16,-4 3 0 0,4-2 0 0,0 2 0 15,0 0 0-15,0 1 0 0,4-1 0 0,-4 1 0 0,3-1 0 16,1 4 0-16,-1-7 0 0,4 0 0 0,0 0 0 0,0 1 0 16,4-1 0-16,-1-3 0 0,-2 3 0 0,2-3 0 0,1 1 0 15,-1-1 0-15,1 0 0 0,-1 0 11 0,1-3-3 0,3 0 0 16,-3-3-8-16,-1 3 0 0,1-3 0 0,-1 0 0 31,1-1-46-31,0 1-11 0,-1-3-3 0,1 3 0 16,-1-3-141-16,1 2-29 0,0-2-6 0</inkml:trace>
  <inkml:trace contextRef="#ctx0" brushRef="#br0" timeOffset="74091.121">28977 7442 1364 0,'0'0'30'0,"0"0"6"0,0 0 2 0,0 0 0 15,0 0-30-15,-3 9-8 0,-4-3 0 0,3 1 0 0,1 2 53 0,-1 7 10 16,0-7 1-16,-3 4 1 16,4 5-9-16,-1-2-3 0,1 3 0 0,-4-3 0 0,3-4-31 0,1 4-6 15,-1-7-2-15,4 10 0 16,-3-3-2-16,-1-4 0 0,4 1 0 0,-3-1 0 0,3-2-3 0,0-1-1 15,0 0 0-15,-4-2 0 0,4 2-16 0,0-9-4 0,0 0-1 0,0 0 0 32,0 0-101-32,0 0-20 0,0 0-4 0</inkml:trace>
  <inkml:trace contextRef="#ctx0" brushRef="#br0" timeOffset="74295.577">28931 7172 1105 0,'0'0'24'0,"0"0"4"0,0 0 2 0,0 6 2 0,4 4-32 0,-1-4 0 0,-3-6 0 0,0 6 0 15,4-3 0-15,-1 7 0 0,-3-1 0 0,0-9-327 16,4 6-62-16</inkml:trace>
  <inkml:trace contextRef="#ctx0" brushRef="#br0" timeOffset="74837.137">29094 7517 1558 0,'0'0'34'0,"0"0"7"0,0 6 2 0,-4 3 1 0,1 1-35 0,3-1-9 0,0 4 0 0,0-4 0 15,0-2 27 1,3-1 3-16,-3 3 1 0,4-6 0 0,-4 7 9 0,3-1 3 0,1 7 0 0,-1-7 0 16,-3 4-20-16,4-4-4 0,-4-3-1 0,0-6 0 15,0 0 15-15,0 7 3 0,0-7 1 0,0 0 0 16,0 0-29-16,0 0-8 0,0 0 0 0,0 0 0 16,0 0 9-16,0-7-9 0,-4-2 12 0,1 0-12 15,3-1 0-15,0 1 0 0,-4-1-15 0,4 1 5 16,0 3 10-16,4-7 0 0,-4 1 0 0,3-1 0 15,-3 1 0-15,4 2 0 0,-1-2 0 0,1-1 0 0,-1 1 0 0,1 2 0 16,-4 1 0-16,3 6 0 16,-3-4 0-16,4-2 0 0,-1 9 0 0,-3 0 0 0,7-3 0 0,-3 3-12 15,-4 0 2-15,0 0 0 16,4 0 10-16,-4 0 14 0,7 3-3 0,-4-3-1 0,4 9-10 0,-3-2 0 16,-1-4 0-16,1 6 0 15,-1 1 0-15,1 5 0 0,-1-2 0 0,1-1 0 0,-1 4 0 0,1-7 0 16,-1 1 0-16,4-4 0 15,-3 0 0-15,3 10 0 0,0-3 0 0,0 2 0 16,-3-2-31-16,3 2-11 0,-4-2-2 0</inkml:trace>
  <inkml:trace contextRef="#ctx0" brushRef="#br0" timeOffset="75652.408">29517 7482 1393 0,'-14'0'28'0,"0"7"9"0,3-4-29 15,-3 3-8-15,3-6 0 0,-3 3 0 0,4 3 65 0,-4-2 12 0,0 5 3 0,3 0 0 16,4 1-23-16,-4 2-4 0,4 1-1 0,0-1 0 16,4 1-32-16,-4-4-6 0,3 7-2 0,1-3 0 15,-1-4 0-15,4 10-1 0,0-7 0 0,0 1 0 16,0 3 4-16,4-4 1 0,-1 1 0 0,1-1 0 0,-1-2 44 0,4-1 10 15,0 0 2-15,0 1 0 16,4-4-98-16,-4-3-19 0,4 0-4 0,-4 0-1 16,3-3 50-16,1 0 12 0,-1 0 2 0,1 0 0 0,-1-3-5 15,-2-3-1-15,2 0 0 0,1-7 0 0,-4-2 5 0,0 5 1 0,0 1 0 0,0-4 0 16,0 1-4 0,-3-1-1-16,-1-3 0 0,4 4 0 0,-3 3-9 0,-4-4-16 15,3 10 4-15,-3-3 1 0,0-4 11 0,0 10-10 0,0-3 10 16,0 3-10-16,0-6 10 0,0 6-13 0,0 0 5 0,0 0 8 15,0 0-16-15,0 0 4 16,0 0 0-16,0 0 1 0,0 0 2 0,0 0 0 0,0 0 0 0,0 0 0 16,0 0-11-16,0 9-3 15,-3 1 0-15,3-1 0 0,0 4 23 0,3-1 0 0,-3 1 0 0,0 2 8 16,0 1-8-16,4 0 0 0,-1-4 0 0,-3 7 8 16,4-3-8-16,-1-1 0 0,1 1 0 0,-1 3 0 15,1 0 18-15,-4-1-2 0,3 1 0 0,-3 3 0 16,4 0-16-16,-4 3 0 0,3 0 0 0,-3-3 0 15,0 0 0-15,0 3 0 0,0 0 0 0,-3 0 0 0,3 4 0 16,-4-7 0-16,1 9 0 0,-1-6 0 16,1 3-8-16,-1 1 8 0,1-1-13 0,-4 0 5 0,0 0 8 0,0-3 14 15,0 3-3-15,-4-2-1 16,4-1-10-16,-4-3 0 0,8 3 0 0,-8-7 0 16,4 1-23-16,0-9 3 0,-4-1 1 0,4 4 0 15,-3-10 32-15,-1 0 7 0,-3-3 0 0,4-3 1 0,-5 0-9 0,1-10-3 16,0 4 0-16,0-1 0 15,-4-9-9-15,1 1 0 0,3-1 0 0,-7-6 0 0,3-3 0 16,0 2-12-16,1-2 2 0,3-3 1 16,3 6-18-16,0-7-3 0,8 11-1 0,-1-1 0 15,1 3 19-15,3 3 3 0,0 0 1 0,0 1 0 16,3 5 8-16,1-5 0 0,-1 5-9 0,4 7 9 16,4-3-21-16,0 3 0 0,6 3 0 0,-3 3 0 15,4-3-191-15,7 6-39 0</inkml:trace>
  <inkml:trace contextRef="#ctx0" brushRef="#br0" timeOffset="78517.15">21696 8288 608 0,'0'0'12'0,"0"0"4"0,0 0-16 0,0 0 0 16,0 0 0-16,0 0 0 15,0 0 0-15,0 0 0 0,0 0 0 0,0 0 0 16,0 0 0-16,0 0 0 0,0 0 0 0,0 0 0 0,0 0 54 0,0 0 8 0,0 0 2 0,0 0 0 15,0 0 0-15,0 0 0 0,0 0 0 0,0 0 0 16,0 0-30-16,0 0-6 0,0 0 0 0,0 0-1 16,-4 6 8-16,4-6 1 0,0 0 1 0,0 0 0 15,0 0-28-15,0 0-9 16,0 0 0-16,0 0 0 0,-3 7 22 0,3 2-2 0,-4 1-1 0,4-1 0 16,0 0 1-16,0-2 0 0,4-1 0 0,-4 3 0 15,3 1 1 1,1-1 1-16,-1 0 0 0,-3 1 0 15,4-4-13-15,-4-6-9 0,0 0 12 0,3 13-12 0,4 2 0 0,1 10 0 16,-1 1 0-16,0-5-9 0,-4-2 31 16,1-3 6-16,-1 0 2 0,-3-4 0 0,4 4-5 0,-4 0-1 0,0-1 0 0,3 1 0 15,1 3-4-15,-4-4 0 0,0 1-1 0,0-3 0 16,0-1-3-16,3-2 0 0,-3 2 0 0,0 1 0 16,0-4-6-16,4-3-2 0,-1 4 0 0,-3-10 0 15,0 0-8-15,0 0 0 0,0 0 9 0,0 0-9 16,0 9 0-16,0-9 8 0,0 0-8 0,0 0 0 0,4 0 25 0,-1-9 1 15,1-1 0-15,3 4 0 0,0-6-34 0,0-4-8 16,4-3 0-16,-4-6-1 0,3-3 17 0,-3 6-10 16,4 0 10-16,-4-3-8 0,4 3 8 0,-1-3 0 15,1 6-9-15,-1 0 9 0,-3 0-10 0,4 7 10 16,-4-1-13-16,0 7 5 0,0 0-3 0,0 3 0 16,0-1 0-16,0 8 0 0,-3 2 0 0,3 0 0 15,-4 3 0-15,1 4 0 0,0 3 11 0,-1 2-8 16,4 1 8-16,-3 6-8 0,-1 0 8 15,1 1 0-15,-1-1 0 0,4 0-8 0,-3 0 8 0,3 0-10 16,0 0 10-16,0-3-10 0,0-3 18 0,4 0 4 16,-4-1 1-16,0-2 0 0,-4-3-13 0,4-4-18 0,0 0 4 15,0-2 1-15,0-4 25 0,-3 0 4 16,3 0 2-16,0-3 0 0,-3-3-29 0,-1-3-5 0,-3 3-2 16,4-7 0-16,3 1 46 0,0-1 8 0,0-5 3 0,0-1 0 15,-4-3-11-15,1 0-3 0,3-3 0 0,-3 0 0 16,-1-3-25-16,1-3 8 0,-1 0-8 0,-3 3 0 15,0-3 33-15,-3 3 2 0,3-4 0 0,-4 10 0 16,4-2-14-16,-3 5-2 0,3 0-1 0,0 1 0 16,-4 2-18-16,1-3 0 0,6 7 8 0,-3-1-8 15,-3 1 0-15,3 0 0 0,3 6 0 0,-3-4 0 16,4 4-49-16,-8-3-4 0,1 3-1 0,-1 0 0 16,11 3-110-16,-3 0-23 15,3 0-4-15</inkml:trace>
  <inkml:trace contextRef="#ctx0" brushRef="#br0" timeOffset="79099.802">22440 8188 1176 0,'0'0'33'0,"0"0"7"0,-3 9-32 0,-1 1-8 0,4-4 0 0,0 3 0 16,0 1 0-16,0 2 8 0,0-2-8 0,0 5 8 16,4-2 24-16,-4-1 5 15,0 4 1-15,0 3 0 0,0-3 19 0,0-1 4 0,3 1 1 0,-3-4 0 16,4 14-22-16,-4-8-5 0,3 4-1 0,-3 0 0 31,4-3-14-31,-1 0-2 0,-3 0-1 0,4 3 0 0,-4 0-5 0,0 0-2 0,0 0 0 0,-4 3 0 16,4-3-10-16,0 3 0 0,0-7 0 0,0-2 0 15,-3 0 0-15,-1-7 0 0,4 1 0 0,-3-7 0 16,3-3 53-16,0 0 9 0,-4 6 2 0,4-6 0 16,0 0-52-16,0 0-12 0,0-6 0 0,-3 6 0 15,-1-10 0-15,4 4 0 0,-3 0 8 0,3-4-8 16,0 1 0-16,0 0 0 0,0-1 0 0,0-2 0 0,0-1 0 0,0 1 0 15,0-1-10-15,0-3 10 0,3 7 0 0,1-4-10 16,-1 4 10-16,-3 0 0 0,4-1-10 0,-1 1 10 16,4 2-8-16,-3 4 8 0,-4 3 0 0,10-3 11 15,-10 3-1-15,11 0 0 0,-11 0-10 0,11 3 0 16,3 4 0-16,-4-1 0 16,1 3-20-16,-1 1-7 0,1 2-1 0,-4 4 0 0,0-7 45 0,0 10 9 15,-3-3 2-15,3 3 0 16,0-4-44-16,-4 4-8 0,8 0-1 0,-8 0-1 0,1 0 42 0,-4-1 8 15,7-2 1-15,-7 3 1 0,4-3-26 0,-4-4 0 16,7 1 0-16,-4-1 0 16,-3-2-40-16,4 5-14 0,-1-5-2 0,4-1-490 15,-7 0-98-15</inkml:trace>
  <inkml:trace contextRef="#ctx0" brushRef="#br0" timeOffset="82501.456">22754 8702 756 0,'0'0'32'16,"0"0"-32"0,0 0 51-16,0 0 4 0,0 3 1 0,-3 3 0 15,3-2-4-15,0 2-1 0,0 0 0 0,0 4 0 16,0-4-4-16,0 0-1 0,0 0 0 0,0 4 0 15,0-1 14-15,0 1 4 0,0-1 0 0,0 0 0 16,3-2-52-16,-3 2-12 0,0-3 0 0,4 4 0 16,-4-7 0-16,0 3 0 0,3 0-10 0,-3-6 10 15,0 0 0-15,4 4 0 0,3-4 0 0,-7 0 11 16,3 0-67-16,4-4-14 0,0 1-2 0</inkml:trace>
  <inkml:trace contextRef="#ctx0" brushRef="#br0" timeOffset="82722.036">22737 8323 850 0,'3'-19'17'0,"-3"13"6"0,0 2-23 0,0 4 0 16,4-6 0-16</inkml:trace>
  <inkml:trace contextRef="#ctx0" brushRef="#br0" timeOffset="83100.559">22994 8144 1272 0,'-3'-6'26'0,"-1"6"7"0,4 6-33 0,-4-6 0 0,4 0 0 0,0 0 0 15,0 0 48-15,0 0 4 0,0 12 0 0,4 10 0 16,-4-6-19-16,0 6-3 0,4-3-1 16,-4 6 0-16,3-3 20 15,-3 3 4-15,4 0 1 0,-1 0 0 0,1 3-23 0,-1 4-5 0,1-1-1 16,-1 7 0-1,1-4-25-15,-1 1-19 0,1 2 3 0,-4-2 1 0,3-4 15 0,1 4 0 0,-4-4 0 0,3 0 0 16,-3-6 0-16,0-3 0 0,0 0 0 0,0-6 0 16,-3 0-56-1,3-7-6-15,0 0-1 0</inkml:trace>
  <inkml:trace contextRef="#ctx0" brushRef="#br0" timeOffset="83581.749">23100 8630 1500 0,'0'6'31'0,"0"-3"8"0,0 4-31 15,0-4-8-15,3 6 0 0,1 1 0 16,-1-1 18-16,1-3 2 0,0 4 1 0,3-1 0 16,-4 0 15-16,4-2 2 0,0-1 1 0,4 0 0 15,-4-3-27-15,3 1-4 0,1-1-8 0,0 0 11 16,-1-3-11-16,1-3 8 0,-1 0-8 0,1-1 8 0,-4 1 0 0,4-3-8 0,-4 3 12 0,3-3-4 16,-6-1-8-16,3 1 0 0,0 0 0 0,-4-1 8 15,1-2-8-15,-4 3 0 0,3 0-12 0,-3-4 12 16,0 1-41-16,-3 6-1 0,-1-4 0 0,1-2 0 15,-4 6-9-15,0 0-1 0,0-4-1 0,0 1 0 16,0 3-4-16,0-3-1 0,-1 6 0 0,-2-3 0 16,3 6 36-16,0-3 7 0,-4 3 2 0,4 3 0 15,0 0 31-15,-3 4 6 0,2-1 2 0,1 4 0 16,0 2-2-16,4 1 0 0,-4 0 0 0,3 3 0 16,4 3 1-16,-3-4 0 0,3 1 0 0,3 0 0 15,1 3 3-15,-1-3 0 0,1 0 0 0,3-4 0 16,0-2-15-16,0-4-2 0,4 7-1 0,-1-4 0 15,1-2-10-15,3 2 0 0,-4-2 0 0,5-4 0 16,-1 0-122-16</inkml:trace>
  <inkml:trace contextRef="#ctx0" brushRef="#br0" timeOffset="84346.048">24074 8711 850 0,'-15'10'17'0,"5"-1"6"15,-4 4-23-15,3-1 0 0,1-2 0 0,-1 5 0 16,0-5 13-16,4 2-1 0,0 1-1 0,-3-1 0 16,6 1-11-16,-3 0-16 0,4-4 4 0,3 3 1 15,-4-5 35-15,4 2 8 0,4 1 0 0,-1-4 1 16,-3-6-1-16,4 3-1 0,3 3 0 0,3-3 0 15,1-6 26-15,-1 3 6 0,5-6 1 0,-1 3 0 16,0-3-52-16,3-4-12 0,1 7 0 0,0-6 0 16,-1-4 26-16,1-3 2 0,0 1 1 0,-1-7 0 15,1 0-21-15,0-13-8 0,-4 10 0 0,0-12 0 0,-4-1 11 0,1-3-11 16,-4 0 12-16,0-2-12 0,-3 2 28 0,-1 0 0 0,-3 0-1 0,-3 1 0 16,-4 2 29-16,3 3 7 15,-7 4 1-15,1 0 0 0,-4 2-52 16,0 1-12-16,0 0 0 0,-4 9 0 0,4-3 0 15,0 3 0-15,0 4 0 0,3 2 0 16,0 4 0-16,4 3 0 0,7 6 0 0,0 0 0 0,-3 0 0 0,-1 6 0 0,4 0 0 0,0 7 0 16,-3 2-48-1,6 4-13-15,-3 3-3 0,4-3 0 0,-1 6 103 0,4-6 20 16,-3 3 4-16,3 3 1 0,0 3-103 0,0 3-20 16,4 4-4-16,-1 6-1 0,-3-4 84 0,4 10 17 0,-4 0 3 15,4 0 1-15,-4 0-29 0,-4-3-12 0,4 0 8 0,-3-3-8 16,-4-10 0-16,3 4 8 0,-3-7-8 0,4-6 0 15,-4 0 12-15,0-3-4 0,3-4 0 0,-3-2 0 16,4-4-20-16,-4 1-5 0,0-10-1 0,3 9 0 16,-3-9-66-16,4 10-14 0</inkml:trace>
  <inkml:trace contextRef="#ctx0" brushRef="#br0" timeOffset="84885.455">24500 8740 1094 0,'-7'3'46'0,"-3"0"-37"15,3-3 44-15,0 3 9 0,-4 3 2 0,4-6 0 16,-4 7 0-16,1-4 0 0,3-3 0 0,-4 9 0 16,1-9-12-16,3 6-3 0,0-6 0 0,7 0 0 15,-8 4-32-15,8-4-6 0,-7 6-2 0,7-6 0 16,-3 3-9-16,-1 6 0 0,1-2 0 0,3-1 0 16,0 3 0-16,3 1 0 0,1-1 0 0,-1 1 0 15,4-1 0-15,-3 0 0 0,0 1-9 0,3-1 9 16,0-3 0-16,-4 4 12 0,4-7-1 0,-3 6-1 15,3-9-10-15,-4 0 0 0,4 0 0 0,-7 0 0 16,4 0 0-16,3-3 0 0,-3-3 0 0,-1-3 0 16,1-1 53-16,-1 1 9 0,1-1 2 0,-4 1 0 15,3 0-64-15,-3-1 0 0,0 4-12 0,0-4 2 16,0 1 10-16,0 3 0 0,-3-4 0 0,3 1 0 16,0 9 0-16,0 0 0 0,0 0 0 0,0 0 0 15,0 0 0-15,0 0 14 0,0 0-3 0,0 0-1 16,0 9-25-16,0 1-5 0,0-4 0 0,0 3-1 15,3 1 21-15,-3-1 0 0,0 1 0 0,0-1 0 16,0 0 0-16,4-2 0 0,-4 2 0 0,0 1 8 16,0-10-8-16,0 0 0 0,0 0 0 0,0 0 0 15,7 6 0-15,-7-6 12 0,3 0-12 0,4 0 12 16,0-6-12-16,-3 6 0 0,3-4 0 0,4-2 0 16,-1 3-196-16,1-3-39 0</inkml:trace>
  <inkml:trace contextRef="#ctx0" brushRef="#br0" timeOffset="85351.784">24687 8668 1094 0,'0'0'23'0,"0"0"5"15,0 9-28-15,0 0 0 0,0 1 0 0,0 2 0 16,-3-2 110-16,3 2 17 0,-4 1 3 0,1-1 1 16,3-2-43-16,-4 9-9 0,1-4-2 0,3-2 0 15,-4-1-11-15,1 1-2 0,3-4-1 0,-4 1 0 16,1-1-11-16,3-3-3 0,0-6 0 0,0 0 0 16,0 7-39-16,0-7-10 0,0 0 0 0,0 0 0 15,0 0 0-15,0 0 0 0,0 0 0 0,0 0 0 16,0 0 0-16,0 0 0 0,0 0 0 0,0 0 0 15,3-4 0-15,1-2 0 0,-1 3 0 0,1-3 0 16,-4 0 0-16,3-1 0 0,1 1 0 0,-1-3 0 0,1 2 0 0,-1-2 0 0,1 0 0 0,-1 2 0 16,1 1 0-16,0-3 0 0,3 5 0 0,-4-2 0 15,1 6 0-15,-4 0 0 0,7 0 0 0,-4 0 0 32,4 0 0-32,-3 0 0 0,3 6-9 0,0-2 9 0,0 2 0 0,-4-3 0 0,5 6 0 0,-1-2 0 31,0-1 0-31,-4 0 0 0,8-3 0 0,-8 4 0 0,4-4 0 0,-3 3 0 15,3-3 8-15,-4 3-8 0,1 1 0 0,-1-1 0 0,1 0 0 16,0 0 0-16,-1 1 0 0,1-1 0 0,-4-3 0 0,3 7 0 16,1-4-17-16,-4-6-7 0,3 3 0 0</inkml:trace>
  <inkml:trace contextRef="#ctx0" brushRef="#br0" timeOffset="85772.686">25125 8765 1094 0,'0'0'46'15,"0"0"-37"1,0 0 44-16,0 0 9 0,0 0 2 0,0 0 0 16,-4 6 0-16,-3-3 1 0,4 3 0 0,-4-2 0 15,3 2-6-15,-3-3-2 0,0-3 0 0,0 6 0 16,0-3 1-16,0-3 0 0,0 4 0 0,0-1 0 0,0 0-18 0,0-3-4 0,0 3-1 16,7-3 0-16,-7 3-17 0,-1 3-3 0,8-6-1 0,-7 3 0 15,4 1-14-15,-4-1 0 0,7-3 0 0,-4 6 0 16,4-6-13-16,-3 6 1 0,3-6 0 0,-4 7 0 15,4-1-9-15,4 3-2 0,-4-3 0 0,3 1 0 16,1-1 23-16,-1 3 16 0,1 1-2 0,3-7-1 16,0 6-13-16,0 1 0 0,4-4 0 15,-4 3 0-15,3-2 0 0,1-1-12 0,-1-3 12 0,1 0-10 16,3 0-19 0,0-3-4-16,0 4-1 0,4-4 0 0,0 0-142 0,-4 0-29 15</inkml:trace>
  <inkml:trace contextRef="#ctx0" brushRef="#br0" timeOffset="86077.807">25386 8724 1314 0,'-4'9'37'0,"1"1"8"0,3-1-36 16,-4 1-9-16,1 2 0 0,3-2 0 0,-4-1 94 16,4 4 17-16,0-4 3 0,-3 3 1 15,3-2-85-15,0-1-17 0,0 1-3 0,0-1-1 16,0-3-9-16,0-6 0 0,3 10 0 0,1-4 0 0,-4-3-18 15,0-3 1-15,7 10 0 0,-4-4 0 16,-3-6-92-16,0 0-19 0</inkml:trace>
  <inkml:trace contextRef="#ctx0" brushRef="#br0" timeOffset="86241.373">25386 8470 1094 0,'0'13'46'16,"0"-4"-37"0,-4 0-9-16,4 1 0 0,0-1 0 0,4 1 0 15,-4-7 0-15,0 6 0 0,0-9 0 0</inkml:trace>
  <inkml:trace contextRef="#ctx0" brushRef="#br0" timeOffset="86731.278">25601 8696 1393 0,'0'12'28'0,"0"4"9"0,0 0-29 0,0-1-8 0,0 1 0 0,-3-3 0 16,3 2 63-16,0-2 11 0,0 2 2 0,-4-5 1 15,4 2-13-15,0-5-4 16,0 2 0-16,0-9 0 0,0 0-25 0,0 0-6 0,0 0-1 0,0 0 0 16,0 0 8-16,0 0 0 0,0 0 1 0,-4-6 0 15,4 0-12-15,-3-1-2 16,3-2-1-16,0 3 0 0,0-4-12 0,0 1-2 0,0 3-8 0,0-7 12 15,0 4-12-15,3-1 8 0,-3 1-8 0,0-1 0 16,4 4 0-16,0-3 0 0,-4-1 0 0,3 1 0 16,1-1 0-16,-1 4 0 0,1 0 0 0,-1 0 0 15,1-1-9-15,-1 1 9 0,1 3-13 0,-1 0 5 16,-3 3-15-16,0 0-2 0,7-6-1 16,-3 12 0-16,-1-3 5 0,4 0 1 0,-3 0 0 0,3 3 0 15,0 1 4-15,-3 2 2 0,3 1 0 0,0 2 0 16,0 1 14-16,0 2-12 0,0 1 12 0,0-3-12 15,0 5 12-15,0-5 0 0,0 3 0 0,-3-4-9 16,-1 1 9-16,4-1 0 0,-3-2-9 0,-1-1 9 16,1 0-39-16,-1-5-3 0,1 5-1 0,-4-9 0 15,0 0-117-15,0 0-24 0</inkml:trace>
  <inkml:trace contextRef="#ctx0" brushRef="#br0" timeOffset="87350.739">26021 8711 1314 0,'0'0'37'0,"0"0"8"15,-4-6-36-15,4 6-9 0,-7-3 0 0,4-3 0 16,3 6 53-16,-7-3 9 0,0-1 2 0,7 4 0 16,-7 0 27-16,0 0 5 0,0 0 2 0,-1 4 0 15,1-1-68-15,0 3-14 0,0-3-2 0,0 3-1 16,4 4-5-16,-4-1 0 0,3 4-8 0,1-1 12 16,-1-2-2-16,4 9-1 0,-3-4 0 0,-1-2 0 15,4-1-9-15,0 1 0 0,0-4 0 0,4 1 0 16,-1-4 0-16,1-3 0 0,3 0 0 0,0 0 0 15,0-3 8-15,0-3-8 0,3 3 0 0,1-3 8 16,0 0-8-16,-1 0 0 0,4 0 0 0,-3-4 0 16,-1 1 0-16,1 3 0 0,0-3 14 0,-4-1-4 15,0 1-10-15,0 0 0 0,-4 0 0 0,4 3 8 16,-3-4-8-16,-1 1 0 0,1 3 0 0,-4 3 8 0,0 0-8 16,0 0 0-16,0-6 0 0,0 6 8 0,0 0-18 0,0 0-4 15,0 0-1-15,0 0 0 0,0 0 15 0,-7 6 0 0,3-3 0 0,1 6 0 16,3 1 0-16,-4-1 0 0,1 1 0 0,3 2 0 15,0-2 0-15,0 2 0 16,0 1 0-16,0-1 0 0,0 7 0 0,0 0 0 0,3 3 0 0,1 0 0 16,-4 6 0-16,3-3 0 0,1 3 0 15,-1 7 0-15,1-4 0 0,-4 0 0 0,3-2 0 16,-3 2 0-16,0-3 0 0,0-6 0 0,0 0 0 0,-3-3 0 16,-1 0 0-16,1-4 0 0,-1 1 0 0,1-3 0 15,-4-1 48-15,0-2 13 16,0-1 3-16,0-3 0 0,-4 1-52 0,0-4-12 0,1-3 0 0,-1 0 0 15,1-10-17-15,-4 10-7 0,3-6 0 0,0-3-1 16,-3-1-11-16,4-2-3 16,-4-4 0-16,-1 3 0 0,5-9-122 0,-4 10-25 15,3-7-5-15</inkml:trace>
  <inkml:trace contextRef="#ctx0" brushRef="#br0" timeOffset="87649.675">26335 8947 1337 0,'-4'12'56'0,"1"4"-44"15,-1-1 41-15,1-2 9 0,-1 6 2 0,1-7 0 16,-1 7 24-16,-3-3 6 0,4 0 1 0,-1-1 0 16,1 1-58-16,-1 0-11 0,0-7-2 0</inkml:trace>
  <inkml:trace contextRef="#ctx0" brushRef="#br0" timeOffset="88459.815">27217 8442 1579 0,'-4'-13'32'0,"-3"1"10"0,4-1-34 0,-1-3-8 0,-3 7 0 0,4 0 0 31,-4 2 0-31,-1 1 0 0,5 0 0 0,-4 3 0 0,0-4 53 0,0 4 9 16,0-3 2-16,0 3 0 0,7 3-64 0,-7 3-12 0,7-3-2 16,-7 3-1-16,0 3 23 0,-1 1 4 0,5 2 0 0,-4 1 1 15,3 2-13-15,1 4 0 0,-1 3 8 0,1 3-8 16,-1 3 0-16,4 3 0 0,0 3 0 0,0 4 0 16,0-4 0-16,0 0 0 0,0-2 0 0,0 2 0 15,4-6 0-15,-4 0 0 0,3-3 0 16,1-6 0-16,-1-1 0 0,1-2 0 0,-4-7 0 15,0-6 0-15,0 0 0 0,0 0 0 0,0 0 0 0,0 0 0 16,0 0-128-16,0 0-28 0</inkml:trace>
  <inkml:trace contextRef="#ctx0" brushRef="#br0" timeOffset="88803.139">26973 8207 1579 0,'-7'-7'32'0,"0"1"10"0,0-3-34 0,4-1-8 0,-1 1 0 16,1-1 0-16,3 1 53 0,-4 0 9 0,4-1 2 0,0 7 0 15,0 3-24-15,4-6-5 0,-4 6-1 0,7 0 0 32,0 0-54-32,3 0-12 0,1 6-1 0,0 4-1 0,3-1 42 0,0 0 8 0,3 4 1 0,-3-1 1 15,4 1-18-15,3-1-17 0,0 1 3 0,-3 0 1 16,3-1 13-16,-3-2-11 0,3-1 11 0,-3 0-10 16,-4 1 10-16,0-7 0 0,0 3 0 15,4-3 0-15,-4-3 0 0,0 0 9 16,0-3-1-16,-3-3-8 0,3 6 0 0,0-10 0 0,0 10-10 15</inkml:trace>
  <inkml:trace contextRef="#ctx0" brushRef="#br0" timeOffset="89124.952">27044 8887 1337 0,'0'0'28'0,"3"0"6"0,1 0-34 15,3 0 0-15,-3 0 0 0,-1 0 0 16,4-6 109-16,-3 6 15 0,-1 0 4 0,4-3 0 0,-3 3-65 16,3-4-13-16,3 1-2 0,-2 3-1 0,6-3-24 0,-4 3-5 0,4 3-1 0,0-3 0 31,4 3-65-31,-4 1-12 0,0-1-4 0</inkml:trace>
  <inkml:trace contextRef="#ctx0" brushRef="#br0" timeOffset="89918.426">28286 8639 1330 0,'-14'10'28'0,"3"-4"5"0,0-3-33 15,1 7 0-15,-1-4 0 0,1-3 0 0,-1 0 48 0,-3-3 2 0,3 0 1 0,-3-3 0 16,0 0-8-16,4-3-2 0,-4 6 0 0,3-10 0 16,-3 7 18-16,3-3 3 0,1-4 1 0,-4 10 0 15,3-9-6-15,0 9-1 0,1-6 0 0,-1 6 0 16,1 0-44-16,-1 0-12 0,4 3 0 0,3 0 0 16,-3 3-28-16,4-3-8 0,3 7-2 0,-4-1 0 15,4 1 18-15,4 2 3 0,-4 1 1 0,0-1 0 16,3-2 16-16,1-1 0 0,-1 0 0 0,1-2 0 15,0-1 0-15,-1-3 0 0,-3-3 0 0,7 3 0 16,0 0-8-16,-7-3 8 0,7 0 0 0,4-3 0 16,-4 3 0-16,0 0 8 0,-4-3 0 0,4 3 1 15,1 0-9-15,-1 0 12 0,0 3-12 0,-4 0 12 16,4-3-12-16,0 7 0 0,0-4 0 0,0 3 0 16,0-3 8-16,4 7-8 0,-4-4 0 0,0 3 8 15,4 1-8-15,-4-1 0 0,3 4 0 0,-6-4 0 16,3 4 0-16,-4-1 0 0,1-3 0 0,-4 4 0 15,0 0 0-15,4-4 0 0,-8 7 0 0,0-4 0 0,1 1 0 16,-4 2 0-16,0-2 0 0,0-1 0 0,0-2 13 16,-4-4 1-16,4-3 0 0,-3 0 0 0,-1 1-14 15,4-4 0-15,-4-4 0 0,1 4 0 0,-1-6-15 0,-3 0-5 0,3 0-2 0,1-4 0 16,-1 1 1-16,1 3 0 0,3-4 0 0,3 4 0 31,1 0-21-31,-1-1-4 0,4 7-1 0,0 0 0 16,0 0-109-16,0 0-23 0</inkml:trace>
  <inkml:trace contextRef="#ctx0" brushRef="#br0" timeOffset="90620.346">28377 8749 1146 0,'-7'3'32'0,"4"0"8"16,-1 4-32-16,1-4-8 0,-1 6 0 0,1-3 0 15,-1 4 62-15,1-1 11 0,3 1 3 0,-4-1 0 16,4 0-12-16,0 1-3 0,0-1 0 0,0 1 0 0,0-1 2 0,4-3 0 15,-4 4 0-15,3-1 0 0,-3-3-22 0,4 4-4 16,-4-7-1-16,0-3 0 0,0 0-16 0,0 0-3 0,0 0-1 0,0 0 0 16,0 0-6-16,0-3-2 0,0-7 0 0,0 1 0 31,3 0 4-31,-3-4 0 0,4 1 0 0,-4-1 0 16,3 4-1-16,1-4 0 0,-1 4 0 0,1 2 0 0,-1-2-11 15,1 6 0-15,3-3 0 0,-3 2 0 0,-1 4-9 0,-3 0 9 16,7-6-12-16,0 12 12 0,0-2 0 15,-3-4 0-15,-1 9 0 0,1-3 0 0,-1 4 0 0,1-1 0 0,-1 0 0 0,-3 4 0 16,0-4 0-16,4 1 0 0,-4-1 10 0,0-3-2 16,3 1-8-16,-3-7 8 0,0 0-8 0,0 9 8 15,0-9-8-15,4 6 0 0,-4-6 8 0,0 0-8 16,0 0 0-16,0 4 9 0,0-4-9 0,0 0 0 16,4 6 11-16,-4-6-11 0,7 3 10 0,-4-3-10 15,4 6 0-15,0-6 0 0,0 3 0 0,-3-3 0 16,3 0 0-16,0 7 0 0,-4-7 0 0,-3 0 0 15,8-7 0-15,-8 7-12 0,0 0 12 0,0 0-10 16,0 0 10-16,0 0 0 0,0 0 0 0,0 0-8 16,0 0 8-16,0 0 0 0,3 0 0 0,-3 0 0 15,0 0 0-15,7-3 0 0,-7 3 0 0,0 0-8 16,4-6 8-16,-4 6 8 0,0 0-8 0,0 0 11 16,0 0-11-16,0 0 0 0,0 0 0 0,0 0 0 15,0 0 0-15,0 0 0 0,7 0 0 0,-7 0 0 16,7 6 0-16,-7-6 0 0,7 3-9 0,0-3 9 15,-7 0 0-15,3 10 0 0,-3-10 0 0,7 0 0 16,-3 9 0-16,3-6 0 0,0 0 0 0,-3 1 0 16,3-4-12-16,0 0 4 0,0-4 8 0,0 1-13 15,3 0-7-15,-3-6-2 0,4 6 0 0,0-7 0 16,3 4-34-16,-4-3-8 0,4 5 0 0</inkml:trace>
  <inkml:trace contextRef="#ctx0" brushRef="#br0" timeOffset="90898.605">28868 8793 1265 0,'-7'19'36'0,"7"-10"8"15,-4-3-36-15,1 4-8 0,3-1 0 0,-4 1 0 16,4-1 100-16,0 4 17 0,0-4 4 0,0 4 1 16,-3-4-59-16,3 0-12 0,0 1-3 0,-4-1 0 15,4-9-38-15,0 0-10 0,0 0 0 0,0 0 0 16,0 0 0-16,0 0-17 0,0 0 4 0,0 0 1 16,0 0-46-16,0 0-9 0,0-9-1 0</inkml:trace>
  <inkml:trace contextRef="#ctx0" brushRef="#br0" timeOffset="91051.263">28762 8345 1429 0,'0'0'63'0,"-4"9"13"0,1-3-60 0,-1 4-16 0,4-1 0 0,0 0 0 15,0 7 0-15,4-6 9 0,-1-4-9 0</inkml:trace>
  <inkml:trace contextRef="#ctx0" brushRef="#br0" timeOffset="91431.94">29122 8156 1220 0,'0'0'27'0,"-4"10"5"0,1-4 2 0,-4 0 0 16,3 4-34-16,1-1 0 0,-1 1 0 0,-3-1 0 0,4 4 90 0,-1-1 11 15,-3-2 3-15,3 2 0 16,1-3-32-16,-4 7-7 0,3-3-1 0,1-4 0 0,-1 4-22 0,1-1-5 15,-1 1-1-15,4 2 0 0,-3 1 8 0,3 0 2 16,0 3 0-16,0-1 0 0,-4 1-7 0,4 3-2 16,0 0 0-16,0 3 0 0,0-3-17 0,0 3-4 15,0 0-1-15,4 4 0 0,-4-1-6 0,3 0-1 0,-3 0 0 0,0 0 0 16,0-6-8-16,0 7 10 0,0-7-10 0,4-1 10 16,-4 1-10-16,0-3 0 0,3 0 0 0,-3-6 0 15,0 2-15-15,0-2-8 0,4-1-1 0,-4-2-1 31,0-1-167-31,0-9-32 0,0 0-8 0</inkml:trace>
  <inkml:trace contextRef="#ctx0" brushRef="#br0" timeOffset="92120.07">29182 8809 1219 0,'-7'6'25'0,"7"-6"7"0,0 0-32 0,0 0 0 0,0 0 0 0,0 0 0 16,0 0 97-16,0 6 14 0,0-6 2 0,0 0 1 16,0 0-58-16,0 0-11 0,0 0-2 0,3 6-1 15,4-2 8-15,0-1 2 0,0 0 0 0,4 0 0 16,0 0-32-16,3 0-7 0,0-3-1 0,0 3 0 16,0 1 8-16,0-4 0 0,0 0 1 0,0 0 0 15,0 0-21-15,1-4 0 0,-1 4 0 0,-4-3 8 16,1 0-23-16,-1 0-4 0,-2 0-1 0,2 0 0 15,-3 0 20-15,-3-4 0 0,-1 4 0 0,1-3 0 16,-1 3 0-16,-3-3 0 0,0-1 0 0,0 1 0 16,0-3 0-16,-3-1 0 0,-1 7-8 0,1-3 8 15,-4-4 0-15,0 7 0 0,0 0-8 0,-4-3 8 0,4 3-10 16,-4 0 2-16,1 3 0 0,-1-4 0 16,1 4 8-16,2-3 0 0,1 3 0 0,0 0-8 15,0 3 8-15,0 4 14 0,4-1-3 0,-1 0-1 16,1 4 11-16,3 2 3 0,-4-2 0 0,4 5 0 0,0-2-24 0,-3 2 0 15,3-2 0-15,0 0 0 16,0 2 0-16,0-2 0 0,0 2 0 0,0-2 0 0,3-4 0 0,1 1 0 16,-1 2 0-16,1-2 0 15,-1-4 37-15,4 3 7 0,0-5 0 0,0-1 1 16,4-3-113-16,-4 0-22 0,4 0-5 0</inkml:trace>
  <inkml:trace contextRef="#ctx0" brushRef="#br0" timeOffset="92829.222">29757 8733 1512 0,'-11'0'43'0,"1"0"9"0,-1 0-42 0,0 0-10 0,1 4 0 0,-1-4 0 16,1 3 60-16,-4 0 11 0,3 0 1 0,-3 0 1 0,3 3-43 0,1-6-9 15,-1 10-1-15,4-10-1 16,-3 9-4-16,2 1-1 0,5-1 0 0,-4 4 0 16,0-1 6-16,3-3 0 0,-3 4 1 0,4 0 0 15,-1 2-8-15,1-2-1 0,-1 2-1 0,4-2 0 0,0-4 7 0,0 7 2 16,0-3 0-16,0-1 0 15,4-2-20-15,-1-1 0 0,1-3 0 0,-1 0 0 0,-3-6 0 0,4 4 0 16,3-4 0-16,0 0 0 16,0-4 10-16,4-2-2 0,-1 0 0 0,1-3 0 0,-1-4 4 0,1-3 1 15,-1 4 0-15,1-7 0 16,0 0-2-16,-4 3-1 0,3-2 0 0,-3-4 0 0,4 0-10 0,-1 0 8 0,-2-3-8 16,-1 0 8-1,0-4-8-15,0 1 0 0,-4-6 9 0,1 12-9 0,-1-3 24 0,1-4 0 16,3-2 0-16,-4 3 0 0,-3 0-12 0,4-1-1 15,-4 1-1-15,0-3 0 0,3 3-1 0,-3 6 0 0,4 0 0 0,-4 0 0 16,-4 0-18-16,1 3-4 0,-1-3-1 0,1 3 0 16,-4 0 2-16,0-2 1 0,0 2 0 0,0 0 0 15,0 3-10-15,-4-3-3 0,0 7 0 0,4-4 0 16,-3 1 24-16,-1-1 0 0,4 3 0 0,0-2 0 16,-3 5 0-16,2 1 0 0,1-1 0 0,0 1 0 15,0 9 0-15,4-6 0 0,3 6-9 0,0 0 9 16,0 0 0-16,0 0 0 0,0 0-8 0,0 12 8 15,0 1 0-15,0 2 0 0,3 7 0 0,-3-3 0 16,4 3 0-16,-4 0 16 0,3 3-4 0,1 0 0 0,3 7-12 0,-4-1 9 16,1 4-9-16,0-4 8 15,-1 7-8-15,1-4 0 0,-1 0 0 0,1-2 8 0,-4 2 7 0,3 1 1 16,1-4 0-16,-4 1 0 16,3-1-16-16,1 0 0 0,-4-6 8 0,0 10-8 0,3-7-14 0,-3 0-6 15,4-3 0-15,-1 4-1 16,1 2 5-16,-1-6 0 0,1 0 1 0,-1 0 0 15,1-6-21-15,3 6-4 0,0-6 0 0,0 0-1 16,0-1-120-16,0-2-24 0,0 0-5 0,0-4-1 0</inkml:trace>
  <inkml:trace contextRef="#ctx0" brushRef="#br0" timeOffset="95935.059">23918 9201 850 0,'-7'3'17'0,"0"3"6"0,0-6-23 0,-3 3 0 0,10-3 0 0,-7 3 0 16,7-3 55-16,-8 3 6 0,8-3 2 0,0 0 0 15,-7 4-31-15,7-4-7 0,0 0-1 0,0 0 0 16,0 0 4-16,0 0 1 0,0 0 0 0,0 0 0 15,0 0 0-15,0 0 0 0,4 3 0 0,-1 3 0 16,1-3-1-16,3 3 0 0,4-3 0 0,-1 4 0 16,4-1-7-16,-3-3-1 0,3 3-1 0,0-2 0 15,0-1-19-15,7 0-14 0,1 3 2 16,-1-6 1-16,3 3 11 0,1-3 11 0,0 0-3 16,10 7 0-16,0-7 6 0,1 3 1 0,-1-3 0 0,0 0 0 15,4 0-15-15,-4-3-16 0,8-4 3 0,-1 4 1 16,-3-3 42-16,7 6 9 0,-1-3 1 0,1 3 1 15,0-3-28-15,-3-1-5 0,-1 4-8 0,4-3 11 16,0 6-11-16,-4 4 0 0,4-4 0 0,0 6 0 16,0 1 0-16,-1 5 0 0,5 1 0 0,-4 0 8 15,-8-4-8-15,1 1 12 0,0-4-12 0,-7 4 12 16,-4-4-3-16,0 1 0 0,-3-1 0 0,0 0 0 16,-4-6-9-16,-4 7 0 0,1-4 0 0,-4-3 0 15,0-3 0-15,-3 0 0 0,3-3 0 0,-7-3 0 16,0 6-24-16,0-3-6 0,0-4-2 0,-7 7 0 15,0 0-102-15,-3-3-21 0,-4-3-4 0</inkml:trace>
  <inkml:trace contextRef="#ctx0" brushRef="#br0" timeOffset="96357.033">24740 9389 836 0,'-38'-7'24'0,"6"4"4"0,0 3-28 0,4 0 0 0,7 0 0 0,-4 7 0 16,4-4 0-16,0 0 0 0,-4 3 0 0,4-3 0 15,3 7 0-15,0-1 0 0,1 0 0 0,6-2 0 16,-3-4 0-16,0 6 0 0,3-2 0 0,1-4 0 16,-1 3 0-16,4-3 0 0,-3 0 0 0,-1 0 0 15,4 1 57-15,0-4 6 0,7 0 1 0,-7-4 0 16,7 4 0-16,-4-6 0 0,1 0 0 0,-1 0 0 16,4-4-40-16,4 1-7 0,-1-7-1 0,1 7-1 15,-1-1 7-15,4 4 2 0,0-3 0 0,1 2 0 16,6 4 0-16,-4 3 1 0,8 0 0 0,0 3 0 15,-1 0-25-15,4-3 0 16,1 4 0-16,2-4 0 0,1 3 0 0,0 0-9 0,6 0 0 0,1 3 0 0,0 4 9 16,3-1 0-16,0 0 0 0,4-2-8 0,-4 2 8 0,1-6 16 15,-1 4-4-15,4-4-1 16,0 0-11-16,-4 0 0 0,0-3 0 0,0 3 0 0,4-3 0 16,0 0 0-16,-4 0-10 0,4 3 10 0,0-3 0 15,-4 0 0-15,4 0 0 0,-4 0 10 0,-3 3-10 16,0-3 0-16,0 0 0 0,-4 4 0 0,0-4 0 0,0 3 0 15,-3 0 0-15,0 0 0 0,-8 0 0 0,1 0 0 16,0 0 0-16,-4 0 0 16,0 1-11-16,-4-1-1 0,1 3 0 0,-4-6 0 15,0 6-31-15,-3-6-6 0,-4 0-2 0,3 3-543 0</inkml:trace>
  <inkml:trace contextRef="#ctx0" brushRef="#br0" timeOffset="96579.66">24927 9520 828 0,'-10'0'18'0,"-1"0"4"0,4 0 1 0,7 0 0 15,0 0-23-15,0 0 0 0,0 0 0 0,0 0 0 16,7 7 62-16,4-7 8 0,6 9 2 0,1-3 0 16,0-3-18-16,3 7-3 0,0-4-1 0,7 4 0 31,0-7-62-31,1 9-12 0,2-5-2 0,5-1-1 0,-5-3 27 0,5 3 0 0,-1-3 0 0,0 0 0 15,-3 1 16-15,0-4 9 0,-1 3 2 0,1-3 0 16,0-3-61-16,-7-1-12 0,-1-2-2 0,1 3-467 16</inkml:trace>
  <inkml:trace contextRef="#ctx0" brushRef="#br0" timeOffset="99947.714">23820 10097 565 0,'0'0'12'0,"0"0"2"0,0 0 1 0,0 7 2 0,0 2-17 0,0-3 0 16,0 1 0-16,0-7 0 0,0 0 60 0,0 6 9 15,0 0 2-15,0 3 0 0,-4-2 19 16,4-7 4-16,0 0 1 0,0 0 0 0,0 0-15 0,0 9-4 16,-4 1 0-16,1-1 0 0,3 0-24 0,-4-2-6 15,4 2-1-15,-3-6 0 0,-1 7-29 0,4-1-5 16,0-9-2-16,-3 6 0 0,-1 4-9 0,1-4 0 16,3 0 0-16,0-6 8 0,0 0 14 0,0 10 2 15,0-1 1-15,0 0 0 0,0-5-25 0,3 5 0 16,-3-3 0-16,0-3 0 0,0-3 0 0,4 10 20 15,-4-1-3-15,0 1 0 0,3-1-2 0,-3 4-1 0,4-1 0 0,-4 4 0 16,3-4-6-16,-3 1 0 0,4-1-8 0,-4-2 12 16,0-1-4-16,0 1-8 0,0-1 11 0,0 0-11 15,0 1 12-15,3-4-4 0,-3 0 0 0,4 1-8 16,0 2 8-16,3-3-8 0,-4 4 0 0,4-4 0 16,0 3 0-16,4-2 0 0,-4-1 0 0,0 0 0 15,4-6 0-15,-4 7 0 0,3-4 0 0,1-3 0 16,-4 6-14-16,3-3-3 0,-3-3-1 0,4 0 0 15,-4-3-60-15,4 3-12 16,-4 0-2-16,3-6-630 0</inkml:trace>
  <inkml:trace contextRef="#ctx0" brushRef="#br0" timeOffset="100306.755">23841 10427 608 0,'0'0'13'0,"0"0"3"0,0 0 1 0,0 0 0 0,0 0-17 0,0 6 0 0,0-6 0 0,0 6 0 31,0-6 70-31,0 0 10 0,0 0 3 0,0 0 0 0,0 0-4 0,0 0-1 0,0 0 0 0,7 3 0 31,0-3-36-31,0 0-7 0,0 0-2 0,0-3 0 0,4 3-20 0,-1-6-4 0,-3 6-1 0,7-3 0 16,-3 0-72-1,0 3-16-15</inkml:trace>
  <inkml:trace contextRef="#ctx0" brushRef="#br0" timeOffset="100653.427">23823 10085 836 0,'7'0'24'0,"4"9"4"15,-4-3-28-15,0 1 0 0,0-1 0 0,-4 0 0 16,4-3 104-16,1 1 14 0,-5-1 3 0,4 0 1 0,0-3-30 0,0 3-7 16,0-3-1-16,0-3 0 0,0 3-40 0,4-3-9 0,-4 0-2 0,0-1 0 15,0 1-13-15,0-3-2 0,4 3-1 0,-4-3 0 32,3 2-65-32,5-2-12 0,-1 3-4 0,-4-3 0 15,4 6-52-15,0-10-10 0,4 10-2 0</inkml:trace>
  <inkml:trace contextRef="#ctx0" brushRef="#br0" timeOffset="101204.914">24275 10345 1314 0,'0'0'37'0,"0"0"8"15,0 0-36-15,0 0-9 0,0 0 0 0,0 0 0 16,0 0 0-16,0 0-12 0,-11 0 2 0,11 0 1 0,-7 0 9 15,7 0 12-15,-7 0-2 0,0 6-1 0,0-3 24 0,0 1 5 16,0-1 1-16,0 3 0 16,3-3-11-16,-3 0-3 0,7-3 0 0,-3 7 0 15,-1-1-25-15,1 3 0 0,-1 1 0 0,0-4 0 0,1 3 0 0,3-2 0 0,-4-1 0 0,4 0 0 16,0-6 0 0,0 0 0-16,0 0 0 0,0 0 0 0,0 0 0 0,0 0 0 15,0 3 0-15,4 7 0 0,-4-10 56 0,3 6 7 0,1-3 1 0,-4 6 0 16,0-9-64-16,0 0-28 0,0 0 3 0,0 0 0 15,7 0 25-15,-3 7 0 0,-4-7 0 0,0 0 0 16,7 3 0-16,-7-3 0 0,0 0 0 0,3 9 0 16,8 1-36-16,-8 2-3 0,4 1 0 0,0-4 0 15,-3-3 63-15,-1 1 12 0,1 2 2 0,-1 1 1 16,1-7-31-16,0 6-8 0,-4 0 0 0,3 1 0 0,-6-1 21 16,3-9 3-16,0 0 1 0,-4 7 0 0,0 2-25 15,1-3 0-15,-4-9 0 0,0 0 0 16,0 6-46-16,0 3-14 0,-4 1-4 0,4-1 0 0,-3 0 52 0,2 0 12 15,-2 1 0-15,-1-7 0 16,4 0-54-16,0 0-8 0,-3 0-2 16,3-3-537-16</inkml:trace>
  <inkml:trace contextRef="#ctx0" brushRef="#br0" timeOffset="101995.952">24444 10358 806 0,'0'0'17'0,"0"0"4"0,0 0 1 0,0 0 2 16,0 0-24-16,0 0 0 0,0 0 0 0,-4 3 0 15,4-3 107-15,0 0 17 0,0 0 3 0,-3 9 1 16,-1-3-103-16,1 1-25 0,3 2 0 0,0 0 0 16,0 1 74-16,3-1 10 0,-3 4 1 0,0 3 1 15,0-4-35-15,0 7-7 0,0 0-2 0,0-4 0 16,0 4-22-16,0 0-5 0,0-3-1 0,0 2 0 15,0-2-5-15,0-3-1 0,0-7 0 0,0 3 0 0,0 1 1 0,0-10 0 16,0 0 0-16,0 0 0 0,0-10 7 0,0 1 2 16,0 9 0-16,0-6 0 0,0-7-8 0,-3-3-2 15,3 4 0-15,0-4 0 0,0 4-8 0,3-1 0 16,1 1 0-16,-4-1 0 0,3 4 0 0,-3-7 0 16,4 3 0-16,0 4 0 0,-1 0 0 0,1 6 0 15,-4 3 0-15,0 0 0 0,0 0 0 0,0 0 10 16,0 0-1-16,0 0 0 0,0 0-24 0,0 0-5 15,3 3 0-15,-3 6-1 0,0-9 21 0,4 6 0 16,-1-3 0-16,-3-3 0 0,0 10 10 0,4-4 10 16,-4 0 1-16,0-6 1 0,3 7-35 0,1-1-7 15,-1 3-2-15,1 1 0 0,-4-4 35 0,3 7 7 16,1-1 2-16,-1 1 0 0,1-4-35 0,3 7-7 16,-4-7-2-16,1 1 0 0,-4 2 35 0,4-3 7 15,-1-2 2-15,-3-7 0 0,0 0-22 0,0 6 0 0,4-3 0 0,-4-3 0 16,0 0 0-16,0 0 0 0,0-3 0 0,3-3 0 15,1-4 0-15,-4 4 0 0,3-3 0 0,-3-4 0 16,4-3-47 0,-4 4-13-16,3 3-4 0,1-4 0 0,-4-9 52 0,3 6 12 0,1 13 0 0,-4 3 0 15,0-9 0-15,3 3 0 0,-3 6 0 0,0 0 0 16,4 9 0-16,-1 3 0 0,1-2 0 0,-1-4 0 16,-3-6 0-16,4 10 0 0,-1-1 0 0,-3 7 0 15,4-7 0-15,-4 7 0 0,0-4 0 0,0 10 0 0,0-3 0 0,4-3 0 16,-4-1 0-16,0 1 0 0,3 0 0 15,-3-4 0-15,0-2 0 0,4-1 0 16,-4 1 0-16,3-4 0 0,-3-6 0 0,0 0 0 0,0 0 0 0,0 0 0 16,0 0 0-16,7-3 0 15,0 0-54-15,4-4-8 0,-1 1-2 16,5-3 0-16</inkml:trace>
  <inkml:trace contextRef="#ctx0" brushRef="#br0" timeOffset="102548.915">24821 10458 1267 0,'0'0'28'0,"0"0"5"0,0 0 2 0,-7 3 1 0,4 3-36 0,3-6 0 0,0 0 0 0,0 0 0 16,0 0 104-16,0 0 15 0,0 0 2 0,0 0 1 15,0 0-58-15,0 0-12 0,0 0-3 0,0 0 0 16,0 0-22-16,0 0-5 0,3 3-1 0,4-3 0 16,0 0-21-16,1 7 0 0,-1-1-10 0,0-3 10 15,0-3 0-15,0 3 0 0,3 0 0 0,-3-3 0 16,0-6 0-16,1 0 0 0,-1 6 8 0,-7 0-8 15,0 0 0-15,0 0 0 0,0 0 0 0,0 0 0 16,0 0 0-16,0 0 0 0,0 0 0 0,0 0 0 0,0 0 0 0,3-10 0 16,1 10 0-16,-1-9 0 0,1 0 0 0,-4 6 0 15,0-4 0-15,3-2 0 16,-3 3-45-16,0-7-15 0,0 4-4 0,0 2 0 16,0 7 0-16,-3-6-1 0,-1 0 0 0,4 0 0 15,-3-1 7-15,-1 1 2 0,1 0 0 0,3 6 0 0,-7 3 39 0,-4-3 8 16,4 0 9-16,-4 3-13 0,4 0 13 0,-3 0 0 15,-1 0 0-15,0 7 0 0,4-1 44 0,-3 4 1 16,3-4 1-16,0 1 0 0,0-4-25 0,3 3-5 0,1 1 0 16,-1 5-1-16,4 1 10 0,0 3 3 15,4 3 0-15,-1 0 0 0,4-3-8 0,-3-7 0 16,6 4-1-16,-3-7 0 0,4 1-8 0,0-1-2 16,3 7 0-16,-4-7 0 0,1 0-9 0,-1-2 0 15,1 2 0-15,0 1 8 16,-1-1-34-16,-3-6-7 0,4-3-2 0,-4 6-689 0</inkml:trace>
  <inkml:trace contextRef="#ctx0" brushRef="#br0" timeOffset="102980.971">25005 10483 1094 0,'0'0'23'0,"0"0"5"0,0 0-28 0,0 9 0 0,-4-2 0 0,4 5 0 15,0 1 56-15,-3 2 7 0,3 4 1 0,0 0 0 16,0-3 0-16,0 3 0 0,3-1 0 0,1-2 0 16,-4 3 18-16,3 0 4 0,1-4 1 0,-4-2 0 15,3 3-47-15,1-4-8 0,0-2-3 0,-1-1 0 16,-3-9 7-16,0 0 0 0,0 0 1 0,0 0 0 15,4-6 4-15,-4-4 1 0,0 4 0 0,0-3 0 16,0-7-42-16,0 3 0 0,0-2 0 0,0-1 0 16,0-3 12-16,0 3 3 0,0 1 1 0,0-7 0 0,0 9-16 0,-4-2 9 15,4-1-9-15,-3 3 8 0,3 1-8 0,-4 2-11 16,4 1 3-16,4 0 0 0,-4 2 8 0,0 1-8 16,0 3 8-16,0 3-8 0,0 0 8 0,0 0-8 0,0 0 8 15,0 0-8-15,0 0 8 0,0 0 0 0,7-3 0 0,-4 0 0 16,1-4 0-16,3 7 0 15,-4-9 0-15,1 9 0 0,3 0 0 0,0-3 0 0,0-3 0 0,0 6 0 32,0 0-24-32,0 6-4 0,0-3 0 0,0-3 0 0,0 9-127 15,0-9-25-15,0 10-6 0</inkml:trace>
  <inkml:trace contextRef="#ctx0" brushRef="#br0" timeOffset="103472.847">25312 10612 1074 0,'-4'-7'30'0,"-3"4"8"0,0-3-30 0,0 3-8 0,0-4 0 0,0 4 0 15,0-3 74-15,-4 3 14 0,4-3 2 0,0 6 1 16,0-3-26-16,0-4-5 0,0 7 0 0,0 7-1 16,0-4-20-16,3 3-4 0,1-3-1 0,-1 6 0 0,4-2-15 15,0 2-3-15,-3 4-1 0,3-1 0 16,0-2 9-16,0 2 3 0,0 1 0 0,3-1 0 16,-3-2-10-16,4-1-1 0,-4-3-1 0,3-3 0 15,1 7-4-15,0-1-1 0,-1 1 0 0,1-1 0 16,3-3-10-16,-4-2 10 0,4-1-10 0,0-3 10 0,0-3 4 0,0 3 1 0,-3-7 0 0,3 4 0 15,-4-6-4-15,1 6-1 0,-4-4 0 0,4-2 0 16,-4-1-2-16,0 1 0 0,3 3 0 0,-3-4 0 16,0 4-8-16,0 0 0 0,0 6 0 0,0 0 0 31,0 0-24-31,0 0-8 0,0 0 0 0,0 0-1 0,0 0 33 0,0 0 0 0,0 0 0 16,0 0 0-16,0 0 12 0,0 0 8 0,0 0 3 0,0 0 0 15,7 3-23-15,-3 0 0 0,3 0 0 0,-4 7 0 16,4-4-19-16,-3 3-1 0,3 1-1 0,0-1 0 15,0 1 21-15,0-7 0 0,0 3 0 16,4-3 0-16,-4 0 0 0,3 4 0 0,1-7 0 0,-1 3 0 16,1-3-56-16,-4 0-6 0,0 0-2 0</inkml:trace>
  <inkml:trace contextRef="#ctx0" brushRef="#br0" timeOffset="103969.906">25471 10122 1074 0,'0'-6'30'0,"0"6"8"0,0-6-30 0,0 6-8 0,0 0 0 0,-4-6 0 15,4-1 52-15,4 1 10 0,-4 0 2 0,3-4 0 16,-3 10 0-16,0 0 0 0,0 0 0 0,0 0 0 15,0 0 0-15,0 0 0 0,0 0 0 0,0 0 0 16,0 0-43-16,0 0-8 0,-3 7-1 0,-1 2-1 16,4 0 7-16,-3 1 2 0,-1-1 0 0,4 4 0 15,0-1 1-15,-4 4 1 0,4-3 0 0,0 5 0 16,4-8-9-16,-4 5-1 0,4-2-1 16,-1 3 0-1,1 3 9-15,-1 2 3 0,4 1 0 0,0 7 0 0,-3 5-12 0,3-3-3 0,0 1 0 0,-4 2 0 16,4-5-8-16,0-1 0 0,1 0 0 0,-5-3 0 15,4 3-23-15,-3-6-6 0,-1 0-2 0,1 0 0 16,-4-6 0-16,3-4 0 0,-3 1 0 0,0-4 0 16,-3-2-144-16,3-7-29 0,0 0-5 0</inkml:trace>
  <inkml:trace contextRef="#ctx0" brushRef="#br0" timeOffset="104584.098">25788 10602 1858 0,'0'0'52'0,"0"0"13"15,-7 0-52-15,7 0-13 0,-4-6 0 0,4 6 0 16,-10 0 46-16,3-3 6 0,3-4 2 0,-3 4 0 16,0-3-33-16,4 3-6 0,-1-3-2 0,-3 3 0 15,4-4-13-15,-1 1 0 0,1 3 0 0,-5-3 0 16,8 6 0-16,0 0 0 0,0 0 0 0,0 0 0 16,-3 6 0-16,-1 3 0 0,1 1-9 0,-1-1 9 15,4 7-10-15,0-4 10 0,4 4-10 0,-4 0 10 16,0-1 0-16,3-2 0 0,-3-1 0 0,4-2 0 15,-4-10 0-15,0 0 0 0,3-3 0 0,5 0 0 16,-1-1 8-16,0-2 2 0,0 3 0 0,0-3 0 16,0-4 25-16,0-2 5 0,3-1 0 0,1-2 1 15,0-1625-13-15,-1 3251-4 0,1-1626 0 0,3-4 0 16,-4 3-16-16,1 0-8 0,-4-2 0 0,4-1 8 16,-4 0-28-16,-4-3-5 0,1 0-2 0,-1 0 0 0,1 0 39 15,-4-6 8-15,0 9 2 0,-4-3 0 16,1 0-35-16,-1 0-7 0,-3-3-2 0,4 0 0 15,-4 6 22-15,0 1 0 0,-1-4 0 0,-2 3 0 0,3 0-17 0,3 3-3 16,-3 1 0-16,0-1 0 0,4 7 20 16,-1-1 0-16,1 4 0 0,-1 0 0 0,4 6 0 0,0 0-8 0,0 0 8 15,0 0 0-15,-3 9-12 16,3 0 4-16,3 4 8 0,-3 3-13 0,4-1 13 0,-1 4 0 16,1 3 0-16,-1-6-9 0,1 3 9 0,-1 6 0 0,1-3 0 0,-1 3 0 15,1 0 0-15,-1 3 0 0,4 0 0 0,-3 4 0 16,3-4 0-16,0 3 0 0,0-6 0 0,0 3 0 15,0 4-24-15,0-7-8 0,0 0-3 0,7 6 0 16,-3-9-177-16,0 3-35 0</inkml:trace>
  <inkml:trace contextRef="#ctx0" brushRef="#br0" timeOffset="105437.817">26462 10401 984 0,'0'0'41'15,"0"0"-33"1,0 0 80-16,0 0 16 0,0 0 4 0,0 0 0 16,0 0-48-16,0 0-8 0,0 0-3 0,0 0 0 0,0 0 12 0,0 0 3 0,0 0 0 0,0 0 0 31,0 0-24-31,0 0-4 0,0 0 0 0,0 0-1 0,0 0-5 0,7 4-1 0,0-1 0 0,0-3 0 31,4 3-45-31,-1-3-8 0,1 0-3 0,3 0 0 16,-4-3 27-16,1 3 0 0,3-7 0 0,-7 4 0 0,0 0 0 0,4 0 0 0,-4-3 0 0,-4 3 8 31,5-7 8-31,-5 4 1 0,4-7 1 0,-3 1 0 0,-1 2-18 0,1 1 0 0,-4 0 8 0,0-1-8 16,-4 4 0-16,4 0 0 0,0 6 0 0,-7-7 0 31,4 4-30-31,-4 0-3 0,-4 3-1 0,4 0 0 15,0 0 5-15,-4 6 1 0,1-2 0 0,3 2 0 0,-4 0 16 0,0 0 3 0,1 4 1 0,3-1 0 16,0-3 8-16,0-2 0 0,3 2 0 0,-3-3 0 16,0 10 0-16,4-4 0 0,3 0 0 0,-4 7 0 15,0 0 0-15,4-1 0 0,0 1 0 0,0 3 0 16,4-7 0-16,0 7 0 0,-1-6 0 0,1 2 0 16,3 4 0-16,0 3 11 0,0-3-11 0,3 0 12 15,1-10-12-15,-4-2 8 0,4-7-8 16,-1-7 8-16,1 7-38 0,-1 0-8 15,4 0-2-15,-3 0 0 0,3-3-107 0,-3-3-21 0</inkml:trace>
  <inkml:trace contextRef="#ctx0" brushRef="#br0" timeOffset="105996.912">26850 10373 1552 0,'0'0'44'0,"0"0"10"0,0 0-43 0,-11 0-11 0,4 0 0 0,0 0 0 16,-3 3 53-16,3-3 9 0,-4 0 2 0,0 4 0 16,4-1-31-16,-3-3-5 0,3 0-2 0,-4 3 0 15,4-3 1-15,0 0 0 0,-4 3 0 0,1 0 0 16,3 0-9-16,0 0-2 0,7-3 0 0,-4 7 0 16,1-1-16-16,-1 0 0 0,1 4 0 0,3-4 0 15,-4 0 0-15,4 4 0 0,0-1 0 0,0-6-9 16,0 6 9-16,4-2 0 0,-4-7 0 0,0 3-8 15,3 0 8-15,1 0-8 0,3 0 8 0,-4-3-8 16,8 3 8-16,-4 1 0 0,0-4 0 0,-3 0 0 16,3 3 0-16,-7-3 0 0,7 0 0 0,-4 0 0 15,-3 0 0-15,7 3 0 0,-3 0 0 0,-4-3 0 16,3 3 0-16,4 3 0 0,-3-3 0 0,-1 4 0 16,1-1 0-16,-1 0 9 0,1 1-9 0,-1 2 0 15,-3-3 8-15,0 1-8 0,0 2 0 0,0 0 0 0,0 1 0 0,-3 2 0 16,3 4 0-16,-4-4 0 15,4-5 0-15,0-7 0 0,0 0-11 0,0 0 11 0,0 0-16 16,0 0 3-16,0 0 1 0,0 0 0 16,0 0-4-16,0 0 0 0,-7 0 0 0,0-3 0 15,4-1-12-15,-4 1-2 0,7 3-1 0,-7-3 0 16,0 0-180-16,3-3-36 0</inkml:trace>
  <inkml:trace contextRef="#ctx0" brushRef="#br0" timeOffset="106354.723">27069 9834 851 0,'-7'9'36'15,"0"7"-36"1,3-3 109-16,0 2 15 0,1 1 4 0,-1 3 0 16,1 0-52-16,-1 6-9 0,1-3-3 0,3 3 0 15,-4 0 0-15,4 0 0 0,-3 3 0 0,3 0 0 16,0 0-51-16,3 4-13 0,1-1 0 0,-4 1 0 15,0-1 39-15,0 0 5 0,0-3 0 0,0 4 1 0,0-1-33 0,0 1-12 16,0-1 9-16,0 0-9 0,0-3 0 0,0-6 0 0,0-3 0 16,0 0 0-1,0-3-48-15,0-4-8 0,0-2-1 0</inkml:trace>
  <inkml:trace contextRef="#ctx0" brushRef="#br0" timeOffset="106625.819">26811 10235 1337 0,'0'0'56'16,"0"0"-44"-1,0 0 57-15,0 0 12 0,0 0 3 0,0 0 0 16,0 0-40-16,7 0-7 0,0 3-1 0,4 1-1 16,-1-1-15-16,5-3-4 0,-1 3 0 0,0 0 0 15,3 0-6-15,1-3-2 0,0 3 0 0,3-3 0 16,0 0-8-16,0-3 0 0,0-3-12 0</inkml:trace>
  <inkml:trace contextRef="#ctx0" brushRef="#br0" timeOffset="107404.294">27513 10345 817 0,'-7'0'34'16,"0"9"-34"-16,0-5 24 0,0 2-1 0,0-3-1 0,3 3 0 16,-3-3-22-16,4 1-16 0,3-4 2 0,-7 6 1 15,7-6 61-15,0 0 13 0,0 0 3 0,0 0 0 16,0 0 0-16,0 0 0 0,-4 3 0 0,4-3 0 16,0 0 0-16,0 0 0 0,0 0 0 0,0 0 0 31,0 0-52-31,0 6-12 0,0-6 0 0,0 10 0 0,0-4 0 0,0 0 0 0,4-3 0 0,-4 7 0 15,0-7 30-15,0 6 3 0,3 1 1 0,-3-1 0 16,-3 0-17-16,3 1-3 0,0-1-1 0,0 4 0 16,0-4 9-16,0 1 2 0,0-4 0 0,3 3 0 15,-3-2-2-15,0-1 0 0,0-6 0 0,4 6 0 16,-4-6-10-16,3 3-1 0,-3-3-1 0,7 7 0 16,-3-4 4-16,3-3 1 0,-4 6 0 0,5-6 0 15,-1 0-4-15,0 0-1 0,0 0 0 0,0 0 0 16,0-6 27-16,0 6 6 0,0-3 1 0,-4-4 0 15,4 7-20-15,-3-6-3 0,3 0-1 0,-3-1 0 16,-1-2-3-16,4 0-1 0,0-4 0 0,-3 4 0 16,-1-4-8-16,1-3-8 0,-1 7 12 0,1 0-12 15,-4-4 8-15,3 1-8 0,1-1 0 0,-4 0 0 16,3 4 0-16,-3 0 0 0,0-4-10 0,0 4 10 16,0-1-33-16,0 4 1 0,0-3 0 0,0-1 0 15,0 7-116-15,0 3-24 0,0 0-4 0</inkml:trace>
  <inkml:trace contextRef="#ctx0" brushRef="#br0" timeOffset="107975.919">27742 10408 1045 0,'0'0'44'0,"0"0"-36"16,0 0 56-16,-3-3 10 0,3 3 2 0,0 0 1 16,-7 3-61-16,7-3-16 0,-7 3 0 0,3 3 0 15,1 0 54-15,3 4 8 0,-4-1 2 0,4 1 0 16,0-1 0-16,0 0 0 0,0 7 0 0,4 0 0 16,-4-4-53-16,0-2-11 0,3 2 0 0,-3 1 0 15,4-4 0-15,-4-2 0 0,3 2 0 0,-3-9 0 16,0 0 36-16,0 0 3 0,0 0 1 0,0 0 0 15,0 0 5-15,0-9 2 0,0-1 0 0,0 1 0 16,0-4-19-16,0-3-3 0,-3 1-1 0,3 2 0 0,-4-6-16 16,4 7-8-16,0-4 0 0,0 4 8 0,4-1 5 0,-4 1 1 0,0-1 0 15,3 4 0-15,-3 2-25 0,0-2-5 0,4 3 0 16,-1 3-1-16,-3 3 17 0,0 0 0 0,4 0-8 0,3-4 8 31,0 8-40-31,-3-4-4 0,3 3 0 0,-4 3-1 0,4 0 62 0,-3 1 13 0,3-1 2 0,0 3 1 31,-4 1-53-31,4-1-10 0,-3 4-2 0,3-1-1 0,-3 1 21 0,3 2 12 16,-4-2-12-16,4 3 12 0,-3-1-58 16,3-2-5-16,-4 2-1 0,4-2 0 15,0 0-46-15,0-1-10 0,1-3-1 0</inkml:trace>
  <inkml:trace contextRef="#ctx0" brushRef="#br0" timeOffset="108652.004">28339 10389 1431 0,'-7'6'29'0,"0"-3"9"0,-1 4-30 0,1-4-8 0,4 3 0 0,-4-3 0 16,0 3 40-16,0 1 8 0,0-4 0 0,0 3 1 15,7-6-6-15,-7 3-2 0,0 7 0 0,7-10 0 16,-8 0 7-16,8 0 0 0,-7 6 1 0,7-6 0 16,0 0-17-16,-7 3-4 0,7-3-1 0,0 0 0 15,0 0-27-15,-7 0 0 0,7 0 0 0,-7 9 0 16,7-9 0-16,-3 7-14 0,-1-1 2 0,1 3 0 15,3-2 12-15,-4 2 16 0,4-3-3 0,0 4-1 16,0-1-12-16,0 1 9 0,4-1-9 0,-4-3 8 16,3 4 6-16,-3-1 1 0,4-3 0 0,-4-6 0 15,0 0-15-15,0 0 0 0,0 0 0 0,3 3 0 16,4-3 11-16,0 0 2 0,0 0 1 0,0-3 0 16,1-3 3-16,-5-3 1 0,4 6 0 0,-3-7 0 15,3 1-5-15,0-1-1 0,0 1 0 0,0-1 0 16,0 1-12-16,0 3 0 0,-4 0 0 0,1-1 0 15,3-2 0-15,-3-1-12 0,-1 1 1 0,-3-3 0 16,4 2 11-16,-4 1 16 0,0-1-4 0,0 1-1 16,-4-1-21-16,1 1-4 0,-1 0-1 0,1-1 0 0,-1-2 6 0,-3 5 1 15,0-2 0-15,0 0 0 0,0 5 8 0,0-2 0 16,0 3 0-16,0-3 0 0,0 6-12 0,0-3-6 0,-1 3-2 16,5 3 0-1,3-3-168-15,-7 0-33 0,0 9-7 0</inkml:trace>
  <inkml:trace contextRef="#ctx0" brushRef="#br0" timeOffset="109058.506">28526 10458 1541 0,'0'0'44'0,"0"0"9"15,0 0-42-15,0 0-11 0,-11 0 0 0,4 3 0 16,7-3 49-16,0 0 8 0,-7 0 2 0,7 0 0 16,-7 6 1-16,0-3 0 0,3 10 0 0,1-7 0 15,3 4-14-15,0-1-2 0,-4-3-1 0,4 4 0 16,0-1-25-16,0 4-5 0,4-1-1 0,-4-2 0 15,3-1 4-15,-3 0 1 0,7 1 0 0,-3-4 0 16,-1-3 3-16,1 4 0 0,-1-1 0 0,5-6 0 16,-8 0 8-16,7 0 3 0,0 0 0 0,-4-3 0 15,8 0-23-15,-4 3-8 0,0-7 0 0,-4 7 0 16,4-9 33-16,0 6 1 0,-3-4 0 0,0-2 0 0,3 0-34 16,-4-4 0-16,1 1 0 0,-1-1 0 0,1 0 0 15,-4 4 0-15,3 0 0 0,-3-4 0 16,4-3-38-16,-4 7-14 0,0 0-4 0,0-10 0 15,0 9-117-15,0-2-24 0,0-1-5 0</inkml:trace>
  <inkml:trace contextRef="#ctx0" brushRef="#br0" timeOffset="109469.566">28730 10427 1393 0,'0'6'28'0,"0"3"9"0,-3 1-29 0,3-1-8 0,0 0 0 0,0 4 0 16,0-4 63-16,0 1 11 0,0 2 2 0,0-2 1 16,0 2-17-16,0 1-4 0,0-4-1 0,0 1 0 15,0 5-22-15,0-5-4 0,0-7-1 0,0-3 0 16,0 0 13-16,0 0 3 0,0 0 0 0,0 0 0 15,0 0 8-15,0 0 3 0,0 0 0 0,0-3 0 16,0-7-27-16,3-5-4 0,1 5-2 0,-4-2 0 16,0-4-10-16,0 0-1 0,0 1-1 0,0-1 0 15,0 0-10-15,0 1 0 0,3-4 0 0,-6 3 0 16,3 0 26-16,0 1 6 0,-4-1 2 0,4 0 0 16,-3 4-34-16,3-4-20 0,-4 7 2 0,4-4 1 0,0 7 17 15,0-3-8-15,4 5 8 0,-4 4 0 0,0 0-15 0,0 0 4 16,0 0 1-16,0 0 0 0,7 0-6 15,0 0 0-15,0 0-1 0,0 0 0 16,4 4-21-16,-4-4-4 0,7 0-1 0,-4 0 0 16,1 0-39-16,-1-4-8 0,1 1-2 0</inkml:trace>
  <inkml:trace contextRef="#ctx0" brushRef="#br0" timeOffset="109941.461">29076 10220 930 0,'0'0'19'0,"0"0"5"15,0 0-24-15,0 0 0 0,0 0 0 0,0 0 0 16,0 0 80-16,0 0 12 0,0 0 1 0,0 0 1 0,0 0-24 0,-7 6-5 16,0-3-1-16,0 6 0 15,0-2-23-15,0-1-5 0,0-3 0 0,0 3-1 0,0 1-11 0,3-1-3 16,-3 3 0-16,0-2 0 15,0 2 7-15,0 0 2 0,3 1 0 0,-3-1 0 16,0 7 2-16,4-7 1 0,-4 1 0 0,3 2 0 16,0-2-11-16,-3-1-2 0,4 0-1 0,3 1 0 0,-4-1 2 0,4 1 1 15,0-1 0-15,0 1 0 16,0-7-22-16,0 6 0 0,4-3 0 0,-1-3 0 0,-3 7 0 0,4-4 0 16,-4-6 0-16,0 0 0 15,0 0 0-15,0 0 0 0,0 0 0 0,7 3 0 0,-3 4 0 0,-1-7 0 0,4 0 0 0,-7 0 0 16,0 0 0-16,0 0 8 0,0 0-8 0,7 3 11 15,-3-3 3-15,-4 0 1 0,7 6 0 0,-7-6 0 16,0 0-3-16,3 3-1 0,-3-3 0 0,4 6 0 16,-4-3-11-16,0-3 12 0,3 7-12 0,-3 2 12 15,4-3-12-15,-4 1 0 0,0-1 0 0,-4 0 0 16,4 4 0-16,-3-1 0 0,3-3 0 0,-4-3 0 16,4 7-13-16,-7-1 5 15,4 4 8-15,-4-4-13 0,3 1 13 0,-3-1-11 0,0 0 11 0,3-2-10 16,-3-1-9-16,0 0-1 15,0 1-1-15,0-4 0 0,0 0-223 0,0 0-45 0,0-6-9 0</inkml:trace>
  <inkml:trace contextRef="#ctx0" brushRef="#br0" timeOffset="111203.631">29778 10442 1178 0,'-7'0'49'0,"0"-3"-39"16,0-3 92-16,0 3 18 0,0-4 4 0,0 1 1 15,-4-3-23-15,0 2-5 0,1 1-1 0,-1 0 0 16,-3 0-8-16,0-1-3 0,0 1 0 0,0 0 0 15,-4 3-49-15,4 0-9 0,-4-1-3 0,4 1 0 16,-3 3-24-16,3 0-11 0,0 7 1 0,-1-4 0 16,1 3-23-16,4 0-5 0,3-3-1 0,-4 7 0 15,8-1-7-15,-1 4-2 0,0-1 0 0,4 1 0 16,0-4 26-16,4 7 5 0,-4-4 1 0,4-2 0 16,-1-1 16-16,1 1 0 0,3-1 0 0,-4 0 0 15,1-2 0-15,3-1 0 0,-4 0 0 0,4 1 0 16,-3-4 8-16,3 0 1 0,0-3 1 0,-3-3 0 0,3 0 11 0,0-1 3 15,3-5 0-15,-3 0 0 0,4-1-9 0,-1-2-2 16,-3-4 0-16,1-6 0 16,2 3 30-16,1-6 5 0,-4 0 2 0,3-3 0 0,-3 0-34 0,4-4-8 15,-4 1 0-15,0 0-8 16,0-4 20-16,-3-3-2 0,3 1-1 0,-4 2 0 0,1 4-17 0,-4 0 0 0,3-7 8 16,-3 0-8-16,0 7 0 15,0-3 10-15,-3 2-10 0,-1 1 8 0,1-4-8 16,-1 13-12-16,1-6 2 0,-4 3 1 0,0 3-6 15,3 0-1-15,-3 3 0 0,3 4 0 0,1 2-6 0,-1 4-2 0,1-1 0 16,-1 4 0-16,4 6 4 0,0 0 0 16,0 0 0-16,0 0 0 0,0 0 7 0,0 0 1 15,0 0 1-15,7 6 0 0,-3 7 11 0,-1-4-8 16,1 7 8-16,0-4-8 0,-4 4 8 0,3 3 0 0,-3 3 0 0,4 3-8 16,-4 0 8-16,0 3 14 0,-4 1-3 0,4 2-1 15,-3 0 2-15,-1 4 0 0,0-7 0 0,4 6 0 16,-3 1-12-16,-1-7 0 0,4 7 0 0,-3-4 8 15,3-3-8-15,0 0 10 0,0 1-10 0,0-7 10 16,3 6-10-16,-3-6 0 0,4 0 0 0,-4 0 0 16,3-4 26-16,1-5 0 0,0 6 0 0,-1-3 0 15,4-4-26-15,-3 4 0 0,-1-1 0 0,-3 1 0 0,4-3 0 16,-1 5 0-16,1-5 0 0,-4 3 0 16,3-1-12-16,-3 1-4 0,0 3 0 0,0-3-1 0,0 2-2 15,0-5 0-15,-3 3 0 0,3-1 0 16,0-5 5-16,-4-4 1 0,4-6 0 0,0 0 0 0,0 0 1 0,0 0 0 15,0 0 0-15,0 0 0 16,0 0-28-16,0 0-6 0,-3-6-1 0</inkml:trace>
  <inkml:trace contextRef="#ctx0" brushRef="#br0" timeOffset="111820.616">29961 10345 1386 0,'0'0'28'0,"0"0"8"0,0 0-28 15,0 0-8-15,-7 0 0 0,7 0 0 0,-7 0 75 0,0 0 13 0,4 0 4 0,-4 0 0 16,0-3-47-16,3 3-9 0,-6 0-1 0,2 0-1 16,1 0-4-16,-3 3-1 0,-1-3 0 0,1 6 0 15,-4 1 5-15,3-4 1 0,4 0 0 0,0 0 0 16,-4 3-6-16,1-3-1 0,-4 4 0 0,-1-1 0 16,8 0-12-16,-3 4-2 0,6-1-1 0,-3 0 0 15,7 1-13-15,0-1 0 0,4 1 8 0,-1-1-8 0,1 0 0 0,3 1 0 16,0-1 0-16,-4 4 0 15,5-4 8-15,2 1-8 0,-6-1 0 0,3-3 0 16,-4 1 8-16,-3-7-8 0,0 0 0 0,0 0 9 16,0 0 3-16,7 0 1 0,4 3 0 0,-11-3 0 15,0 0 4-15,3-7 1 0,4-2 0 0,-3 0 0 16,3-4-2-16,-3 4 0 0,-1-7 0 0,1 3 0 16,-1-5-8-16,1 8-8 0,-1-2 12 0,-3-1-12 15,4-3 0-15,-1 4 0 0,1-1 0 0,-4 4 0 0,3-4 0 0,1 4 0 16,-1 0 0-16,-3-1 0 15,4 7-13-15,-4-3 0 0,0 6 0 0,0 0 0 16,0 0 0-16,0 0 0 0,0 0 0 0,0 0 0 0,0 0 13 0,3 9-12 0,1-3 12 16,-4 4-12-16,0-7 12 0,0 13 0 0,0-4 0 15,0 1 0-15,3 2 0 16,-3 1 0-16,0 0 0 0,0 3 0 0,0-4 0 0,4 1 8 0,0-3-8 16,-4 2 0-16,3-2 0 0,1-1 0 0,-1 1 0 0,1-4 0 15,-4 7 0-15,3-4 0 0,4-2 0 0,-3-4-9 16,-1-3-51-1,4 4-9-15,-3-1-3 0,3-6 0 0,0 0-151 0,0 0-30 16</inkml:trace>
  <inkml:trace contextRef="#ctx0" brushRef="#br0" timeOffset="112286.488">30050 10420 1486 0,'0'0'32'0,"0"10"8"0,-4-1 0 0,1 4 3 16,3-4-35-16,-4 0-8 0,4-2 0 0,0-7 0 0,0 0 67 0,0 6 11 15,-3 3 2-15,3-9 1 16,0 0-34-16,0 7-7 0,0-7-2 0,0 0 0 0,0 0 2 0,0 0 0 15,0 0 0-15,0 0 0 0,0 0 12 0,3-7 2 0,-3 1 1 0,0-3 0 16,4-1-28-16,-4 1-6 0,0-7-1 0,3 7 0 16,-3-4 0-16,0 4-1 0,4-1 0 0,-1 1 0 15,1 3 2-15,-4 0 1 0,3-1 0 0,-3 7 0 16,0 0-31-16,0 0-7 0,0 0 0 0,4-6-1 16,-1 3 17-16,-3 3 0 0,0 0-8 0,0 0 8 15,7 0 0-15,0 3 0 0,0-3 0 0,-3 6 0 16,3-3-8-16,-3 4 8 0,3-1 0 0,-4 0 0 15,1 4-8-15,-1-4 8 0,1 3 0 0,-4 1 0 16,3-1 0-16,1 4-8 0,-1-4 8 0,1 0 0 16,-1 7 0-16,1-3 0 0,-4-1-8 0,0 1 8 15,3 2 0-15,-3-2-12 0,0 0 12 0,4-1-10 16,-4-3-11-16,3 1-3 0,-3-1 0 0,4 1 0 16,-4-10-59-16,0 0-12 0,0 0-2 0,0 0-1 15,0 0-73-15,7-10-14 0,-3 7-3 0</inkml:trace>
  <inkml:trace contextRef="#ctx0" brushRef="#br0" timeOffset="112917.018">30399 10238 1322 0,'0'0'56'0,"0"0"-45"15,0 0 123-15,0 0 25 0,0 0 5 0,0 0 0 16,-4 4-50-16,4-4-10 0,-7 3-3 0,7-3 0 15,-7 6-55-15,7-6-11 0,-7 3-3 0,4 3 0 16,3-6-24-16,-7 4-8 0,7-4 0 0,-7 6 0 16,-1-3 0-16,1 3 0 0,4-3 0 0,-4 0 0 15,3 4 0-15,-3-1 0 0,4 0 0 0,-1-3 0 16,4 7 0-16,-3-1 0 0,-1-3 0 0,1-2 0 16,-1 5 0-16,1-3 0 0,-1 4 0 0,1-4 0 0,-1 0 0 0,0 4 0 15,4-4 0-15,0 0 0 16,0-6 0-16,0 0 0 0,0 0 0 0,0 0 0 15,0 6 0-15,0-6 0 0,0 0 0 0,0 0 0 16,0 0 0-16,0 0 0 0,0 0 0 0,0 0 0 16,4 7 0-16,0-4 0 0,-1 0 0 0,4 0 0 15,-3 0 0-15,-4-3 0 0,3 3 0 0,4 1 0 0,-3-1 0 0,-4-3 0 16,7 3 0-16,-4-3 0 16,4 9 0-16,-3-2 0 0,-1-4 8 0,1 3-8 0,-1-3 0 0,1 6 0 15,-4 1 8-15,4-1-8 16,-4-2 0-16,0-1 8 0,3 0-8 0,-3 3 0 0,-3 1 10 0,3 2-10 15,3-2 8-15,-3-1-8 0,0 7 8 0,0-4-8 16,-3-2 0-16,3 6 8 0,-4-7-8 0,0 3 0 16,1 1 9-16,-1-4-9 0,1 1 9 0,-1-4-9 0,1 0 12 0,3-6-12 15,0 0 0-15,-7 4 0 0,0 2-10 16,7-6 10-16,0 0-19 0,0 0 4 0,-7 0 1 0,0-3 0 31,-4 0-34-31,4-1-6 0,-4-2-2 0,4 0 0 16,4-4-174-16,-4 1-35 0</inkml:trace>
  <inkml:trace contextRef="#ctx0" brushRef="#br0" timeOffset="113517.859">30544 10411 1393 0,'0'0'28'0,"0"0"9"15,-8-3-29-15,8 3-8 0,-3-7 0 0,3 7 0 0,0 0 72 0,0 0 12 16,-4-6 4-16,1 3 0 15,3 3-51-15,0 0-9 0,0 0-3 0,-7-6 0 0,7 6 3 0,-7 0 1 16,7 0 0-16,-7 0 0 16,0 0-9-16,0 6-1 0,3-3-1 0,-3 0 0 0,0 4 1 0,0-1 0 0,0 0 0 15,0 4 0 1,0-4 3-16,0 3 1 0,3 1 0 0,-3-1 0 0,4 0-12 0,-1 4-3 0,4-4 0 0,-3 4 0 16,3-4-8-16,0 1 8 0,0-1-8 0,3-3 8 15,-3 4 8-15,4-1 2 0,-1-2 0 0,-3-7 0 16,7 3-2-16,-3 3-1 0,3-3 0 15,0-3 0-15,0 0-6 0,-4-3-1 0,4-3 0 0,-3-4 0 16,3 7 3 0,-3-6 0-16,3-1 0 0,0 1 0 0,-4-1-11 0,1-2 0 0,-1 3 9 0,1-4-9 15,-4 0 10-15,0 4-2 0,3 0-8 0,-3-4 12 16,4 4-12-16,-4 2 0 0,0 1 0 0,0-3 0 16,0 2 0-16,0 4-8 0,3-3 8 0,-3 6-13 15,0 0-3-15,0 0 0 0,0 0 0 0,0 0 0 16,0 0 4-16,0 0 1 0,4 6 0 0,-1 4 0 15,1-4 11-15,-1 3 0 0,1 1 0 0,0-1-8 16,-1 1 22-16,1 5 5 0,-4-2 1 0,3-1 0 16,-3 1-20-16,4-1 0 0,-4 4 0 0,0-3 0 0,3-1 0 0,-3-2 8 15,0-1 1-15,0 0 0 16,0 1-21-16,0-1-4 0,0-9 0 0,0 0-1 16,0 0-31-16,0 0-5 0,0 0-2 0</inkml:trace>
  <inkml:trace contextRef="#ctx0" brushRef="#br0" timeOffset="113989.663">30632 10373 1555 0,'0'0'34'0,"0"0"7"0,0 0 2 0,0 0 1 0,0 0-36 15,0 0-8-15,0 0 0 0,0 0 0 0,0 7 68 0,-4 2 12 0,4 0 3 0,-3 1 0 16,3 2-19-16,-4 1-4 0,4-4-1 0,0 1 0 16,-3 5-4-16,3-2-1 0,0-1 0 0,0 1 0 15,0-4-20-15,0 4-4 0,0-4-1 0,0-2 0 16,0-7-21-16,0 0-8 0,0 0 0 0,0 0 9 15,0 0-9-15,0 0 12 0,0 0-12 0,0 0 12 0,3-7-4 0,-3-2 0 16,4 3 0-16,-4-1 0 0,3 1 8 0,1-3 0 16,-4 2 1-16,3-2 0 0,-3-4-9 0,0 4-8 15,0 0 12-15,4-4-12 16,-4 4 0-16,0-1 0 0,3 1 0 0,-3 3-9 0,-3-4 9 0,3 7 0 16,0 3 0-16,0 0 0 15,0 0 0-15,0 0-12 0,0 0 12 0,0 0-12 0,0 0 0 0,7 0 0 16,-4 3 0-16,4 3 0 15,-3 1 2-15,-1-1 0 0,1 0 0 0,3 4 0 0,-3-7 10 0,3-1618-10 16,0 3249 10-16,-4-1625-10 0,4 0-9 16,-3 1-1-16,-1-1-1 0,4 1 0 15,-3-1-24-15,3 4-5 0,-4-1-1 0</inkml:trace>
  <inkml:trace contextRef="#ctx0" brushRef="#br0" timeOffset="114554.485">30808 9815 899 0,'0'0'18'0,"0"0"6"15,0 0-24-15,0 0 0 0,0 0 0 0,0 0 0 0,-7 10 89 0,7-10 13 0,0 0 2 16,0 0 1-16,-3 6-27 0,3-6-6 0,0 0 0 0,0 0-1 16,-4 3-5-16,4 6-1 0,-4 1 0 0,1-1 0 15,3 1-1-15,-4-1-1 0,4 4 0 0,0 2 0 16,0-2-4-16,0 6-1 0,-3-1 0 0,3 4 0 15,3-6-5-15,1 3-1 0,-4 6 0 0,7 0 0 16,-3 0-11-16,-1 3-2 0,4 0-1 16,-3-2 0-16,3 2-38 0,0 0-10 0,-4-3-1 0,1 3 0 15,-1-3 11-15,-3 4 0 0,4 2 0 0,-4-3 0 16,3 0 0-16,-3 1 9 0,0-4-9 0,0 3 0 16,-3 0 0-16,3-3 0 0,-4 10 0 0,-3-4-9 15,4 0-33-15,-1-5-6 0,1-5-2 16,-4 8 0-16,3-7-104 0,-3-4-21 0,0-2-4 0</inkml:trace>
  <inkml:trace contextRef="#ctx0" brushRef="#br0" timeOffset="114809.796">30596 10264 1690 0,'7'12'35'0,"-3"-6"9"16,3 1-36-16,-3-4-8 0,3 3 0 0,3-3 0 0,-3 3 62 0,4-6 10 0,3 7 3 16,-3-4 0-16,3 3-43 0,-4-3-9 0,1-3-2 0,-1 0 0 15,-3 6-21-15,1-6 8 0,-1 0-8 0,0 4 0 16,3-4-8-16,-3 0-7 0,0 0-1 0,-3 0-553 15,3-4-111-15</inkml:trace>
  <inkml:trace contextRef="#ctx0" brushRef="#br0" timeOffset="115242.922">30815 10345 1881 0,'0'6'53'0,"4"4"12"0,-1-4-52 0,1 0-13 0,3 1 0 0,-4-1 0 15,4 0 70-15,0 0 11 0,0 1 3 0,-3-1 0 16,7 0-44-16,-1-3-9 0,-3 4-2 0,4-1 0 0,-1-6-14 16,1 6-3-16,0-3-1 0,-4-3 0 0,3 0-11 0,-3 0 8 15,-3 0-8-15,3-3 8 16,-4-3-8-16,1 6 0 0,-1-3 0 0,1-4-11 15,-4 1-12-15,3 0-2 0,-3-4-1 0,-3 4 0 16,3-3 2-16,0-1 1 0,-4 4 0 0,1 0 0 0,-1-4 23 0,1 1 0 16,-1 0 0-16,1 5 0 0,-1-2 0 0,1-3 0 15,-4 6 0-15,3-4 0 16,-3 7-8-16,0 0 8 0,0-3-10 0,3 6 10 0,4-3-14 16,-7 0 3-16,0 7 1 0,4-4 0 0,-4 6 10 0,3-3-8 0,4-6 8 15,-3 10-8 1,-1-1 0-16,1 1 0 0,-1 2 0 0,4 1 0 0,-3 2 8 0,-1 1-8 0,4 0 8 15,-3 0-8-15,-1-4 8 0,4 10 0 0,0-3 0 0,0 0 0 16,4-1 0-16,-1 1 0 0,1-3 0 16,-1-4-8-1,4 7-25-15,4-3-5 0,-4 0-1 0,3-4 0 16,5 1-13-16,-1-1-4 0,3-2 0 0</inkml:trace>
  <inkml:trace contextRef="#ctx0" brushRef="#br0" timeOffset="116190.743">27919 10295 756 0,'0'0'16'0,"-4"3"3"16,4 3-19-16,0-3 0 0,-3 7 0 0,3-4 0 16,0-3-12-16,0-3-7 0,7 6-1 0,-7-6 0 0,0 0 20 15,0 0 0-15,3 4 0 0,-3-4 0 0,0 0 95 0,0 0 22 0,0 0 5 0,11 0 1 31,-4 0-15-31,-7 0-2 0,7 0-1 0,0 0 0 16,0-4-52-16,-7 4-10 0,7 0-3 0,0-6 0 0,4 6-27 0,-4-3-5 0,0-3-8 0,4 6 11 16,-4-3-11-16,3-4 0 0,-3 4 0 0,0 0 8 15,0-3 0-15,-3 0 0 0,3 2 0 0,-4-2 0 16,1 0-8-16,0 3 0 0,-1-3 0 0,-3-1-11 16,0 7 11-16,4-3 0 0,-4 3 0 0,0 0 0 15,0-6 0-15,0 6-8 0,-4-3 8 0,4 3-8 16,-3-3 0-16,-5-1 0 0,1 4 0 0,0 4 0 15,0-1-4-15,-3 0 0 0,-1 0 0 0,4 3 0 16,-3 1 20-16,-1-1 3 0,0 3 1 0,1 1 0 16,-1-1-4-16,4 0 0 0,0 1 0 0,0 5 0 15,0-2-8-15,3 0 8 0,1 2-8 0,-4-2 8 16,3 9 4-16,1-3 0 0,3-4 0 0,-4 4 0 16,4 6-12-16,4-6 0 0,-4 0 0 0,0 0-11 15,3 3 3-15,1-4 0 0,-1-5 0 0,1 9 0 16,3-10-13-16,0 4-3 0,0-7 0 0,0 4 0 15,0-4-76-15,4-2-16 0,-1-4-4 0</inkml:trace>
  <inkml:trace contextRef="#ctx0" brushRef="#br0" timeOffset="120198.416">29460 11358 1400 0,'-7'0'40'0,"7"0"8"16,-3-3-39-16,3 3-9 0,-7-7 0 0,7 7 0 16,-7 0 0-16,3-3 0 0,4 3 0 0,-10 0 0 15,3-6 0-15,-4 6 0 0,4 0 0 0,-4 0-11 0,4 0 11 0,-3 0 0 16,-1 0 0-16,1 0 0 15,-5 0 55-15,5 0 13 0,-4-3 2 0,3 3 1 0,-3 0-3 0,0 0-1 16,3 3 0-16,-3-3 0 16,0 0-39-16,4 6-8 0,-5-6-2 0,5 3 0 0,-1-3-18 0,1 7 0 15,3 2 0-15,0-6-9 16,0 7 9-16,7-10 0 0,0 0 8 0,0 12-8 0,-4-2 0 0,4-1 0 0,4 0 0 0,-4 1-8 16,3-1 8-16,-3 1 0 0,4-4-9 0,-1 3 9 15,1-6 0-15,-1 7 0 0,1-1 0 0,-1-3 8 16,1-2-8-16,-1 5 0 0,1-3 0 15,-4-6 0-15,7 3 0 0,-7-3 0 0,3 0 0 0,4-9 0 16,-3 9 28-16,3-9 8 0,0-1 0 0,-3 7 1 16,3-6-21-16,0 2-4 0,0-5 0 0,0-1-1 15,-4 1-3-15,4-7 0 16,1 3 0-16,-5-9 0 0,1 6-8 0,3 1 0 0,-4-8 0 0,4 5 0 16,-3-5 8-16,-1 1-8 0,1 3 12 0,-4 0-4 15,0-6 0-15,0 3 0 0,0-3 0 0,0 6 0 16,0-3 20-16,0 0 4 0,0 0 1 0,-4 3 0 15,1-3-33-15,-1 0 0 0,1 3 0 0,-4 0 0 16,3 3 0-16,-3 0 0 0,4 10 0 0,-1-4 0 16,-3 4 0-16,3-1-11 0,1 4 0 0,3 0 0 15,0 6 11-15,0 0 0 0,0 0 0 0,0 0 0 16,0 0-12-16,0 0 2 0,0 0 1 0,0 0 0 16,0 0-1-16,0 0 0 0,0 0 0 0,0 0 0 0,0 0 18 0,3 6 3 15,1 0 1-15,-1 4 0 0,1-1-24 0,3 4-4 16,-3-4 0-16,-1 13-1 15,1 0-24-15,-1 9-5 0,1 1-1 0,-1 2 0 0,1 1 38 0,-4-1 9 16,3-2 0-16,-3 2 0 0,0-3 0 0,4 1 0 16,-4-4 0-16,3 6 0 0,-6-2 0 0,3 2 0 0,0 1 0 0,0-1 0 15,3 4 20-15,1-4 5 0,-4-5 2 0,0 5 0 16,0-3-27-16,0-5 0 16,3-4 8-16,1-1-8 0,-1-2 0 0,1-3 0 0,-4 0 0 0,3-4 8 15,1 1-8-15,-4-4 0 0,4 1 0 0,-4-10 0 16,0 0-28-16,0 0 3 0,0 0 0 15,0 0 0 1,0 0-33-16,0 0-6 0,0 0-2 0,7-7-742 0</inkml:trace>
  <inkml:trace contextRef="#ctx0" brushRef="#br0" timeOffset="120961.977">29577 11377 934 0,'0'0'40'0,"0"0"-32"31,-7 6 72-31,7-6 16 0,-7 6 2 0,7-6 1 0,-7 0-22 0,7 0-4 0,-7 3-1 0,7-3 0 16,-7 0-30-16,7 0-6 0,0 0-2 0,-11 0 0 15,11 0-12-15,0 0-2 0,-7 0-1 0,7 0 0 16,-7 3 14-16,0-3 3 0,0 0 1 0,0 4 0 15,-4-4-7-15,1 0-2 0,3 0 0 0,-4 3 0 16,0 0-1-16,4 3-1 0,-3-3 0 0,3 4 0 16,0-1-26-16,0 3 0 0,0 1 8 0,3-4-8 15,-3 3 0-15,3 1 0 0,1-7 0 0,3 6 0 16,-4 1 0-16,4-1 0 0,0 0 0 0,0 1 0 16,4-1 0-16,-4 1 0 15,3-4 0-15,1 3 0 0,-1-6 0 0,1 4 0 16,3-1 0-16,-3-3 0 0,3 0-12 0,0 0 3 0,0 1 0 0,3-4 0 15,-3-4 17-15,4-2 3 0,-4 6 1 0,4-6 0 16,-1 3-12-16,-3-4 8 0,4 1-8 0,-4-3 8 16,0 3 2-16,0-7 0 0,0 4 0 0,0-4 0 15,-3 4-2-15,-1-1 0 0,1-2 0 0,-1 2 0 0,-3-5-8 16,4 2 0-16,-4 1 0 0,0-1 0 16,0-3 0-16,0 7 0 0,-4-7-12 0,1 7 12 15,3-1-9-15,0 1 9 0,-4 3 0 0,4-1 0 16,0 7 0-16,-3-6 0 0,3 6 0 0,0 0 0 15,0 0 0-15,0 0-13 0,0 0 4 0,0 0 1 16,0 0-1-16,0 0 0 0,0 10 0 0,0-1 0 16,-4 0 9-16,4 1 0 0,0-1 0 0,0 7 0 0,0-7 0 15,0 7 0-15,0-3 0 0,0-1-8 0,4 1 8 16,-4-1 0-16,0-6 0 0,3 4 0 0,-3-1 0 16,4 7 0-16,-1-4 0 0,-3-2 8 0,4-1-8 15,-1 4 0-15,1-1 0 0,-1-2 0 0,4-1 0 0,-3 1 0 16,3-4 0-16,-4 3 0 0,5 1 0 15,-1-1 0-15,0 0 0 0,0 1 0 16,0-4-41-16,0 0-7 0,0 1 0 0,0-4-1 16,0 3-23-16,0-3-5 0,0 0-1 0</inkml:trace>
  <inkml:trace contextRef="#ctx0" brushRef="#br0" timeOffset="121622.277">29750 11358 1134 0,'0'0'24'0,"0"0"6"0,0 0 1 0,0 0 1 15,0 0-32-15,0 0 0 0,-4 9 0 0,4 1 0 16,0-10 69-16,0 6 7 0,0 3 2 0,0-2 0 16,0 2-4-16,0-3-1 0,0 4 0 0,0-1 0 0,0-3-33 0,0 1-8 15,0 2 0-15,0-3-1 0,0-3-31 0,0 7 0 0,0-1 0 0,0 1 0 16,0-1 8-16,0 0 4 0,-3 1 2 0,3-4 0 15,0 0 0-15,0-6 0 0,0 0 0 0,0 7 0 16,0-7 18-16,0 0 4 0,0 0 1 0,0 0 0 16,0 0-20-16,0 0-4 0,0 6-1 15,0-6 0-15,0 0-12 0,0 0 0 0,0 0 0 0,0 0 0 16,0 0 0-16,0 0 0 0,7-6 0 0,-4 3 0 16,1-4 0-16,-1-2 0 0,1-1 0 0,-4 1 0 15,3 0 0-15,1-4-12 0,3-3 3 0,-3 4 0 16,-1-7-7-16,1 0 0 0,-1-3-1 0,-3 3 0 15,0 1 28-15,4-1 5 0,-4 3 2 0,3 0 0 16,-3 1-18-16,4 2 0 0,-4 1 0 0,-4-1 0 16,4 10 0-16,0 3 8 0,0 0-8 0,0 0 10 15,0 0-10-15,0 0 0 0,0 0 0 0,4 9 0 16,-1-2 0-16,4 2 0 0,-3 4 0 0,3-1 0 0,0-2 0 0,-4 2 0 16,1 1 0-16,3-1 0 15,-3 1 0-15,3-4 0 0,0 1 0 0,3 5 0 0,-3-5 0 0,4 2 0 16,-4 1 0-16,0-4 0 15,4 4 0-15,-8-1 0 0,1-2 0 0,-1 2 0 0,1-2-10 0,-1-1 10 16,1 0 0-16,-1 1-9 16,1-1-33-16,-4-2-6 0,0 2-2 0,0-3 0 15,0-6 3-15,0 6 1 0,0-6 0 0,0 7 0 16,0-7-24-16,0 0-5 0,0 0-1 0</inkml:trace>
  <inkml:trace contextRef="#ctx0" brushRef="#br0" timeOffset="122346.832">30173 11295 1026 0,'0'0'21'0,"0"0"5"16,0 0-26-16,0 0 0 0,0 0 0 0,-7 0 0 15,7 0 59-15,-7 3 6 0,7-3 2 0,-7 3 0 16,0 0-1-16,7-3 0 0,-4 7 0 0,4-7 0 0,-7 3 22 0,7-3 5 16,-7 0 1-16,7 0 0 15,0 0-23-15,-7 0-5 0,7 0-1 0,-7 0 0 0,7 0-45 0,0 0-8 16,-7-3-3-16,0 3 0 16,7 0-9-16,0 0 10 0,0 0-10 0,0 0 10 0,0 0-10 0,-7 0 0 0,7 0 0 15,-7 3 0-15,3 3 0 0,-3 0 0 0,4-2 0 0,-4 2 0 16,7-6 0-16,-4 3 0 0,1 6 0 0,-1-2 0 15,1 2 0-15,-1-6 0 0,4 7 0 0,-3 2 0 16,3-2 0-16,0-1 12 0,0-3-12 0,0 1 12 31,0-7-12-31,0 0 10 0,0 0-10 0,3 6 10 0,-3-6-10 0,0 0 12 16,0 0-12-16,4 6 12 0,-4-6-12 0,7 3 0 16,0-3 0-16,-7 0 0 0,0 0 0 0,3 3 0 0,4-6 0 0,0 3 8 15,0 0-8-15,-7 0 0 0,4 3 0 0,-1 0 8 16,5-3-8-16,-1 0 0 0,-4 4 0 0,4-1 0 15,-7-3 0-15,4 3 0 0,3 3 0 0,-7-6 0 16,0 0 0-16,0 0 0 0,3 3 0 0,4 0 0 16,-7-3 0-16,0 7 0 0,4-4 0 0,-4 6 8 15,0 1-8-15,3-1 0 0,-3 4 0 0,0-4 0 16,0 7 0-16,0-4 0 0,-3 4 0 0,3-4 0 16,-4-2 0-16,1-1 0 0,3 1 0 0,0-1 0 15,-4 0 0-15,1 1 0 0,3-10 0 0,-4 6 0 16,4-6-28-16,-3 6-2 0,-1 1 0 0,4-7 0 15,0 0-14-15,-7 0-2 0,0-3-1 0,0-1 0 16,3-2-14-16,1 0-3 0,-1 3-1 0,1-7 0 16,-1 4-37-16,1-3-7 0,3-4-2 15</inkml:trace>
  <inkml:trace contextRef="#ctx0" brushRef="#br0" timeOffset="122990.155">30335 11483 832 0,'0'0'35'0,"0"0"-35"16,0-3 96-16,-3-3 13 0,-1 3 3 0,1-4 0 16,-1 4-7-16,-3 0-1 0,4-3 0 0,-1 3 0 15,1 0-32-15,-1-1-6 0,-3-2-2 0,0 3 0 0,7 3-32 16,0 0-8-16,-4-3 0 0,-3 0-1 16,0 3-6-16,7 0-1 0,-7-3 0 0,0 3 0 15,7 0-16-15,-7 3 0 0,7-3 0 0,-7 0 0 16,7 0 13-16,-3 6-1 0,-4-3 0 0,7-3 0 15,0 0 4-15,-4 10 1 0,4-10 0 0,0 9 0 16,0 0-7-16,4 1-2 0,-4-1 0 0,0 1 0 16,3-1-8-16,-3 4 8 0,4-1-8 0,-1-2 8 15,1-1-8-15,-1 0 0 0,1 1 0 0,-1-4 0 0,-3-6 0 0,4 9 0 16,-1-2 0-16,-3-7 8 16,0 0 8-16,0 0 2 0,0 0 0 0,7-3 0 0,0-1-8 0,-3 1-2 15,3-3 0-15,0 0 0 0,-3-4 13 16,-1-2 3-16,4-1 0 0,-3 1 0 0,-1-4-24 15,1 3 0-15,-1-2 0 0,-3 5 0 0,4-2 0 0,-1-1 9 0,-3 1-9 0,4-1 10 16,-1 4-10-16,-3-1 0 0,0 1 0 0,0 0 0 16,0 5 0-16,0 4-12 0,0 0 2 0,0 0 1 15,0 0-13-15,0 0-2 0,0 4-1 0,0 8 0 16,0-2 16 0,0 2 9-16,0 1-10 0,0-4 10 0,0 4 0 0,0-1 0 15,0 1 8-15,0-1-8 0,0-2 27 0,0 5-2 16,4-2 0-16,-4 3 0 0,0-7-25 0,3 3 0 0,1-2 0 0,-4 2 0 15,3-2 0-15,1-1-16 0,-4 1 4 0,4-1 1 16,-1-3-1-16,1-3 0 0,3 7 0 0,-4-4 0 16,4-3-23-16,-3 4-5 0,3-4 0 15,-4-3-1-15,1 3-95 0,3-3-18 0,-4 3-4 16</inkml:trace>
  <inkml:trace contextRef="#ctx0" brushRef="#br0" timeOffset="123693.576">30469 11433 915 0,'0'0'19'0,"0"0"5"0,0 0-24 0,0 0 0 0,4 6 0 0,-4-6 0 16,0 0 79-16,0 7 11 0,3-1 2 0,-3 3 1 16,4-6-16-16,-4 7-3 0,4-4-1 0,-4-3 0 15,0-3 14-15,3 10 2 0,-3-1 1 0,4 0 0 16,-4 1-30-16,0-4-5 0,3 0-2 0,-3 1 0 15,0 2-27-15,0-3-6 0,0-6 0 0,0 0-1 16,0 0-11-16,0 0-8 0,0 0 9 0,0 0-9 0,0 0 16 0,0 0-4 16,0 0 0-16,0 0 0 15,0-6 5-15,0 0 1 0,0 0 0 0,-3-7 0 16,3 4 4-16,0-4 1 0,3 4 0 0,-3-1 0 16,0-2-15-16,4 2-8 0,-4 1 10 0,0-1-10 0,3-2 8 0,-3 3-8 15,4-4 0-15,-4 4 9 16,3-4-9-16,-3 4 0 0,4-4 9 0,-4 4-9 0,3 2 9 0,-3-2-9 0,4 3 12 15,-4-1-12-15,0 7 12 0,3-6-4 0,-3 6 0 16,0 0-8-16,4-3 0 0,-4 3 0 0,0 0 0 0,0 0 0 31,7 6 0-31,-4 1 0 0,5-1 0 0,-1-3 0 0,0 6-8 0,0 1 8 16,0 5 0-16,-4-2-9 0,4 0 9 16,0 2 0-16,0-2-9 0,-3-1 9 0,3 4-20 0,0 0 1 0,-3-4 0 0,3 4 0 31,-4-4-9-31,1 1-3 0,-1 0 0 0,1-4 0 15,-1 3 2-15,1-2 0 0,-1-4 0 0,1 4 0 16,-1-4-152-16,1 0-31 0</inkml:trace>
  <inkml:trace contextRef="#ctx0" brushRef="#br0" timeOffset="124265.771">30836 10925 676 0,'0'0'14'0,"0"0"3"0,0 0-17 0,-7 3 0 0,7-3 0 0,0 0 0 16,-3 7 72-16,-1-1 10 0,1 3 2 0,-1-6 1 15,4-3-17-15,0 10-3 0,0-10-1 0,0 9 0 16,0-9 10-16,0 0 2 0,0 0 0 0,4 6 0 15,-1-2 16-15,-3 5 3 0,4 0 1 0,-4 1 0 16,0-1-38-16,3 4-7 0,1-4-2 0,-1 4 0 16,-3-1-21-16,4-2-4 0,-1 2 0 0,1 7-1 15,-1-3-7-15,1 2 0 0,-1 1-1 0,1 0 0 16,0 0-15-16,-1-3 8 0,1 2-8 0,-4 7 0 16,3-3 8-16,1 0-8 0,-4 0 0 0,3 0 0 15,-3 0 0-15,0 0 0 0,4-3 0 0,-4 0 0 16,0 0 8-16,3-1-8 0,-6 7 0 0,3-6 0 15,0 3 10-15,0-3-10 0,0 3 10 0,0-3-10 16,0 0 16-16,0-4-2 0,0-2-1 0,0 3 0 16,0-4-13-16,0 1-8 0,0-4 8 0,-4 0-13 15,4 1-22-15,-3-4-4 0,3-6-1 0,0 0 0 16,0 0-33-16,0 0-7 0,0 0-2 0,0 0 0 16,0 0-107-16,0 0-22 0</inkml:trace>
  <inkml:trace contextRef="#ctx0" brushRef="#br0" timeOffset="124628.695">30766 11311 1566 0,'0'0'34'0,"0"0"7"0,0 0 2 0,0 0 1 0,0 0-35 0,0-7-9 0,0 4 0 0,3-3 0 16,-3 0 79-16,0 6 13 0,0 0 4 0,4-6 0 15,-4 6-33-15,7-4-7 0,0 1 0 0,-7 3-1 0,7-3-27 16,-7 3-6-16,7 0-1 0,0 3 0 15,4 0-11-15,-4 1-2 0,0-1-8 0,0 0 12 0,3-3-12 0,-3 0 0 16,4 0 0-16,-4 0 0 16,4 0 0-16,-4 0 0 0,3 0-9 0,1 0 9 15,0 0-36-15,-1 3-2 0,-3-3 0 0,4 0 0 16,-4 0-138-16,0 0-27 0</inkml:trace>
  <inkml:trace contextRef="#ctx0" brushRef="#br0" timeOffset="125195.841">31044 11452 1431 0,'0'0'29'0,"0"0"9"0,0 0-30 0,0 0-8 0,0 0 0 0,-3 6 0 15,3-6 110-15,3 6 21 0,-3-6 4 0,0 10 1 16,4-4-63-16,-4-3-12 0,7 3-2 0,-3-2-1 16,-1 2-24-16,4-3-5 0,-3-3-1 0,3 6 0 15,0-3-20-15,0 1-8 0,3-4 0 0,-3 0 0 16,4 0 11-16,0 0-11 0,-1 0 12 0,1-4-12 15,-4-5 0-15,3 9 0 0,-2-3 0 0,-1-3 0 16,0 6-12-16,-4-10 3 0,4 7 1 0,-3-3 0 16,-1 3-10-16,-3 3-2 0,4-7 0 0,-4 7 0 15,0-3 6-15,0-3 1 0,-4 3 0 0,1-3 0 16,3 6-23-16,-4-4-4 0,-3-2 0 0,0 6-1 16,-3-3 13-16,2 0 4 0,-2 0 0 0,-1 0 0 15,4 0-16-15,-3-1-2 0,3 4-1 0,-4-3 0 16,0 3 23-16,1 0 5 0,-1 0 1 0,4 0 0 0,7 0 22 0,-10 0 5 15,3 0 1-15,-4 3 0 16,7 1-1-16,-3-1 0 0,7-3 0 0,-3 9 0 0,-1-3 11 16,1 4 3-16,3-1 0 0,-4-3 0 0,4 4-10 0,0 5-1 15,-3-2-1-15,3 0 0 0,0 2 1 0,3 1 0 0,-3 0 0 0,0-1 0 16,4-2-8 0,-1 3 0-16,-3-4-8 0,4 4 12 0,-1-1-12 0,4-2 0 0,-3-1 8 15,0 1-8-15,3 0 0 0,0-4 0 0,0 4 0 16,0-4 0-16,0-6-13 0,3 6 4 0,1 1 1 15,0-4 0 1,-1-3-16-16,1 4-2 0,-1-1-1 0</inkml:trace>
  <inkml:trace contextRef="#ctx0" brushRef="#br0" timeOffset="127448.804">26529 6865 661 0,'0'0'28'0,"0"0"-28"16,0 0 60-1,0 0 8-15,3 6 0 0,-3-12 1 0,4 6-29 0,-1 0-7 0,-3-10-1 0,4 10 0 16,-4-3 20-16,0 3 3 0,0-6 1 0,0 6 0 15,0-3-13-15,0 3-3 0,0 0 0 0,0 0 0 16,0-7-25-16,0 7-6 0,-4-9-1 0,4 9 0 16,0 0-8-16,0 0 8 0,0 0-8 0,0 0 8 15,0 0 0-15,0 0 0 0,0 0 0 0,0 0 0 16,-3-3-8-16,3-3 0 0,0-1-12 0,0 1 12 16,3-3-11-16,1 2 11 0,3-2-8 0,0 0 8 15,4-4 0-15,3-3-8 0,-4 4 8 0,8-7 0 16,0 0 0-16,-1-6 0 0,4-3 0 0,1 3 0 15,2-7 14-15,5 1 2 0,-1 0 0 0,0-1 0 16,0-5 16-16,0 5 3 0,1-2 1 0,2-1 0 16,1 1-36-16,0 6 0 0,0-4 0 0,-4 4 0 15,0 0 0-15,-3 9 0 0,0-3 8 0,-4 3-8 16,0 1 0-16,0 2 0 0,-3 0 0 0,-1 7 0 16,1-7-14-16,0 7-3 0,-4-1-1 0,3 4 0 15,1 0-5-15,3-1-1 0,4-2 0 0,0 3 0 0,3 0 2 0,3-4 0 16,1 4 0-16,4-7 0 0,-1 1-1 15,0-4 0-15,-3-3 0 0,3 4 0 16,-3-4-3-16,3 0-1 0,-3-3 0 0</inkml:trace>
  <inkml:trace contextRef="#ctx0" brushRef="#br0" timeOffset="128621.225">28212 5889 966 0,'0'16'27'0,"3"0"7"0,-3 3-34 0,4-1 0 0,-1 1 0 0,1 3 0 16,-4-3 55-16,0 0 4 0,0 0 1 0,0 6 0 15,0-10-7-15,-4 4-1 0,1-3 0 0,-1 0 0 16,1 2-33-16,-1-2-7 0,1 3-2 0,-1 0 0 16,-3 0 3-16,3-7 1 0,1 1 0 0,-1-1 0 15,1-6 5-15,-1 1 1 0,4-7 0 0,0 0 0 16,0 0 10-16,0 0 2 0,0 0 1 0,0-10 0 16,0 1-9-16,-3-7-1 0,3 4-1 0,0-4 0 15,0 0 6-15,0-2 0 0,0-1 1 0,0 3 0 16,0-6-29-16,0 0 0 0,0-6 0 0,3 6 0 15,-3-6 0-15,0 0 0 0,4-4 0 0,-4 4 0 16,0-3 0-16,0-4 0 0,3 1 0 0,1 2-10 16,-4 4 10-16,3 0 0 0,1 0 8 0,3-4-8 0,-3 4 0 0,-1 6 0 15,1 0 0-15,-1 0 8 16,4 6-8-16,-3 1-12 0,3 2 4 0,0 4 0 16,3 3 8-16,1 2 11 0,0 8-3 0,3-4 0 15,0 9-32-15,-4 7-6 0,5-1-2 0,-5 1 0 0,1 0 8 0,-1 3 0 16,-3-1 1-16,0-2 0 0,0 9 23 0,1 0 0 15,-5 0-9-15,1 0 9 0,-1-3-12 0,-6-3 2 0,-1 0 0 16,1-3 0-16,-1-1 10 16,-3-5 11-16,0-1-3 0,0-3 0 0,-4 1-8 0,1-7 12 0,-4 3-12 0,-4-6 12 31,4-4-49-31,-4-2-10 0,-3-4-1 0</inkml:trace>
  <inkml:trace contextRef="#ctx0" brushRef="#br0" timeOffset="129191.577">28504 5689 1288 0,'0'0'27'0,"0"0"5"15,0 0-32-15,0 0 0 0,0 0 0 0,0 0 0 16,0 0 42-16,0 0 2 0,0 0 0 0,0 0 0 15,0 0-36-15,-3 16-8 0,3-7 0 0,0 3 0 0,-4 1 20 16,4 3 1-16,0-1 1 0,0 1 0 0,0-7 4 16,0 10 1-16,0 0 0 0,0-6 0 0,4 2-7 0,-4-5-2 0,0 2 0 0,0-2 0 15,3-4-6-15,-3-6 0 0,4 6-1 0,-4-6 0 16,4 10-11-16,-4-10 12 0,0 0-12 0,3 6 12 16,-3-6-12-16,0 0 0 0,0 0 9 15,0 0-9-15,0 0 8 0,4-3-8 0,-1 0 8 0,1-4-8 16,-1 1 8-1,-3-3-8-15,4-1 8 0,-1-2-8 0,-3-1 10 0,0-3-2 0,0-2-8 0,0 5 12 16,4-3 2-16,-4 1 0 0,0-4 0 16,3 3 0-16,-3 1-14 0,0 5 0 15,4-2 0-15,-1-1 0 0,-3 4 0 0,4-7 0 0,-1 3 0 0,-3-2 0 16,4 5 0-16,-1-5 0 0,1 5 0 0,-1 1 0 16,-3 3 0-16,4-1 0 0,0 4 0 0,-4 0 0 15,0 3-19-15,3 0-6 0,-3 0-2 16,7 0 0-16,0 0 6 0,0 6 1 0,0-3 0 0,0 7 0 15,4-4-35-15,3 4-6 0,-3 2-2 0</inkml:trace>
  <inkml:trace contextRef="#ctx0" brushRef="#br0" timeOffset="129704.756">28762 5667 1384 0,'0'0'39'0,"0"0"9"0,0 0-38 16,0 0-10-16,0 0 0 0,0 0 0 0,0 0 59 0,0 0 9 15,0 0 3-15,0 0 0 0,0 0-39 0,4 0-7 0,3 3-1 0,0-3-1 16,3 0 9-16,-3 0 1 0,4 0 1 0,-4 0 0 16,3 0-34-16,1 6 0 0,0-6 0 0,-1 3 0 15,1-3 0-15,-4 0 0 0,3 0 0 0,-2 0 0 16,-1 0 0-16,-4-3 13 0,-3 3-1 0,7-6 0 16,-7 3-3-16,0-7-1 0,0 1 0 0,-3-3 0 15,-1-1-8-15,-3 0 0 0,0 1 9 0,0-4-9 16,0-3 64-16,-4 7 9 0,1-4 2 0,-1 1 0 15,4 5-109-15,-4-2-22 0,1 2-4 0,3 4 0 16,-4 3 48-16,1 0 12 0,-1 3 0 0,4 3 0 16,0 3 0-16,0 3-11 0,3 4 11 0,1 3-10 15,-1 2 1-15,4 1 0 0,-3 3 0 0,3 0 0 16,3 0 9-16,-3 0-8 0,4 0 8 0,-1-3-8 16,1 3 8-16,-1 0 0 0,5 0 0 0,-1-4 0 15,0 4 0-15,0-6 0 0,0-3 0 0,0 5 0 16,3-5 0-16,1 0 0 0,-4-4 0 0,7 0 0 15,-3 1 0-15,3-1-13 0,3 1 5 0,-2-4 8 16,2 3-120-16,-3-2-16 0,0-4-3 0</inkml:trace>
  <inkml:trace contextRef="#ctx0" brushRef="#br0" timeOffset="130165.777">29210 5610 1190 0,'-7'-6'33'0,"-4"3"9"16,1 0-34-16,3 0-8 0,0 0 0 0,-4-1 0 15,4 4 58-15,7 0 10 0,-7 0 1 0,-4 0 1 16,4 7-24-16,4-1-5 0,-4 3-1 0,3-2 0 16,-3 2-26-16,4 1-6 0,-1-1 0 0,1 0-8 15,-1 4 12-15,1-4-4 0,3 4 0 0,-4-4-8 16,0 7 9-16,4-4-9 0,-3 1 0 0,3-4 9 16,0 1-9-16,0-10 8 0,0 0-8 0,0 0 8 15,3 6 8-15,-3-6 0 0,4 9 1 0,-4-9 0 16,4 7-5-16,-4-7 0 0,0 0-1 0,3 3 0 15,4 0 8-15,0 6 1 0,4-2 1 0,-4-4 0 16,0 6-21-16,0-2 0 0,0-4 0 0,0 6 0 16,0-9 0-16,-3 9-15 0,-1-2 3 0,1 2 0 0,-4-3 12 0,0 1 0 15,0 2 0-15,0-3 10 0,-4 1-2 16,1 2-8-16,-1-3 12 0,-3 1-4 16,4-1-8-16,-5-6 0 0,1 9 0 0,0-9 8 0,0 7-8 15,0-7-16-15,-3 3 4 0,3-3 1 16,0-3-109-16,-4-4-21 0,4 4-5 0</inkml:trace>
  <inkml:trace contextRef="#ctx0" brushRef="#br0" timeOffset="130780.581">29295 5661 850 0,'0'0'17'0,"0"0"6"16,0 0-23-16,0 0 0 0,0 0 0 0,0 0 0 16,0 0 99-16,0 0 15 0,0 0 3 0,0 0 1 15,0 0-36-15,0 0-7 0,0 0-2 0,0 0 0 0,0 0-29 0,0 0-5 0,0 0-2 0,0 0 0 16,0 0-9-16,0 0-1 0,0 6-1 0,0-6 0 16,3 3-4-16,4-3-1 0,-3-3 0 0,3 3 0 15,0 0-9-15,3 0-1 0,-2 3-1 0,-1-3 0 16,-4 0-10-16,4-3 0 0,-3-3 0 0,-1-1 0 15,1 1 0-15,-4 0 10 0,3-4-10 0,-3 4 10 16,0 0-10-16,0 0 0 0,0-1 0 0,0 1 8 16,-3 0-8-16,3-1 0 0,-4 1 0 0,1 3 0 15,3 3-12-15,0 0-5 0,-7-6-1 0,7 6 0 16,-7 0-17-16,0-3-3 0,-4 3-1 0,4 3 0 16,0-3 24-16,-4 6 5 0,4 0 1 0,-3 1 0 15,-1-1 9-15,4 3 0 0,-4-2 10 0,1 2-10 16,-1-3 16-16,4 4-4 0,-3-1 0 0,6 0 0 15,-3 4-12-15,3-4 0 0,4 10 0 0,-3-3 0 16,6 0 0-16,-3 2-10 0,8 1 2 0,-5 0 0 16,4 0 8-16,4 0 0 0,-4-1 0 0,3 1 0 15,1-6 0-15,0-1 0 0,3-2 0 0,-4-1 0 16,1-3 0-16,-1 1 0 0,4-4 0 0,-3-3 0 16,0 6-20-16,-1-6-3 0,1-6 0 0,-4 6 0 15,3 0-29-15,1-6-5 0,3-4-2 0</inkml:trace>
  <inkml:trace contextRef="#ctx0" brushRef="#br0" timeOffset="131175.076">29503 5714 1141 0,'-4'16'24'0,"1"-10"6"0,3 3 1 0,-4 1 2 0,4 2-33 0,0 1 0 0,0 2 0 0,0 1 0 15,-3-3 40-15,3 5 2 0,-4-2 0 0,4-3 0 16,-3-1-21-16,-1 1-4 0,1-1-1 0,-1-2 0 16,4-10-16-16,0 0 0 0,0 0 8 0,0 0-8 15,0 0 32-15,0 0 4 0,0 0 0 0,4-7 0 16,-4-2 12-16,3-7 4 0,1 1 0 0,-4-1 0 16,3 0-26-16,1 1-5 0,-4-4-1 0,3 0 0 15,1 6-20-15,-1-2 0 0,1-1 0 0,-1 4 0 16,-3-1 0-16,4 4 0 0,-4-1 0 15,3 10 0-15,-3 0 16 0,0 0-2 0,0-9 0 16,0 9 0-16,0 0-30 0,0 0-5 0,7 6-2 0,-7-6 0 16,4 3 23-16,0 10-11 0,-1-4 11 0,4 4-8 15,-7-1 8-15,4 4-12 0,-1 0 12 0,-3 2-12 16,4 1 12-16,-4 0 0 0,3 0 0 0,1 0-8 16,-1 3 8-16,1-4 14 0,3-2-3 0,0 3-1 15,0-7-10-15,0 7 0 0,0-6 0 0,4-1 0 16,-4-2-19-16,3-4-5 0,1 0-2 0</inkml:trace>
  <inkml:trace contextRef="#ctx0" brushRef="#br0" timeOffset="131531.262">29849 5165 1044 0,'0'0'21'0,"0"0"7"0,0 0-28 16,0 0 0-16,0 3 0 0,0 7 0 0,-4-1 56 0,4 1 7 0,-4-4 1 0,1 3 0 15,-1 7 0-15,1 0 0 0,-1-1 0 0,1 7 0 16,-1 0-4-16,-3 10 0 0,0-7 0 0,0 6 0 15,0-3-18-15,4 7-4 0,-4-4-1 0,-1 4 0 16,5-1-13-16,3-3-4 0,0 1 0 0,0-1 0 16,0-3-10-16,0 4-2 0,0-1-8 0,3-3 12 15,-3 0-12-15,4-2 0 0,0-1 0 0,-4 3 0 16,3-6 0-16,-3 3 0 0,4-6 0 0,-1-1-10 16,-3 4-5-16,4-6-1 0,-4 0 0 0,3-1 0 15,-3-2-44-15,4 0-8 0,-4-4-3 0</inkml:trace>
  <inkml:trace contextRef="#ctx0" brushRef="#br0" timeOffset="131813.148">29570 5745 1142 0,'0'-15'32'0,"0"-1"8"0,3 0-32 0,1 7-8 0,-1-1 0 0,4 7 0 16,1-6 56-16,-1 3 11 0,3 2 1 0,1 1 1 16,3 3-39-16,0 3-8 0,4 1-2 0,-1 2 0 15,-3-3-9-15,4 3-3 0,0-3 0 0,-4 4 0 16,0-4-8-16,0 3-14 0,0-3 3 0</inkml:trace>
  <inkml:trace contextRef="#ctx0" brushRef="#br0" timeOffset="132674.555">30381 5930 925 0,'0'7'26'0,"-3"2"6"16,-1-6-32-16,4 6 0 0,-3 7 0 0,-1-6 0 0,1 5 72 0,3-2 8 15,3-1 2-15,-3 1 0 16,-3 6-17-16,3-4-3 0,0 7-1 0,-4-3 0 0,4 0-19 0,0 0-4 16,-3 0-1-16,3 3 0 15,0-4 3-15,-4 11 0 0,4-8 0 0,0 5 0 0,0-4-26 0,-4 3-5 16,4-7-1-16,0 1 0 16,-3-3-8-16,3 0 0 0,-4-1 0 0,4-2 8 0,-3-4 1 0,-1 1 0 0,4-10 0 0,0 0 0 31,0 0 9-31,0 0 2 0,-7-7 0 0,4-2 0 0,-1 0-4 0,4-7-1 15,0-3 0-15,0 0 0 0,0-6-15 0,0-3 11 0,4 3-11 0,-4-3 10 16,3 3-10-16,-3-4 0 0,4 7 0 0,-4-3-11 16,0 0 11-16,3 0 0 0,-3-3-9 0,4 0 9 15,-4 3 0-15,0 0 0 0,3-1 0 0,-3 1 0 16,0-3 0-16,-3 3 0 0,3 0 0 0,-4-3 0 16,4 3 0-16,0 3 0 0,0 0 0 0,0 0 0 15,4 6 0-15,-4 4 8 0,3 2-8 0,-3 1 0 16,4 3 0-16,-1-1 0 15,1-2-12-15,-4 9 12 0,7 6-22 0,-3-3 3 0,3 7 1 0,0-1 0 16,3 4 18-16,-3-1-8 0,0 1 8 0,0 2 0 16,4 1-12-16,-4 3 12 0,4 6-12 0,-4-3 12 15,-4-3 0-15,4 3 0 0,-3 0 0 0,-1-7 0 16,-3 4 0-16,0 0 0 0,-3-7 0 0,-1 1 0 16,1-4-20-16,-4-2 2 0,0-1 1 0,0-3 0 15,-4-6-2-15,0 0 0 0,1-3 0 0,-1-1 0 16,-3-5-33-16,4-4-6 0,-5 0-2 0</inkml:trace>
  <inkml:trace contextRef="#ctx0" brushRef="#br0" timeOffset="133246.302">30688 5889 1212 0,'-10'0'51'15,"10"0"-41"-15,-7 0 46 0,7 0 10 0,-11-3 2 0,4 3 0 16,0 0-32-16,-4 0-7 0,4 0-1 0,7 0 0 16,-7 3-28-16,7-3 0 0,-7 7 0 0,4-1 0 15,-1 3-10-15,0 1 10 0,1-1-8 0,3 7 8 16,-4-4 8-16,4-2 6 0,4 2 2 0,-4 4 0 0,0-3 4 0,0 2 0 16,3-5 1-16,-3-1 0 0,4-6 5 0,0 7 1 15,3-1 0-15,0-9 0 0,-4 6 1 0,4-6 0 16,-3 0 0-16,3-6 0 15,0 3-13-15,0-6-3 0,4-1 0 0,-1 1 0 0,-3-4-3 0,0 4-1 16,0-4 0-16,-3-2 0 16,3 2-8-16,-4-3 0 0,1 1 0 0,-1 5 8 15,1-2-8-15,-1 2 0 0,-3 1-12 0,0 3 12 16,0-1-20-16,-3 1 3 0,3 6 1 0,0 0 0 16,0 0-4-16,0 0 0 0,0 0 0 0,0 0 0 15,0 0 0-15,0 0 0 0,-4 6 0 0,1 4 0 16,-1-1 20-16,4 1-10 0,-3-4 10 0,3 10-8 15,0-7 8-15,0 3 0 0,0 1 0 0,3-4 0 16,1 4 0-16,-4-4 0 0,3 1 0 0,1-4 0 0,-1 0 0 0,5 1 0 0,-5-4 0 0,4 0 0 16,0 0 0-16,0 0 0 0,-3-3 0 0,3 0 0 31,-4 0-61-31,4-6-11 0,0 0-1 0</inkml:trace>
  <inkml:trace contextRef="#ctx0" brushRef="#br0" timeOffset="133742.019">30850 5968 695 0,'0'0'29'16,"0"0"-29"-1,0 0 105-15,-7 3 15 0,7-3 4 0,-7 6 0 16,7-6-64-16,-7 7-13 0,7-7-3 0,-3 6 0 16,3-6 0-16,0 0 0 0,-4 6 0 0,4-6 0 15,0 6 13-15,0-6 3 0,0 0 0 0,-3 7 0 0,3 2-8 0,0-9 0 16,0 6-1-16,0-6 0 16,0 7-37-16,0-7-14 0,0 6 11 0,0-6-11 0,0 0 0 0,0 0 0 0,-4 9 0 0,1-2 0 31,3-7 0-31,0 0 0 0,0 0 0 0,0 0 0 0,0 0 0 0,0 0 0 0,0 0 0 0,0 0 0 31,0 0 16-31,0 0-4 0,0 0 0 0,3-7 0 0,1 4-3 0,-1-3-1 0,1-4 0 0,-1 1 0 16,-3 0-8-1,0-1 0-15,0 1 0 0,0 3 8 0,-3-4-8 0,3 1 0 0,0 2 0 0,0-2 0 16,-4 0 0-16,4 6 12 0,0-4-2 16,0-2 0-1,0 9-10-15,0-3 0 0,0 3 0 0,0-7-11 0,0 7 11 0,4-6-12 0,-1 3 12 0,1-3-12 16,3 3 12-16,-4-4-12 0,4 1 12 0,0 3-12 15,1 3-4-15,-1-3-2 0,3 0 0 0,1 3 0 16,-4 3-38-16,3 0-7 16,1 3-1-16,0 0-1 0,-4 1 8 0,3 2 1 0,-3 1 1 0,4-4 0 15,-4 3-57-15,0 1-11 0,4-1-2 0</inkml:trace>
  <inkml:trace contextRef="#ctx0" brushRef="#br0" timeOffset="134162.468">31052 5457 767 0,'0'0'32'0,"0"0"-32"15,0 0 61-15,0 0 6 0,0 0 1 0,0 0 0 16,0 0-16-16,0 0-2 0,0 0-1 0,0 0 0 16,0 0-7-16,0 0-2 15,0 0 0-15,-4 9 0 0,0 1-3 0,4-1-1 0,0 7 0 0,0-4 0 16,0 4 0-16,4 0-1 0,-4 9 0 0,0-3 0 15,4 3-8-15,-4 0-2 0,0 0 0 0,3 3 0 16,-3 0-10-16,0 4-3 0,0-1 0 0,0 4 0 16,-3-4 26-16,3-3 5 0,-4 0 1 0,4-6 0 15,-4 3-23-15,1 0-4 0,-1-6-1 16,4 3 0-16,0 0-16 0,0-3 0 0,0-7 0 0,-3 7 0 16,3-6-16-16,0-4-8 0,3 1 0 0,-3-1-1 15,0 0-115-15,0-9-24 16,0 0-4-16</inkml:trace>
  <inkml:trace contextRef="#ctx0" brushRef="#br0" timeOffset="134482.102">30854 5849 1242 0,'0'0'35'0,"0"0"9"0,3-3-36 16,5-1-8-16,-1 1 0 0,0-3 0 0,0 6 34 16,3-3 5-16,1-3 1 0,-1 6 0 0,1-3-2 0,3-4 0 0,0 7 0 0,0 0 0 15,0-3 4-15,1-3 1 0,-1 6 0 0,0 0 0 16,3 0-29-16,-2 0-6 0,2 0 0 0,-3 0-8 31,-3 0-24-31,3 0-11 0,-3 0-2 0,3 0-1 0,-7 0-34 16,3 0-8-16,1 0 0 0,-4 0-1 0,0 0-7 0,0 0 0 0,-3 0-1 0</inkml:trace>
  <inkml:trace contextRef="#ctx0" brushRef="#br0" timeOffset="134717.471">31186 6034 910 0,'0'0'25'0,"0"9"7"15,0-6-32-15,3 7 0 0,-3 5 0 0,0-5 0 0,0 2 32 0,0 1-1 16,0-4 0-16,0 1 0 16,0-10-52-16,0 0-11 0</inkml:trace>
  <inkml:trace contextRef="#ctx0" brushRef="#br0" timeOffset="134895.993">31179 5670 831 0,'-4'6'36'0,"0"-3"9"16,1 4-36-16,3-4-9 0,0 6 0 0</inkml:trace>
  <inkml:trace contextRef="#ctx0" brushRef="#br0" timeOffset="135397.158">31433 5911 1181 0,'0'0'24'0,"0"0"7"0,-4 4-31 0,-3 2 0 0,0-6 0 0,0 9 0 16,3 1 51 0,-3-4 4-16,4 3 1 0,-4 1 0 0,3-1-28 0,1 1-4 0,-4 2-2 0,3 1 0 15,-3-4-22-15,3 0 8 0,1 1-8 0,-1-1 0 0,-3 7 0 0,4-4 0 16,-1-2 0-16,4 6 0 15,-3-4 0-15,3-2 0 0,0-1 0 0,0-3 0 0,0-6 0 0,3 3 0 16,1 0 8-16,3 1-8 16,3-1 31-16,-3 3 1 0,4-3 1 0,0 0 0 0,-1 0-21 0,1-3-12 15,-1 0 12-15,1-3-12 16,0 0 0-16,-1 3 0 0,1-3-12 0,-1 0 3 16,1 0-52-16,-1-4-11 0,1-2-1 0</inkml:trace>
  <inkml:trace contextRef="#ctx0" brushRef="#br0" timeOffset="135679.727">31605 6062 1299 0,'0'0'55'15,"0"3"-44"-15,0 6 13 0,0 1 2 0,0 2 1 0,0-2 0 16,0-1-27-16,0 1 8 0,0-10-8 0,0 0 0 16,0 9 12-16,-3 4-4 0,-1-1 0 0,1 1 0 15,3-4 4-15,-4 7 0 0,4-13 0 0,0 6 0 16,0-9-12-16,0 0 0 0,0 0 0 0,0 0-628 15</inkml:trace>
  <inkml:trace contextRef="#ctx0" brushRef="#br0" timeOffset="135879.313">31598 5786 580 0,'-10'0'12'0,"3"0"4"16,-4 0-16-16,4 0 0 0,7 0 0 0,0 0 0 16,0 0 8-16,0 0 0 0,0 0-8 0,0 0 12 0,0 0-28 0,0 0-7 0,0 0-1 0,7 0 0 15,0 6 24-15,0-3 0 16,4-3 0-16</inkml:trace>
  <inkml:trace contextRef="#ctx0" brushRef="#br0" timeOffset="136530.727">31757 6128 1409 0,'0'0'60'16,"-3"6"-48"0,-5-3 57-16,8-3 12 0,0 0 3 0,0 0 0 15,-7 6-60-15,7-6-12 0,-7 7-3 0,4-1 0 16,-1 7-9-16,1-4 0 0,-4 4 9 0,0-4-9 0,7 0 0 0,-4 10 0 16,4 0 0-16,0-3 0 15,0 2 30-15,-3 1 2 0,3-3 0 0,-4 3 0 0,1 0-4 0,3-4 0 16,0 4 0-16,0-3 0 0,0-1 2 0,0 4 0 15,3-6 0-15,-3 2 0 0,0-2-18 0,0 6-4 16,0-7-8-16,-3 1 12 0,3-1-4 0,0-2 0 16,0-1-8-16,0 4 12 0,3-4-12 0,-3 1 0 0,0-10 0 0,0 0 0 15,0 6 0-15,0-6 9 0,0 0-9 0,0 0 8 16,0 0-8-16,0 0 0 0,0 0 0 0,0 0 0 16,0-6 0-16,0-4-17 0,0 1 4 15,0-1 1 1,0-2-16-16,0-7-4 0,4 0 0 0,-4 0 0 0,0-3 32 15,0-3 0-15,0 3 0 0,0-3 0 0,-4 0 12 0,1-3 0 0,3-6-1 0,-4 8 0 16,-3-2 5-16,3 0 0 16,-3 3 1-16,0-3 0 0,4 6-17 0,3-3 0 0,-4 3 0 0,1 0 0 15,3 3 0-15,0 3 0 0,3 1 0 0,4 2 0 16,0 4-8-16,-3-1-6 0,3 1-1 0,0-1 0 16,4 1 6-16,-4 3 1 0,3-4 0 0,1 4 0 15,-1 3-2-15,1-3 0 0,0 3 0 0,-1-4 0 16,1 7 10-16,-1 0-8 0,1 0 8 0,-4 0-8 15,0 0 8-15,0 0 0 0,0 7 8 0,-7-7-8 16,4 3 12-16,-4-3-1 0,0 0-1 0,0 6 0 16,0 3-2-16,0 1-8 0,-4-4 12 0,1 3-4 15,-1 1-8-15,1 2 0 0,-4-2 0 0,-4 2 0 0,4-5-20 0,-4-1-2 16,8 0-1-16,3-6 0 16,-4 10-38-16,4-10-8 0,0 0-2 0,0 0 0 15,0 0-74-15,0 0-15 0,0 0-4 0</inkml:trace>
  <inkml:trace contextRef="#ctx0" brushRef="#br0" timeOffset="136924.524">31873 5642 908 0,'0'9'19'0,"4"-3"4"0,-4 4-23 0,0-1 0 0,4 1 0 0,-4 2 0 15,3 4 31-15,1 3 1 0,-4 3 1 0,3 3 0 16,-3-3-67-16,0 0-14 0,0 0-2 0,-3 3-1 16,-1 0 51-16,1 0 22 0,-1 3-2 0,0-3 0 15,1 0 82-15,-1 3 16 0,1-2 3 0,-1-5 1 0,1 1-24 0,-1 0-5 16,1-3-1-16,3 3 0 0,0-3-48 0,0-6-9 16,0 5-3-16,0-8 0 0,3 2-32 0,-3-2 0 15,4-1 0-15,-4-3-9 16,0-6-159-16,0 0-32 0</inkml:trace>
  <inkml:trace contextRef="#ctx0" brushRef="#br0" timeOffset="137403.692">31962 5958 1702 0,'0'0'72'0,"0"10"-58"16,3-4 6-16,-3-6 2 0,4 6 0 0,-1-2 0 15,4-1-22-15,-3-3-10 0,3 0 1 0,0-3 0 16,0-1-15-16,0 1-4 0,0-3 0 15,0-7 0-15,0 10 28 0,-3-6-10 0,3-7 10 0,0 7 0 16,-4-1 0-16,1 1 0 0,-1 0 12 0,1-4-3 16,-4 4-9-16,4-4 12 0,-4 1-12 0,0-1 12 15,3 4 8-15,-3-1 3 0,0 7 0 0,0 3 0 16,0 0-23-16,0 0 0 0,0 0 0 0,0 0 8 16,0 0-24-16,0 0-4 0,-7 3 0 0,-4-3-1 15,4 7-1-15,-3-4 0 0,3 6 0 0,0-3 0 16,-4 7 22-16,4-1 0 0,0 1 0 0,-4 6 0 15,4-4 15-15,0 4-3 0,4 0 0 0,-4 6 0 16,3 0-12-16,1 0 9 0,-1-3-9 0,4 3 8 0,0-6 2 0,0 0 0 16,4 0 0-16,-1 0 0 0,1-4-2 0,3-5-8 15,0 9 12-15,0-10-4 0,3 0-8 0,5-2 0 16,-5-4 0-16,4-3 0 0,7 0 0 0,-3-3 0 16,3-4-9-16,-3-2 9 15,3 0-99-15,0-4-16 0,4 0-3 0</inkml:trace>
  <inkml:trace contextRef="#ctx0" brushRef="#br0" timeOffset="139878.97">17293 1399 926 0,'-10'10'19'0,"10"-10"5"0,-4 6-24 0,1 7 0 0,-1-13 0 15,0 9 0-15,-3 1 0 0,4-1-9 0,-1 0 0 0,-3-2 0 16,7-7 9-16,-7 9 0 0,7-9 8 0,0 0-8 16,-10 0 28-16,3-6 0 0,0-4 1 0,-1 7 0 15,1-12 7-15,0 5 2 0,0-9 0 0,0 10 0 16,0-4-7-16,4 1-2 0,-4-1 0 0,3 4 0 16,4-1-16-16,-3 7-3 0,3 3-1 0,3-6 0 15,-3 3-9-15,4-7 0 0,-1 4 0 0,1 0 0 16,-1 0 0-16,-3 6 0 0,7 0 0 0,0 6 0 15,-3-6 0-15,3 6 0 0,0-3 0 0,-4 0 0 16,5 7 24-16,-1-7 2 0,-4 3 1 0,4 4 0 16,0-1-6-16,0-3-1 0,0 4 0 0,0-1 0 15,4-3 2-15,0 1 0 0,3 2 0 0,-4 4 0 16,1-13-10-16,3 9-1 0,-3 1-1 0,3-10 0 16,0 6 1-16,0-6 0 0,4 0 0 0,-1 0 0 15,4 0 1-15,-3 3 0 0,3 3 0 0,0-6 0 16,0 0-12-16,1 3 0 0,-1 4 0 0,4-7 0 0,-1 9 0 0,1-6 0 15,0 3 0-15,3 1 0 16,-4 2 0-16,8 4 0 0,0-4 0 0,-4 4 0 16,0-1 0-16,4 4-9 0,-4-13 0 0,1 13 0 15,-1-7 9-15,0 0 0 0,0 1 0 0,-3 2 0 0,3 1 0 0,-3-4-8 16,-4 1 0-16,7-1 0 16,-3 1 8-16,0-4 0 0,3-3 0 0,0-3 0 0,0 6 0 15,1-3 0-15,2-3 0 0,1 7 0 0,0-4 0 0,0-3 0 16,-4 9 0-16,4-6 0 0,3 4 9 0,0-4-9 15,-3 3 12-15,-4 0-12 0,4 4 8 0,-7-1-8 16,3 0 0-16,0 1 0 0,-3-4 0 0,-1 4-11 0,1 8 2 0,-4-8 0 31,4 9 9-31,-4-4 0 0,4 1 0 0,-4 6-8 0,0-3 8 0,0 3 0 0,0-10 0 16,-3 13-8-16,0-6 8 0,-1 3 0 16,1-3 0-16,0 3 0 0,-1-3 8 0,1 9 4 0,0-6 1 0,-1 3 0 15,1 6-5-15,-1-12-8 0,1 9 11 0,0 4-11 16,-4-7 8-16,3 6-8 0,1 4 0 0,-4-4 0 15,0 3 17-15,0 1 0 0,-3 2 0 0,0 1 0 16,-1 3-1-16,-3 3-1 0,0-7 0 0,0 7 0 16,-3-6 9-16,3 9 1 0,0-9 1 0,4 2 0 0,-4-2-15 15,0 3-3-15,3-7-8 0,-3 1 12 16,4 2-12-16,-4 1 0 0,4 0 0 0,-1-4 0 16,-3 4 0-16,4-4 0 0,-1 4 0 0,-3-4 0 15,4 1 8-15,-4-1-8 0,0 1 0 0,4-1 0 16,-4-2 8-16,0-4-8 0,3 6 0 0,-3-2 0 15,1-1 9-15,-1-3-9 0,3 4 8 0,-3-4-8 16,-3-3 0-16,3 3 0 0,0-6 8 0,-4 3-8 16,1 0 0-16,-1-3 0 0,-3 6 0 0,4-6 0 15,-4 0 0-15,0 7 0 0,0-8 0 0,0 8 0 16,0-10 0-16,-4 6 0 0,4 0 0 0,0-3 0 16,-3 3-14-16,3 0 2 0,0-3 0 0,0 6 0 15,3-3-24-15,-3 0-5 0,4 0-1 0,0-3 0 16,-4 6-21-16,3 1-4 0,-3-4-1 0,4 0 0 15,-4 3 37-15,3-9 7 0,-3 9 2 0,4 0 0 0,-4-6 22 0,3-3 0 16,-3 6 10-16,4-6-10 0,-4 3 18 0,0 0-3 0,0-7-1 0,0-2 0 16,3 3 24-16,-3-4 5 0,0-2 1 0,4 5 0 15,-4-12-24-15,3 7-5 0,1-4-1 0,-4 0 0 16,3 4-14-16,-3-4 0 0,4 4 8 0,-1-1-8 16,1 0 12-16,-1 4-1 15,1-4 0-15,-4 7 0 0,3-4-11 0,1 1 0 0,-4 0 0 16,4-1 0-16,-4 1 20 0,3-4 8 0,-3 0 1 0,0 1 1 15,0-4-30-15,0-6 8 16,0 0-8-16,0 0 0 0,-7 3 8 0,7-3 0 0,-7 7-8 0,-4-7 12 16,4 0-12-16,7 0 8 0,-7-7-8 0,7 7 0 15,0 0 0-15,0 0-8 0,-7 0-1 0,7 0 0 16,0 0-43-16,4-6-9 16,-1 3-2-16</inkml:trace>
  <inkml:trace contextRef="#ctx0" brushRef="#br0" timeOffset="141040.473">19625 5240 1227 0,'-3'7'52'0,"-1"2"-42"16,4-3 2-16,-4 4 0 0,1-1 0 0,3-6 0 16,-4 7-12-16,1-1 0 0,3-3 0 0,0 4 0 15,0-4 0 1,0 4 8-16,0-1-8 0,0 0 12 0,0 4 12 0,0-1 4 0,0 4 0 0,0 0 0 15,0-1-14-15,3 4-2 16,-3-3-1-16,4 6 0 0,-1-3 9 0,-3 3 1 0,4 0 1 0,-4 3 0 16,4-7 10-16,-1 1 1 0,1 0 1 0,-4-3 0 15,3-1-34-15,-3-2 0 0,0-4 0 0,4 7 0 16,-4-6 0-16,0-1 0 0,3 3 0 0,-3-2 0 16,0-4 0-16,4 0 0 0,-4-6 0 0,0 0 0 15,0 0-22-15,0 0-5 0,0 0-1 0,0 0 0 16,0 0 28-16,0 0 0 0,0 0 0 0,0 0 0 15,0 0 21-15,0 0 3 0,0 0 1 0,0 0 0 16,0 0 5-16,0 0 1 0,0 0 0 0,-7-3 0 16,0 0 2-16,-4 0 1 0,4-6 0 0,0 2 0 15,0-2-18-15,0 0-3 0,0-1-1 0,-4 1 0 16,4-1-2-16,-4-5-1 0,1 8 0 0,3-5 0 16,-4-4-9-16,1 4 10 0,3-10-10 0,-4 3 10 15,0 0-10-15,1-3 0 0,-1 0 0 0,1 0 8 16,-1 0-8-16,4-6 0 0,-4 9 0 0,4-6 8 0,0 3-8 0,4-3 0 15,-4 3 0-15,3 0 0 0,4 0-8 16,-3 3 8-16,3 4-10 0,0-4 10 0,0 3-23 16,3 1 2-16,1 2 0 0,3-3 0 15,-4 7-23-15,1 0-4 0,3-1 0 0,-4 10-1 0,5-3 21 16,2 0 5-16,-3 0 1 0,0 3 0 16,4 3 7-16,-4 0 2 0,0 0 0 0,3 7 0 0,-2-1 4 0,2 0 1 15,-3 1 0-15,0-1 0 0,0 7 8 0,-3 0 0 0,3 2 0 0,0-2 0 16,-4 3 0-16,5-7 8 0,-5 7-8 0,4-3 0 15,-3 0 24-15,-1-1 0 0,-3 1 0 0,4 0 0 16,-4-4-14-16,3 1-2 0,-3-1-8 0,0-2 12 16,0-1 12-16,-3 0 1 0,3-9 1 0,0 0 0 15,-4 7 2-15,4-7 1 0,-7 3 0 0,0-3 0 16,0-3-17-16,0-4-4 0,-4 7-8 0,4-9 12 16,0 6-59-16,-3-3-12 0,3-4-2 0,0 7-1 15,-1-6-104-15,5 2-21 0</inkml:trace>
  <inkml:trace contextRef="#ctx0" brushRef="#br0" timeOffset="141622.711">19876 5275 1275 0,'0'0'26'0,"-8"0"8"0,1 6-34 0,0-3 0 0,0-3 0 0,-3 0 0 16,-1 7 72-16,1-7 7 0,-5 3 1 0,5-3 1 15,-4 6-33-15,0-3-6 0,-1 3-2 0,1-2 0 16,-3 2-25-16,-1 0-6 0,0-3-1 15,1 0 0-15,-1 1-8 0,8-4 0 0,-4 3 9 0,6-3-9 16,8 0 0-16,0 0 0 16,0 0 0-16,0 0-12 0,0 0 2 0,0 0 0 15,0 0 0-15,0 0 0 0,0 0 1 0,4 6 0 0,7 0 0 0,-4 0 0 16,0 1 9-16,3-4 0 0,-3 3 0 0,4-3-8 16,-4 0 8-16,4 1 0 0,-1-4 0 0,1 3 0 15,-4 0 0-15,0-3 0 0,0 3 0 0,-7-3 0 16,3 0 0-16,-3 0 0 0,7 0 10 0,-7 0-10 15,0 0 11-15,4-3-11 0,-1-3 12 0,-3 2-12 16,0-5 20-16,0 0-2 0,0-4-1 0,0 1 0 16,-3 2-17-16,3-2 0 0,0-1 8 0,0 4-8 15,0-1 0-15,0 1 0 0,0 3 0 0,0 6-9 16,0 0 0-16,3-7 0 0,-3 7 0 0,0 0 0 16,0 0 9-16,0 0-10 0,0 0 10 0,0 0-10 15,0 7-2-15,0 2-1 0,0-3 0 0,0 4 0 16,4-1 13-16,-4 0 0 0,4 1 0 0,-1-1 0 15,-3 1 0-15,4-1 0 0,-1 0 0 0,1 1 0 0,-1-4 0 0,1 4 10 16,-1-4-10-16,1 0 12 16,-1 0-12-16,4 1 0 0,-3 2 0 0,-1-6 0 15,4 3-20-15,1-2 0 0,-1 2 0 0,0-3 0 16,0-3-128-16,3 6-26 0</inkml:trace>
  <inkml:trace contextRef="#ctx0" brushRef="#br0" timeOffset="142058.756">19935 5156 1322 0,'-7'3'56'15,"0"6"-45"1,7-9 9-16,-7 0 3 0,7 0 0 0,-3 10 0 16,-4-1-23-16,3-3-8 0,1 4 0 0,-1-4 0 15,4 0 33-15,0-6 7 0,0 7 2 0,0-1 0 16,0 0-8-16,0 0-2 0,4 1 0 0,-4 2 0 16,0-9-16-16,3 3-8 0,-3-3 0 0,4 7 8 15,-4-7-8-15,0 0 0 0,0 0 0 0,3 6 0 16,-3-6 0-16,0 0 8 0,7 3-8 0,-3-3 8 15,3 6 4-15,-7-6 0 0,7 0 0 0,-4 3 0 16,5-3-2-16,-1 7 0 0,-4-7 0 0,4 3 0 16,0 3 2-16,-3-3 1 0,3-3 0 0,0 6 0 15,-4-2-13-15,4 5 9 0,-3-3-9 0,-1 4 8 16,1-1-8-16,0-3 10 0,-4 4-10 0,3-1 10 16,-3 1-10-16,0-1 8 0,-3 0-8 0,3-2 8 15,-4 2-8-15,4-6 0 0,-4 7 0 0,4-10 8 0,-7 9-16 0,0-9-4 16,7 0-1-16,-10 6 0 15,3-6-33-15,-4 0-6 0,1-6-2 0</inkml:trace>
  <inkml:trace contextRef="#ctx0" brushRef="#br0" timeOffset="142469.123">19967 4827 1534 0,'0'15'44'0,"-3"1"8"0,3 3-41 16,3 0-11-16,-3-1 0 0,4 1 0 15,-1 3 16-15,1 0 0 0,-1 3 1 0,1-3 0 16,-1-3 19-16,1 6 4 0,3-3 1 0,-4-3 0 16,5 0-13-16,-5 3-2 0,1-4-1 0,3 1 0 15,-4-3-13-15,4 0-4 0,-3-1 0 0,3 1 0 16,-4-4-8-16,1 1-11 0,3-4 3 0,-4 1 0 15,1-1-20-15,0-3-4 0,-1-2-1 0,1 5 0 16,-4-9-30-16,0 0-5 0,0 0-2 0,0 0 0 16,3-3-48-16,1-3-10 0</inkml:trace>
  <inkml:trace contextRef="#ctx0" brushRef="#br0" timeOffset="142733.416">19770 4958 1531 0,'3'10'64'16,"1"-4"-51"-1,3 0 1-15,3 0 0 0,1-2 0 0,0-1 0 16,3-3-2-16,3 3-1 0,1-3 0 0,3 0 0 15,-3 0 9-15,3 0 1 0,-3-3 1 0,3 0 0 16,0-4-22-16,4 1 9 0,-4-3-9 0,0-1 0 16,0 1 0-16,0-1-11 0,-3-2 0 0,3 2 0 15,-7 1-48-15,4-3-9 0,-4-1-3 0</inkml:trace>
  <inkml:trace contextRef="#ctx0" brushRef="#br0" timeOffset="143532.631">20443 5040 1523 0,'0'0'32'0,"0"0"7"0,0 0-31 0,0 0-8 0,0 0 0 0,0 0 0 16,0 0 12-16,0 0 2 0,0 0 0 0,0 0 0 15,0 0 6-15,0 0 0 0,0 0 1 0,0 0 0 16,0 9 0-16,0 1 0 0,4 2 0 0,-4 1 0 16,4 2-10-16,-1 4-3 0,1 0 0 0,3 3 0 0,-4-3-8 15,4 6 0-15,0-6 0 0,0 6 8 0,0-3-8 16,0 0 0-16,4 0 0 0,-4 0 0 15,0-1 0-15,-3 1 0 0,3-3 0 0,0-6 8 0,-4 2-8 0,4-2 0 0,0-4-10 16,-3 4 10-16,3-7 0 0,-3 4 0 0,-1-1 0 0,-3-3 0 16,0-6 0-16,0 0 0 0,0 0 11 0,0 0-3 15,0 0 6-15,0 0 2 0,0 0 0 0,0 0 0 16,0 0 6-16,0 0 2 0,0 0 0 0,-3-9 0 16,-1-1-5-16,-3 1-1 0,0-7 0 0,0 7 0 15,-4-10-3-15,4 7-1 0,0-7 0 16,-3 0 0-16,-1 0 3 0,0-6 1 0,1 3 0 15,-1-6 0-15,-3 3-18 0,4-3-9 0,-5-1 1 0,1-5 0 16,4 9 8-16,-1-7 0 0,-3 1 8 0,3 3-8 16,1 0 15-16,3-1-2 0,3 4 0 0,-3 3 0 15,7 0-13-15,0 4-15 0,0 8 3 0,4-2 1 16,3 5-12-16,0 1-2 0,3 3-1 0,1 3 0 16,0 3 3-16,3 0 1 0,0 4 0 0,0 2 0 15,-3-3 8-15,3 4 2 0,-4 5 0 0,1-2 0 16,-1 3 12-16,1-1 0 0,0 1 0 0,-4 0 0 15,0 2 0-15,-4-2 10 0,1 3-2 0,-1 0 0 16,-3-4-8-16,0 1 8 0,0 0-8 0,-3-4 8 16,-1-2 1-16,1-1 0 0,-4-3 0 0,0-2 0 15,-1 2-9-15,-2-3 10 0,-1 3-10 0,1-3 10 0,-1-3-26 16,1 0-6-16,3 0-1 0,-4 0 0 16,4-3-14-16,0-3-3 15,0 6-1-15,3-3 0 0,1-3-36 0,3 2-7 0,0-2-2 0</inkml:trace>
  <inkml:trace contextRef="#ctx0" brushRef="#br0" timeOffset="144056.581">20701 4965 1431 0,'-11'9'29'0,"4"-6"9"16,7-3-30-16,-7 6-8 0,7-6 0 0,-10 7 0 16,3-4 48-16,7-3 8 0,-11 3 1 0,11-3 1 15,-7 0-27-15,7 0-6 0,0 0-1 0,-7 6 0 16,7-6 19-16,-11 3 3 0,1-3 1 0,10 0 0 16,-7 10-34-16,7-10-13 0,-7 0 11 0,0 6-11 15,0-3 0-15,3 7 0 0,1-1 0 0,-1 0 0 16,4 4-16-16,0-4 3 0,0 4 1 0,4-4 0 15,-1 4 3-15,1-4 1 0,-1 1 0 0,1 2 0 16,3-2 8-16,0-1 0 0,-4 0 0 0,4-9 0 16,0 7 8-16,4-4 3 0,-4-6 1 0,0-4 0 15,0 4-12-15,0-3-17 0,0-3 4 0,0-1 1 16,0-2 24-16,0-1 6 0,-3-3 1 0,3 1 0 16,-3 2-19-16,3 4-9 0,-4-4 1 0,1-2 0 15,-1 5 8-15,1 7 0 0,-1-3-9 0,1-4 9 0,-4 4 0 16,0 6-11-16,3-6 11 0,-3-1-8 0,0 7 8 0,0 0 0 0,0 0 0 0,0 0 0 15,0 0 9-15,0 0-9 0,0 0 12 0,-7 7-12 16,0-1 0-16,4 0 0 0,-4 4 0 0,3-4 0 16,4 3 0-16,0 1 0 0,4-1 0 0,-4 4 0 15,3-4 0-15,1 1 0 0,-1-4 0 0,1 3 0 16,3-3 0-16,0 1 0 0,0-4 0 0,3 0 0 16,1 0 0-16,0-3-16 15,3 0 2-15,-4 0 0 0,1-3-6 0,-1-3-2 16,1 3 0-16,0-1 0 15,-4 1-108-15,3-3-22 0,-3 3-4 0</inkml:trace>
  <inkml:trace contextRef="#ctx0" brushRef="#br0" timeOffset="144506.251">20906 4943 968 0,'3'6'20'0,"1"-3"5"0,-1 3-25 0,1 1 0 0,-1-1 0 0,1 0 0 16,-1 0 64-16,4 1 7 0,-3-1 1 0,3 0 1 15,-4-3-17-15,1 7-4 0,3-10-1 0,-7 0 0 0,4 6-14 0,-4-6-2 0,3 3-1 0,-3-3 0 31,0 0-2-31,0 0-1 0,0 0 0 0,0 0 0 0,0 0-15 16,0 0-2-16,0 0-1 0,0 0 0 0,0 0-2 16,0 0-1-16,-3-9 0 0,-1 9 0 0,-3-13-10 0,3 4 0 0,-3-1 0 15,0 1 0-15,4-4 0 0,-4 1 0 0,0-1 0 0,-4 1 0 16,4-4 10-16,-3 7-10 0,2-4 12 0,-2 4-12 16,3-4 24-16,0 4-1 0,-4 3-1 0,4-4 0 15,0 1-22-15,0 2-16 0,3 1 2 0,1 3 1 16,3 3 13-16,0 0 0 0,0 0 0 0,0-6 10 15,0-1 2-15,3 4 0 0,1-3 0 0,0-3 0 16,-1 9-23-16,4-3-4 0,0-4-1 0,0 4 0 16,4-3 6-16,3-4 1 0,0 10 0 0,0-3 0 15,0 0-48-15,0-3-10 0,0 3-1 0,1 0-1 16,-1 0-29 0,-4-4-6-16,4 4 0 0</inkml:trace>
  <inkml:trace contextRef="#ctx0" brushRef="#br0" timeOffset="144851.941">20990 4463 1458 0,'0'19'64'0,"4"-1"14"0,-1 1-62 0,1 0-16 0,-1 3 0 0,4-3 0 16,0 0 32-16,1-1 4 0,-5 4 1 0,4-6 0 16,4 6-19-16,-4-3-4 0,0 3-1 0,0 0 0 15,0-7-13-15,0 11 0 0,0-5 8 0,0 1-8 16,0-3 11-16,0 3-1 0,0-3 0 0,0 3 0 15,0-3-10-15,4 3 0 0,-4-3 0 0,0-1 0 16,4 1 0-16,-8-6-11 0,4 2 3 0,-3-2 0 31,3-4-39-31,0 4-7 0,0-4-2 0</inkml:trace>
  <inkml:trace contextRef="#ctx0" brushRef="#br0" timeOffset="145135.858">20973 4754 918 0,'0'0'40'0,"0"0"9"16,0 0-39-16,0 0-10 0,0 0 0 0,7 0 0 16,0 0 37-16,3 0 6 0,1 0 1 0,3 0 0 0,0 0-9 0,0 0-2 0,0 7 0 0,0-4 0 15,4-3-21-15,-4 0-12 16,4 0 12-16,0-3-12 0,-4-4 0 0,0 7 0 0,-4-3 0 0</inkml:trace>
  <inkml:trace contextRef="#ctx0" brushRef="#br0" timeOffset="145410.669">21297 4874 1436 0,'0'9'32'0,"-3"-3"6"0,3 4 2 0,0-1 0 0,0 0-32 0,3 1-8 0,1 2 0 0,-1-2 0 16,1-1 12-16,-1 1 2 0,1-1 0 0,-1-3 0 16,1 1-14-16,-1-4 0 0,1 0-12 0,-4-3 12 15,0 0-68-15,0 0-8 0,0 0 0 0</inkml:trace>
  <inkml:trace contextRef="#ctx0" brushRef="#br0" timeOffset="145615.122">21220 4375 1036 0,'0'9'21'0,"0"1"7"0,0 2-28 15,3-2 0-15,-3 2 0 0,4 1 0 0,-1-1 0 0,-3-2-14 0,4 2 2 0</inkml:trace>
  <inkml:trace contextRef="#ctx0" brushRef="#br0" timeOffset="146159.385">21537 4792 1158 0,'0'0'24'0,"0"0"6"0,0 0-30 0,0 0 0 0,0 0 0 16,-7 6 0-16,7-6 65 0,0 0 7 0,-7 3 2 0,3 4 0 15,4-7-9-15,-7 3-1 0,7-3-1 0,-7 3 0 16,7-3-5-16,-7 3-1 0,0 0 0 0,7-3 0 16,-7 7-32-16,7-7-6 0,-7 3-2 0,0-3 0 15,4 3-17-15,-5 0 10 0,1 0-10 0,0 0 8 16,7-3-8-16,-3 7 0 0,-4-1 0 0,3 0 0 15,1 0-10-15,-1 1 10 0,4-1-13 0,0 3 5 16,0 1 8-16,4-1-13 0,-1 0 5 0,1 1 8 16,3 2-21-16,0-2 3 0,3-1 1 0,-2 4 0 15,2-4 8-15,1 1 9 0,3-1-13 0,-4 0 5 16,4-2 8-16,-3-7 0 0,0 6 0 0,3-6-8 16,0-6-3-16,-4 6 0 0,5 0 0 0,-5-10 0 15,1 4-11-15,-4 0-2 0,3-1-1 0</inkml:trace>
  <inkml:trace contextRef="#ctx0" brushRef="#br0" timeOffset="146910.27">21735 4820 1140 0,'0'0'48'16,"0"0"-39"15,0 0-40-31,-4-6-8 0,1 0-1 0,-1-1-1 0,1-2 41 0,3 9 0 0,-8 0 0 0,8 0 0 16,-3-9 26-16,3 9 7 0,0-3 2 0,0 3 0 15,0 0-22-15,0 0-4 0,0 0-1 0,0 0 0 16,0 0-8-16,3 3 0 0,1-3 0 0,3 9 0 16,-3-3-18-16,-1 4 1 0,4-1 0 0,-3 1 0 15,-1-1 17-15,1 4 0 0,-1-7-8 0,1 3 8 16,3 1 8-16,-4-4 4 0,1 0 2 0,-4-6 0 16,0 0 6-16,0 0 2 0,0 0 0 0,0 0 0 15,0 0-9-15,0 0-1 0,0 0-1 0</inkml:trace>
  <inkml:trace contextRef="#ctx0" brushRef="#br0" timeOffset="147089.803">21604 4287 1474 0,'4'22'41'0,"-1"-3"11"0,1 3-42 16,-1-6-10-16,1-4 0 0</inkml:trace>
  <inkml:trace contextRef="#ctx0" brushRef="#br0" timeOffset="147746.992">21900 4808 1941 0,'-3'15'40'0,"3"1"10"16,0 0-40-16,0-4-10 0,3 1 0 0,1-4 0 16,3 1 16-16,-3-1 2 0,-1 0 0 0,4 1 0 15,-3-4-6-15,-1 0-2 0,4-2 0 0,-3 2 0 16,-1-3 2-16,-3-3 1 0,4 6 0 0,-1 4 0 16,1-4-13-16,-1-3 0 0,1 3-12 0,-1 4 12 0,1-4-25 0,0 0 1 0,-1 4 1 0,1-1 0 31,-1 1-31-31,1-1-6 0,-1 0-2 0,4 7 0 15,-3-7 29-15,-1 1 5 0,-3-1 2 0,4-3 0 0,-4-6 3 0,0 0 1 0,3 7 0 0,-3-7 0 16,0 0 43-16,0 0 9 0,0 0 2 0,0 0 0 16,0 0 0-16,0-10 1 0,0 4 0 0,0-3 0 15,-3-1-7-15,-1 1-2 16,1-4 0-16,-4 4 0 0,3-4-2 0,-3-2-1 0,0-1 0 0,-4 0 0 16,4-2-9-16,0-1-3 0,0 0 0 0,0-3 0 15,0 0-9-15,-3 0 0 0,-1 0 0 0,4 0 8 16,-4-3-8-16,1 6 0 0,-1-6 0 0,4 3 0 15,0 0 0-15,4 3 0 0,-1-2 0 0,1 2 0 16,-1 3 0-16,0 3 0 0,4 1 0 0,-3-1 0 16,3 4-9-16,3 0 9 0,-3 2 0 0,4 1 0 15,0 3-10-15,3 3 10 0,0 0-8 0,3 3 8 16,-3 0-14-16,4 3 2 0,-4 1 1 0,0 2 0 16,4 4-4-16,-4-4-1 0,0 4 0 0,0-4 0 15,-4 10 16-15,4-3 0 0,0 2 0 0,0-2 0 16,-3 3 0-16,3 0 0 0,0-1 0 0,-3 1 0 15,-4 0 0-15,0 3 10 0,0 0-10 0,-4-6 8 16,4 2-8-16,-3-5 0 0,-1 3-12 0,-3-7 12 0,3 0-15 16,-3 1 5-16,0-10 1 0,-3 6 0 0,3-12 9 0,0 3-13 15,0-4 5-15,0-2 8 16,-1-3-32-16,1-4 0 0,0-3 1 0</inkml:trace>
  <inkml:trace contextRef="#ctx0" brushRef="#br0" timeOffset="148146.062">22013 4344 1224 0,'-7'12'35'0,"4"-2"7"16,3 2-34-16,0-2-8 0,0-1 0 0,0 0 0 15,0 1 0-15,0 5 8 0,3-2-8 0,-3 0 8 16,0 2 23-16,4 1 4 0,-1 0 1 0,1 2 0 15,-1 1-16-15,1 3-2 0,3 0-1 0,-4-3 0 16,1 3-1-16,3-3 0 0,0 3 0 0,-3 0 0 16,3 0-3-16,-4-4-1 0,1 1 0 0,-1-3 0 15,1 0-12-15,-4-4 0 0,3-3 0 0,-3 1 0 16,0-4 12-16,0-6 0 0,0 0 0 0,0 0 0 16,0 0-36-16,0 0-8 0,-7 3-2 0</inkml:trace>
  <inkml:trace contextRef="#ctx0" brushRef="#br0" timeOffset="148586.214">22080 4491 1682 0,'4'13'35'0,"-1"5"9"15,1 1-36-15,3 0-8 0,4-3 0 0,-4-4 0 16,0 1 25-16,0-1 3 0,3-2 1 0,-3-4 0 16,0 3-1-16,1-9 0 0,-1 0 0 0,0 0 0 15,-4 0 7-15,4 0 1 0,-3-9 0 0,3 3 0 16,-4-1-21-16,1 1-4 0,-1-3-1 0,1-1 0 16,-1 1-10-16,1 0 0 0,-1-1 0 0,1 1 8 15,0-4-8-15,-4 4-9 0,3-1 9 0,1 1-13 16,-1 0-1-16,1 9 0 0,-1-10 0 0,-3 10 0 15,4-6-5-15,-4 3-1 0,0 3 0 0,0 0 0 16,0 0 9-16,0 0 2 0,0 0 0 0,0 0 0 16,-7-6 9-16,0 2 8 0,0 4-8 0,7 0 11 15,-11 0-11-15,0 0 0 0,1 4 0 0,-1 2 0 16,1 3-19-16,3 1 4 0,-4-1 1 0,4 7 0 16,0-4 14-16,0 4 16 0,0 3-3 0,0 3-1 0,3 0-12 0,1 3 0 0,3-3 0 15,0 9 0 1,3-3 0-16,1 0 0 0,-1 1 0 0,4-1 0 0,4-3-8 15,-4 0-5-15,4-3-1 0,3 0 0 0,0-3 1 16,0-4 0-16,0-5 0 0,4-1 0 16,-1-2-112-16,1-4-23 0</inkml:trace>
  <inkml:trace contextRef="#ctx0" brushRef="#br0" timeOffset="-41469.376">15572 14086 1337 0,'0'0'28'0,"0"0"6"16,0 0-34-16,0 0 0 0,0 0 0 0,0 0 0 15,0 0 58-15,-7 6 5 0,7-6 1 0,-4 3 0 16,4-3-20-16,-3 6-4 0,3-6-1 0,-4 7 0 15,4-7-21-15,0 0-4 0,0 0-1 0,-4 6 0 16,4-6-2-16,0 0-1 0,0 0 0 0,-3 6 0 16,3-6-10-16,-4 6 0 0,4-6 0 0,0 7 0 15,0-7 0-15,-3 9 8 0,3-3-8 0,-4 4 8 16,4-4 7-16,0 3 1 0,0 1 0 0,0-1 0 16,0 1 13-16,0 5 3 0,0 1 1 0,-3 3 0 15,6 3-3-15,-3 3-1 0,4 0 0 0,-4-3 0 16,3 6-12-16,1 0-2 0,-4 1-1 0,3-7 0 0,1 9-6 15,0-6 0-15,-1-3-8 0,1 3 12 0,-4-3 12 16,3-3 3-16,-3 6 0 0,4-3 0 16,-4 0-43-16,-4 0-8 0,4 0-1 0,0 0-1 0,-3-4 7 0,-1 4 2 0,1-3 0 0,-5 0 0 15,5-10 0-15,-4 7 0 0,0-3 0 0,0-7 0 16,3-3 8-16,-3 3 9 0,-3-3-13 0,3 1 5 16,3-8-44-16,-3 1-9 15,0-3-2-15</inkml:trace>
  <inkml:trace contextRef="#ctx0" brushRef="#br0" timeOffset="-41055.66">15318 14515 1264 0,'0'0'26'0,"0"0"7"0,0 0-33 15,0 0 0-15,0 0 0 0,0 0 0 16,0 0 73-16,0 0 8 0,-4 0 2 0,4 0 0 0,0 0-13 0,0 0-2 0,-3-6-1 0,3 6 0 15,0 0-39-15,0 0-7 0,0-3-1 0,3-3-1 16,-3 6-19-16,7-4 0 0,-3 1 0 0,3 3 0 16,3 3 0-16,1-3 0 0,3 4 0 0,-3 2 0 15,3 0 0-15,3 0 0 0,1 1 0 0,0-1-9 16,-1 3 9-16,4-2 0 16,1-1 0-16,2 0 0 0,-3 0 13 0,1-2-1 0,2 5-1 0,1-9 0 15,-4 9 0-15,4-9 0 16,-4 0 0-16,0 7 0 0,0-7 9 0,-3-7 1 0,0 7 1 0,3-3 0 15,-7-3-39-15,4 3-8 16,-4-7-2-16</inkml:trace>
  <inkml:trace contextRef="#ctx0" brushRef="#br0" timeOffset="-40407.553">15847 14619 1579 0,'0'0'32'0,"0"0"10"16,0 0-34-16,0 0-8 0,0 0 0 0,0 0 0 0,0 0 53 0,0 0 9 0,0 0 2 0,0 0 0 15,0 0-4-15,0 0-1 0,0 0 0 0,0 0 0 16,0 0-43-16,0 0-16 0,0 0 11 0,0 0-11 16,3 6 0-16,1 0 0 0,3 1 0 0,0-1 0 15,-4-3 0-15,5 3 0 0,-1-3 0 0,0 4 0 16,0-4 0-16,3 0 0 0,-3 0 0 0,0-3 0 15,4 3 16-15,-4 0-2 0,4 0-1 0,-4-3 0 16,3 4-13-16,-3-4 0 0,4 0 0 0,-4 0 0 16,0 0 0-16,0-4-18 0,0 4 4 0,-7 0 1 15,4-3 13-15,-1 0 0 0,1-3 0 0,-4 3 0 16,0-4 0-16,0 1 0 0,-4 0 0 0,1 0 0 16,-1-1 0-16,-3-2 0 0,4 3 0 0,-5-7 0 15,1 4 0-15,-3 6 0 0,3-7 0 0,-4 1 0 16,1 3 57-16,3-4 15 0,-4 7 2 0,0-3 1 15,4 3-120-15,-3-1-24 0,3 1-5 0,-4 3-1 16,4 0 60-16,0 0 15 0,0 0 0 0,-4 7 0 16,8-1-15-16,-4 0 0 0,3 10 0 0,-3-4 0 15,4 4-27-15,-4 3-6 0,3-3 0 0,1 2-1 16,-1 4 39-16,4-6 10 0,-3 9 0 0,-1-3 0 16,4-3 0-16,0 0 0 0,0 3 0 0,0-7 0 0,0-2 49 15,0 6 12-15,4-10 3 0,-4 7 0 0,3-7-52 16,4 0-12-16,-3-2 0 0,3 2 0 0,3-3 0 0,1 1 0 15,-1-1 0-15,5-3 0 0,-1 0 8 0,0 0 0 0,3-3-8 16,1 4 12 0,3-1-168-16,0-3-35 0</inkml:trace>
  <inkml:trace contextRef="#ctx0" brushRef="#br0" timeOffset="-40061.792">16245 14569 1952 0,'-7'6'40'0,"7"-6"11"15,-7 3-41-15,0-3-10 0,0 0 0 0,7 0 0 16,-10 6 68-16,3-3 12 0,3 4 3 0,4-7 0 15,-7 3-35-15,7-3-8 0,-4 6 0 0,1-3-1 16,3 7-19-16,0-4-3 0,0 3-1 0,3-2 0 16,1 2-8-16,0 0-8 0,3-2 12 0,0 5-12 15,0-2 0-15,0-1 0 0,3 0 0 0,1 10 0 16,-1-9 18-16,1 2-3 0,3 1-1 0,0-4 0 16,0 0-14-16,1 1 0 0,-1-1 0 0,0-2 0 15,0 2-20-15,0-3-8 0,-3-3 0 0,3 7-1 16,-4-4 13-16,1 3 2 0,-4-5 1 0,0 5 0 15,3-3-31-15,-2 4-5 0,-5-1-2 0</inkml:trace>
  <inkml:trace contextRef="#ctx0" brushRef="#br0" timeOffset="-39701.025">16277 14960 1606 0,'0'0'33'0,"0"0"9"15,0 0-34-15,0 0-8 0,0 0 0 0,0 0 0 16,0 0 91-16,0 0 16 0,0 0 3 0,0-6 1 15,0-3-31-15,0-1-7 0,0 4-1 0,0-6 0 16,0-4-16-16,0 0-4 0,4-3-1 0,-1 1 0 16,-3-4-29-16,4 0-6 0,-1-3 0 0,4 3-1 15,-3-3-15-15,-1 6 0 0,4-3 0 0,1 3 0 16,-1 0 0-16,0 0 0 0,3 1 0 0,1-1 0 16,-1 6-46-16,1-2-12 0,0 2-2 0,-1 0-1 15,1 1-6-15,-1 3-1 0,4-4 0 0,0 0 0 16,1 4-152-16,2-7-30 0</inkml:trace>
  <inkml:trace contextRef="#ctx0" brushRef="#br0" timeOffset="-39223.1">16813 14164 851 0,'-3'-6'36'16,"-4"3"-36"-1,3-4 115-15,4 7 16 0,-3-6 3 0,3 6 1 16,-4-6-63-16,4 6-12 0,0 0-2 0,0 0-1 16,0 0 6-16,0 0 1 0,0 0 0 0,0 0 0 15,0 0 0-15,0 0 0 0,0 0 0 0,-7 0 0 16,7 0 0-16,-7 6 0 0,4 0 0 0,-1 4 0 16,1-4 0-16,3 3 0 0,-4 1 0 0,4-1 0 15,0 1-64-15,0-1 0 0,0 4-9 0,0 2 0 16,0 4 9-16,4 3 0 0,-4 3 0 0,0-3 0 15,3 9 0-15,-3 1 9 0,4-1-1 0,-4 1-8 0,3 2 0 16,1 1 0-16,-1-1 0 0,1-3 0 0,-1 7 0 16,1-7-19-16,-1 4 3 0,1-4 0 15,-1 7-24-15,1-4-5 0,-1 1-1 0,1-1 0 0,-4-2 27 0,3-7 6 16,-3-3 1-16,0-4 0 16,0-5-32-16,0-4-7 0,-3 1-1 0,3-10 0 15,0 0 8-15,0 0 2 0,0 0 0 0</inkml:trace>
  <inkml:trace contextRef="#ctx0" brushRef="#br0" timeOffset="-38872.873">16679 14622 1432 0,'-7'0'60'16,"4"0"-48"-1,3 0 89-15,0 0 18 0,0 0 3 0,0 0 1 16,0 0-59-16,0 0-11 0,0 0-2 0,0 0-1 16,0 0-21-16,0 0-4 0,0 0-1 0,0 0 0 15,0 0-5-15,0 0-2 0,0 0 0 0,0 0 0 16,3 6-5-16,4-6 0 0,4 3-1 0,-4 0 0 15,4 1-11-15,-4-1 0 0,3 0 0 0,4 0 0 16,-3-3 0-16,3 3 0 0,0 0-9 0,-3 0 9 16,3-3-49-16,0 0-3 0,0-3-1 0,0 3 0 0,4-3 29 0,-4 0 5 0,4-3 2 0,-4 3 0 31,0-4-75-31,0 4-16 0,0-3-2 0</inkml:trace>
  <inkml:trace contextRef="#ctx0" brushRef="#br0" timeOffset="-38409.133">17043 14603 1478 0,'-4'3'31'0,"4"10"6"15,0-13-29-15,0 6-8 0,0 3 0 0,4-2 0 16,-4-7 56-16,0 9 9 0,3-3 3 0,1 1 0 15,3-1-32-15,-4-3-7 0,4 3-1 0,0-3 0 16,4 4-1-16,-4-4-1 0,4 0 0 0,-1 3 0 16,4-3 2-16,-3 4 0 0,0-4 0 0,-1-3 0 15,1 6-19-15,-1-6-9 0,1-6 10 0,-1 6-10 16,-3-10 52-16,1 7 4 0,2-3 0 0,-6 0 1 16,-1-4 3-16,1 4 0 0,-1-3 0 0,-3-1 0 15,0 1 12-15,0-1 2 0,-3 1 1 0,-1 0 0 16,1-4-75-16,-1 4-14 0,1-1-3 0,-4 1-1 15,-1-1 29-15,1 4 5 0,0-3 2 0,0 2 0 16,-3 1-35-16,3 3-7 0,-4-3-2 0,1 3 0 16,-1 6 12-16,0 0 2 0,1 0 1 0,-1 6 0 15,1 1-1-15,3 2 0 0,0 1 0 0,-4 3 0 0,7 2-3 0,1 4-1 0,-1 0 0 16,1 3 0-16,3 4 0 0,0-1 0 0,3 3 0 16,1 1 0-16,-1-4 27 0,1 0 5 0,3 0 0 0,0-3 1 15,4 0-30-15,-1 0-7 0,4-3 0 0,0-3-1 16,1 0 11-16,2-3 10 0,-3-1-13 0,4 1 5 15,0-3-40-15,-1-4-7 16,4 0-1-16,1 1-1 0,-1-4-143 0,3-3-28 0</inkml:trace>
  <inkml:trace contextRef="#ctx0" brushRef="#br0" timeOffset="66098.571">8223 7501 608 0,'0'-3'12'0,"-3"-6"4"16,3 2-16-16,0 4 0 0,0 3 0 0,-4-6 0 15,4-3 54-15,-3 5 8 0,-1-2 2 0,1 3 0 16,3 3-52-16,0 0-12 0,0 0 0 0,0 0 0 16,0 0 36-16,0 0 5 0,-4-3 1 0,4 3 0 0,0 0-16 0,-7 0-3 0,7 0-1 0,-7 3 0 15,7-3-34-15,0 0-6 0,0 0-2 0,0 0 0 16,0 0 32-16,0 0 7 0,0 0 1 0,0 0 0 15,0 0-20-15,0 0-16 0,0 0 4 0,0 0 0 16,0 0 12-16,0 0 16 0,0 0-3 0,0 0-1 16,0 0 42-16,0 0 8 0,0 0 2 0,0 0 0 15,0 0-52-15,0 0-12 16,0 0 0-16,0 0 0 0,0 0 42 0,0 0 6 0,0 0 0 16,0 0 1-1,0 0-27-15,0 0-6 0,0 0 0 0,0 0-1 0,4 6-15 0,-4 1 0 0,3-1 0 0,-3-3 0 16,0 6 0-16,4-2 0 0,-4 2 0 0,0-6 0 15,3 7 0-15,-3 2 0 0,4-6 0 0,-1 4 0 16,-3-1 0-16,4-3 0 0,-1 4 0 0,-3-1 0 16,4 4 12-16,-4-4 2 0,0 4 1 0,3-4 0 15,-3 7-23-15,0 0-5 0,4-1-1 0,-4 1 0 16,0 3 14-16,0-1 0 0,0-2 0 0,-4 3 0 16,4 3 27-16,-3-3 8 0,-1 0 1 15,1-4 1-15,-1 4-29 0,1-6-8 0,3 5 0 0,-4-2 0 16,4-3 23-16,-3-1 3 0,3 4 1 15,-4-4 0-15,4 1-27 0,0-4 0 0,0 4 0 0,0-1 0 16,0-2 0-16,0 5 0 0,0-5 0 0,-3-1 0 16,3 4 0-16,0-4 0 0,0-2 0 0,0 2 0 15,0-3 41-15,0-6 3 0,-4 10 1 0,4-1 0 16,0-3-21-16,0-6-4 0,0 3 0 0,0 7-1 16,0-10-19-16,0 9 0 0,-4-2 0 0,4-7 0 15,0 0 0-15,0 0 0 0,0 0 0 0,0 0 0 16,0 0 0-16,0 0 0 0,0 0 0 0,0 3 0 15,0-3 0-15,0 0 0 0,0 0 0 0,0 0 0 16,0 0 41-16,0 0 5 0,0 0 1 0,0 0 0 0,0 0-47 0,0 0 0 0,0 0 0 0,0 0 0 16,0 0 0-16,0 0 0 0,0 0 0 15,0 0 9-15,0 0-9 0,0-3 0 0,0 3 0 0,0 0 0 16,0-7 0-16,0 7 0 0,0-3 0 0,0 3 0 16,0 0 0-16,0 0 0 0,4-6 0 0,-4 6-11 15,0 0 26-15,0 0 5 16,0 0 0-16,0 0 1 0,4 0-37 15,-4 0-8-15,0 0-2 0,7-3 0 0,-7 3 26 0,3 0 0 16,-3 0 0-16,7 0 0 0,-7 0 0 0,7 0 0 16,0 0 0-16,-7 0 0 0,4 0 0 0,3 0 0 0,0 0 0 15,-4 0 0-15,1 0 0 0,3 0 0 0,-3 0 0 16,-4 0 0-16,7 0-9 0,-4 3 9 0,-3-3-10 0,11 0 10 16,-11 0-32-16,0 0-1 0,7 0 0 15,-7 0 0-15,3 6 44 0,-3-6 9 0,0 0 1 0,0 0 1 16,7 0-34-16,-7 0-6 0,0 0-2 0,0 0 0 15,4-6-17-15,-4 6-4 0,3 0-1 0,-3 0 0 16,4-3-10-16,-1-4-1 0,1 4-1 0,-1 0 0 16,1-3-7-16,-4 3-2 0,0-4 0 0</inkml:trace>
  <inkml:trace contextRef="#ctx0" brushRef="#br0" timeOffset="67056.144">8477 7338 850 0,'0'0'17'0,"0"0"6"16,0 0-23-16,0 0 0 0,0 0 0 0,-3-3 0 15,3-3 102-15,-4-4 16 0,1-2 3 0,3 5 1 16,-4 4-47-16,4 3-10 0,0 0-1 0,0 0-1 16,0 0-23-16,-3-6-4 0,-1 0 0 0,1 0-1 15,3 6-23-15,0 0-4 0,0 0 0 0,0 0-8 16,0 0 0-16,0 0 0 0,-4-7 0 0,1 1 0 16,3 6 0-16,0 0 0 0,0 0 0 0,0 0-9 15,0 0 9-15,0 0 0 0,0 0 0 0,0 0-8 16,-4 13 8-16,0 2-12 0,4 4 12 0,-3 0-12 15,3-13-8-15,0-6-1 0,0 0-1 0,0 0 0 16,0 0 22-16,0 0 0 0,0 0 0 0,0 0 0 16,0 0 21-16,0 10 9 0,-4 5 2 0,4-5 0 15,0-10-14-15,0 0-2 0,0 0-1 0,0 0 0 16,0 0-2-16,0 9 0 0,4 0 0 0,-4 4 0 0,3-1-13 16,-3-2 9-16,4 6-9 0,0-4 8 0,-1 4-8 15,1-4 0-15,3 7 0 0,-4-3 0 16,1-1-21-16,-1 1-7 0,1-3 0 0,-1-1-1 15,-3-2-214-15</inkml:trace>
  <inkml:trace contextRef="#ctx0" brushRef="#br0" timeOffset="67553.37">8830 7815 1010 0,'0'0'43'16,"0"6"-35"-16,0 0 30 0,0 4 6 0,0-1 0 0,0 4 1 16,0-4-8-16,0 0-1 0,0 7-1 0,0-3 0 15,0-1-5-15,0 1-1 0,0 2 0 0,0-2 0 16,0-1-1-16,4 1 0 0,-4 3 0 0,0-4 0 16,3-2-5-16,-3-1-2 0,0 0 0 0,0-9 0 15,0 0-21-15,0 0 0 0,0 0 0 0,0 0 0 16,4-12-99-16,-4-4-24 0</inkml:trace>
  <inkml:trace contextRef="#ctx0" brushRef="#br0" timeOffset="68557.196">9193 7818 1337 0,'0'0'28'0,"0"0"6"15,0 0-34-15,0 0 0 0,0 0 0 0,-7 3 0 16,0-3 57-16,7 0 5 0,-7 3 1 0,0 0 0 16,-3-3-15-16,3 3-4 0,-1-3 0 0,-2 4 0 15,10-4-18-15,-7 3-4 0,0 0-1 0,7-3 0 16,-7 0-21-16,-4 3-20 0,11-3 4 0,-7 6 1 15,0-6 15-15,0 10 0 0,0-10 0 0,0 9 0 16,3-3 0-16,1-3 0 0,-1 7 0 0,1-1-9 16,3 1 9-16,0-1 0 0,0 0 0 0,-4 4-8 15,4 0 8-15,0-1 0 0,0-3 0 0,4 4 0 0,-4-4 0 0,0 1 0 0,3-1 0 0,-3-3 0 16,0-2 0-16,0-4 8 0,4 9-8 0,-4-9 0 16,3 6 15-16,-3-6-2 0,7 0 0 0,0 3 0 15,-3-3-1-15,3 0-1 0,0 0 0 0,0-3 0 16,0 3-11-1,-3-3 0-15,3-3 0 0,-4 0 8 0,4-4-8 16,-3 7 0-16,-1-6 0 0,1-7 0 0,-4 10 0 16,3-10 0-16,1 4 0 0,-4-4 0 0,0 0 20 0,4 0 1 0,-4-2 1 15,0-1 0-15,0 0 29 0,-4-6 5 16,4 3 2-16,0-3 0 0,-4 3-24 0,1 0-5 16,3 0-1-16,-4 3 0 15,1 0-15-15,-1 1-3 0,-3-1-1 0,4 3 0 0,-1-3-9 16,1 4 0-16,-1 2-12 0,1 1 12 0,-1-4 0 0,1 6 0 0,-1-2 0 0,1 3 0 15,-1-1-10-15,0 1 10 0,1-1 0 0,3 1-9 16,0 9-3-16,0 0-1 0,0-9 0 0,0 9 0 16,0 0-9-16,0 0-2 0,0 0 0 0,0 0 0 15,0 0-1-15,0 0-1 0,0 0 0 0,0 0 0 16,0 0-4-16,3 6-1 0,1-3 0 0,3 13 0 16,-3-7 3-16,-1 4 1 0,1 2 0 0,-1 1 0 15,1 6 3-15,-1-3 0 0,1 3 0 0,-4 0 0 16,3 0 11-16,1-1 2 0,-4 1 1 0,3 0 0 15,-3 3-14-15,4-3-4 0,-4 0 0 0,0 3 0 16,0-3 47-16,0-3 9 0,0 0 1 0,0 0 1 0,-4 0 3 0,4-1 1 16,0-2 0-16,-3 3 0 0,3-7-34 0,0 7 0 15,-4-6 0-15,4 6 0 16,0-1 0-16,0-2-12 0,0 0 0 0,4-1 0 0,-4 1 12 0,0-3 16 16,3-4-3-16,1 4-1 0,-4-4-12 15,3-3-16-15,1-3 3 0,-1 7 1 0,1-4 12 0,-4-6 16 0,4 6-3 16,3-2-1-1,-7-4-163-15,3 6-33 0</inkml:trace>
  <inkml:trace contextRef="#ctx0" brushRef="#br0" timeOffset="69417.959">9497 7724 703 0,'0'0'29'0,"0"0"-29"16,0 0 65-16,-7 9 7 0,3-9 2 0,-3 10 0 15,7-10-50 1,-7 6-11-16,4-3-1 0,-4 3-1 0,7-6-11 0,-4 3 0 0,4-3 0 0,0 0 8 16,-4 10 21-16,4-10 4 0,0 0 1 0,0 0 0 15,0 0 11-15,0 0 3 0,0 0 0 0,0 0 0 16,0 0-11-16,0 0-1 0,-3 6-1 0,3-6 0 16,0 0 0-16,0 0 0 0,0 0 0 0,0 0 0 15,0 0-7-15,0 0-2 0,0 0 0 0,0 0 0 16,0 0-6-16,0 0-2 0,0 6 0 0,0-6 0 15,3 7-6-15,1-1-2 0,3-3 0 0,0 3 0 16,0-3-10-16,0 1 0 0,0 2 0 0,0-3 8 16,0-3-8-16,0 0 0 0,4 0 0 0,-4-3 8 15,0 3-8-15,0-3 0 0,0 0 0 0,0-4 0 16,-3 4 0-16,3-3 13 0,-4 3-1 0,1-4-1 16,-1 1-11-16,1 3-16 0,-1-3 4 0,-3 6 1 15,0 0 11-15,0 0 0 0,0 0 0 0,0 0 0 16,0 0 16-16,0 0 4 0,0 0 2 0,0 0 0 15,0 0-35-15,0 0-7 0,0 0-2 0,-7-3 0 16,0 3 30-16,0-7 7 0,7 7 1 0,-7 0 0 16,4 0-16-16,-4 0 0 0,7 0 8 0,-7 0-8 15,-4 0 0-15,4-3 0 0,0 3 8 0,0 0-8 16,-4-6 0-16,4 6 0 0,-3 0 0 0,3 0 0 16,7 0 0-16,-7 0 0 0,7 0 0 0,0 0 0 0,0 0-16 0,0 0 1 15,0 9 0-15,0 1 0 0,3-1-5 16,1 1-2-16,-1 2 0 0,4 1 0 0,-3-1 4 15,3 1 1-15,0-4 0 0,0 10 0 0,-4-10-3 0,4 7 0 0,-3 0 0 0,0-1 0 16,3 1 20-16,-4-3 0 0,1-1 0 0,-1 4 0 16,1-4-12-16,-1-2 4 0,1 5 8 0,-1-2-13 15,1-4 13-15,-1 1 0 0,1-1 0 0,-1-2 0 16,1 2 0-16,3-3 0 0,-4-3 0 0,-3-3 0 16,8 0 0-16,-1 3 0 0,-4-6 0 0,1 0 0 15,3 0-10-15,-4-3 1 0,4-7 0 0</inkml:trace>
  <inkml:trace contextRef="#ctx0" brushRef="#br0" timeOffset="69790.342">9518 7526 1409 0,'0'0'29'0,"0"0"7"0,-4-3-28 0,4 3-8 0,-3-6 0 0,-1 0 0 31,1-4 108-31,3 7 20 0,0-3 4 0,0 3 0 0,0-4-44 0,0 7-8 16,0-9-3-16,3 6 0 0,-3 3-40 0,4-6-8 0,-1 6-1 0,1-4-1 15,-4 4-27-15,3-6 0 0,1 6 0 0,3-3 0 32,-3 3-16-32,3-3-9 0,0 3-2 0,-4-3 0 0,4 3-61 0,0-3-12 15,0-4-2-15,-3 4-1 0,3 3-18 0,0-3-4 0,4 3-1 16</inkml:trace>
  <inkml:trace contextRef="#ctx0" brushRef="#br0" timeOffset="70350.428">9701 7793 1094 0,'0'0'46'15,"0"0"-37"1,0 0 95-16,0 0 20 0,4 3 3 0,-1 3 1 0,5-3-103 0,-5 4-25 15,4-1 0-15,-3 0 0 0,-1-3 56 0,4 0 7 0,0 4 1 0,-3-4 0 16,3-3 0-16,0 3 0 0,0-3 0 0,0 3 0 16,0-3-51-16,0-3-13 0,0 0 0 0,0 0 0 15,0-4 26-15,0 1 0 0,0 0 0 0,0-4 0 16,0 1-16-16,1 0-10 0,-5-1 12 0,1 4-12 16,-1-7 8-16,1 4-8 0,-1 6 0 0,-3-7 0 15,0 4 10-15,4-3-10 0,-4 9 8 0,0 0-8 16,0 0 0-16,0 0 0 0,0 0 0 0,0 0 0 15,0 0-26-15,0 0-10 0,0 0-3 0,-7 0 0 16,0 9 39-16,0-3 0 0,-1-2 0 0,-2 5 0 16,3 0 0-16,-4-2 0 0,1-1 0 0,-1 3 0 15,1 1 0-15,2-4 0 0,-2 3 0 0,3-2 0 16,0 2 0-16,0 1 0 0,0-1 0 0,3-3 0 16,1 4 0-16,-1-1 0 0,4-3 0 0,-3 4 0 15,3-1 0-15,3-6 13 0,1 10 0 0,-1-4 0 16,4-3-13-16,0 4 0 0,0-1 8 0,0 1-8 15,4-1 0-15,3 0 0 0,-3 4 0 0,3-4 0 16,3-2-17-16,-3 2-7 0,4-6 0 0,0 7-1 16,-4-10-234-16</inkml:trace>
  <inkml:trace contextRef="#ctx0" brushRef="#br0" timeOffset="71338.378">10604 7680 1094 0,'0'9'46'0,"0"1"-37"16,0 2 10-16,0 1 1 0,0-4 1 0,0 7 0 15,0-4 18-15,0 1 3 0,0 3 1 0,0-4 0 16,0 1-3-16,0-1-1 0,0 1 0 0,0-4 0 16,0 1-11-16,0-1-3 0,0 0 0 0,0 1 0 15,-3-1 10-15,3 4 1 0,0-13 1 0,0 9 0 16,3 1-8-16,-3-10-1 0,0 9-1 0,0-9 0 15,0 0-27-15,0 0 0 0,0 0 0 0,0 0 0 16,0 0 0-16,0 0 0 0,0 0 0 0,0 0 0 16,0-3 0-16,-3-3 0 0,3-1 0 0,0 1 0 15,0-3 0-15,0-1 0 0,0 1 0 0,3 6 0 16,-3-7 27-16,0 1 0 0,4-1 0 0,-4 4 0 16,4-3-43-16,-4 3-9 0,3-1-2 0,1-2 0 15,-1 3 47-15,1-1 8 0,-1 4 3 0,-3 3 0 16,0 0-31-16,7-3 0 0,-7 3 0 0,4 3 0 15,3-3 0-15,-4 0 0 0,1 3 0 0,3 0 0 16,-4 1 8-16,1 2-8 0,0 0 0 0,-1 0 0 16,1 4 12-16,-4-4-4 0,3-3-8 0,-3 7 12 15,0-1-2-15,4 0-1 0,-4-2 0 0,0-7 0 16,0 3 5-16,0-3 1 0,0 0 0 0,0 0 0 0,0 0-15 16,0 0-16-16,0 0 3 0,0 0 1 0,0 0 12 0,0 0 0 0,0 0 9 15,0 0-9-15,0 0 12 0,7 0-4 0,-4 0-8 0,1-3 12 16,-1-4-12-1,1 7 0-15,-1-9 0 0,1 9 0 16,-1-9 0-16,1 9 0 0,3-10 0 0,-3 10 0 0,-1-3 0 0,4-3 0 0,-3 3 0 0,3 3 0 16,-4-3 0-1,-3 3 0-15,4-4 0 0,-4 4 0 0,7 4-11 0,-4-4 11 16,1 3-10-16,3 0 10 0,-4 0-10 0,1 0 10 16,3 0-10-16,-3 3 10 0,-1-2 0 15,1 2-9-15,-1-3 9 0,1 6 0 0,3-2 0 0,-4-4 0 0,1 3 0 0,-1-3 0 16,1 7 0-16,-1-1-8 0,1-3 8 0,3 4 0 15,-4 2-43 1,1-2-3-16,-4 2-1 0,3 1 0 0,-3-1-65 0,0 1-12 0,0-4-4 0</inkml:trace>
  <inkml:trace contextRef="#ctx0" brushRef="#br0" timeOffset="71924.696">10986 7855 1337 0,'0'0'28'0,"0"0"6"16,0 0-34-16,0 0 0 0,0 0 0 0,0 0 0 0,0 0 58 0,0 0 5 0,0 0 1 0,0 0 0 16,0 10-5-16,0-10-1 0,3 3 0 0,-3 6 0 15,0-9-42-15,4 7-8 0,3-4-8 0,-4 6 12 16,1-3 19-16,3-2 4 0,0-1 1 0,-4 0 0 16,4 0-28-16,-7-3-8 0,7 0 0 0,0 0 0 15,-3-3 0-15,3 0 0 0,-3 3 0 0,3-3 0 16,-4-7 0-16,1 10 0 0,-1-9 0 15,1 6 0-15,-1-7 0 0,1 1 0 16,-1-1 0-16,-3-2 0 0,4-1 10 0,-4 1-10 0,0-1 8 0,0 4-8 16,0-1 9-16,0 1-9 0,0 0 10 0,0 2-10 15,0 7 9-15,-4-9-9 0,4 9 8 0,-3-3-8 16,3 3 16-16,0 0-3 0,0 0 0 0,0 0 0 16,0 0-13-16,0 0 0 0,0 0 0 0,-7 3 0 15,3 3-48-15,-3-3-13 0,4 10-3 0,-1-4 0 16,1 1 52-16,-1-1 12 0,1 4 0 0,-1-1 0 15,4 1 0-15,-4-4 0 0,1 1 0 0,-1 5 0 16,4-5 0-16,-3 2 0 0,-1-2 0 0,4-1 0 16,-3 0 0-16,3-2 0 0,0 2 0 0,0-9 0 15,0 0 48-15,3 6 13 0,-3-6 3 0,4 4 0 16,3-1-64-16,0-3-12 0,4 0-2 0,-1 0-1 16,1 0 15-16,3 0 13 0,0 0-2 0,4-3-1 0,-4 3-10 15,7 3 0-15,-3-3 0 0,3 0 0 16,-4 0-50-16,5 0-6 0,-1-3 0 0</inkml:trace>
  <inkml:trace contextRef="#ctx0" brushRef="#br0" timeOffset="73003.017">11793 7683 998 0,'0'0'20'0,"0"0"7"0,4 6-27 0,-1 4 0 0,1-4 0 0,-4 3 0 16,3 1 67-16,1-1 8 0,0-1624 1 0,-4 3255 1 16,3-1627-37-16,-3-1-7 0,0 4-1 0,4-3-1 15,-4 2 2-15,0-2 1 0,3-4 0 0,-3 10 0 16,0-10 4-16,-3 7 1 0,3-7 0 0,0 4 0 16,0-4 1-16,0-9 1 0,0 7 0 0,0-7 0 15,0 9-9-15,0-9-3 0,0 0 0 0,0 0 0 16,0 0-18-16,0 0-11 0,0 0 12 0,0 0-12 15,0 0 26-15,0 0-2 0,0 0 0 0,0 0 0 16,-7 3-24-16,7-3 0 0,-8 0 0 0,8 0-11 16,-3-3 11-16,3 3 8 0,-7 0-8 0,7 0 11 15,0 0-11-15,0 0 0 0,0 0 0 0,0 0 0 16,0 0 0-16,0 0 0 0,0 0-9 0,0 0 9 16,0 0 0-16,0 0 0 0,0 0-8 0,0 0 8 15,0 0 0-15,-4-6 0 0,4 6 8 0,0-3-8 16,0 3 0-16,0-3 0 0,0-1-8 0,0-2 8 0,0 3 0 15,0 0 0-15,0 0 0 0,0 3 0 0,0-3 0 0,0-1 0 0,0 4 0 0,0-6 0 32,0 6 0-32,0-3 0 0,0 3 0 0,-3-6 0 15,3 6 0-15,0 0 0 0,0 0 0 0,0 0 0 16,0 0 0-16,0 0 0 0,0 0 8 0,0 0-8 0,0 0 0 0,0 0 0 0,0 0-13 0,0 0 4 16,0 0 9-16,0 0 0 0,0 0 0 0,0 0 0 15,0 9 0-15,-4 1 0 0,4-10 0 0,0 6 0 16,0-6 0-16,0 0 11 0,4 9-3 0,-4-9 0 15,0 7-8-15,0-7-11 0,3 6 3 0,1 3 0 16,-4-9 8-16,7 7 9 0,-4-1-1 0,-3-6-8 16,4 6 15-16,-4-6-4 0,0 0-1 0,4 6 0 15,-4-6 11-15,0 0 3 0,7 0 0 0,-7 0 0 16,7 0 12-16,-4 0 4 0,4-3 0 0,-3 0 0 16,-1 0-40-16,4-3 0 0,-3 3-14 0,3-7 4 15,-4 4 27-15,4-4 6 0,-3 1 1 0,0-10 0 16,3 7-6-16,-4-4-1 0,1-6 0 0,-1 3 0 15,1-6 5-15,-1 3 1 0,1 0 0 0,-1-3 0 16,1 6 11-16,-1 1 2 0,-3-4 1 0,4 6 0 16,-4 0-26-16,3 1-11 0,-3 5 8 0,4 1-8 15,-4 9-28-15,0 0-10 0,3-10-2 0,-3 10-1 16,0 0-103-16,0 0-21 0,4 0-4 0</inkml:trace>
  <inkml:trace contextRef="#ctx0" brushRef="#br0" timeOffset="73395.105">12132 7705 1094 0,'0'0'23'0,"0"0"5"0,0 6-28 0,-4 0 0 0,4 1 0 0,0 2 0 15,0-3 108-15,0 4 16 0,0 2 3 0,0 1 1 16,0-1-103-16,0 1-25 0,0 3 0 0,0-1 0 16,0 1 56-16,4-3 7 0,-4 2 1 0,0-2 0 15,0-4-52-15,0 10-12 0,0-6 0 0,0-1 0 16,0 1 0-16,0-4 0 0,0 4 0 0,0-4 0 16,0-9 0-16,0 0 0 0,0 0 0 0</inkml:trace>
  <inkml:trace contextRef="#ctx0" brushRef="#br0" timeOffset="73576.612">12136 7498 1579 0,'0'0'32'0,"0"0"10"0,0 0-34 15,0 0-8-15,0 0 0 0,0 0 0 0,0 0 0 0,0 0 0 0,0 0 0 0</inkml:trace>
  <inkml:trace contextRef="#ctx0" brushRef="#br0" timeOffset="74116.271">12263 7699 1314 0,'0'15'37'0,"0"-5"8"16,0 5-36-16,0-5-9 0,3 2 0 0,-3-5 0 15,4 2 74-15,3-3 13 0,-7-6 2 0,7 3 1 16,0 4-26-16,0-4-4 0,0-3-2 0,0 3 0 16,4 0-19-16,-4-3-4 0,0 0-1 0,0 0 0 0,3-3-12 0,-3 0-2 15,0 0-1-15,0 3 0 0,-3 0-11 0,3-3-8 16,-3-1 12-16,-1 4-12 0,1-3 8 16,-4 3-8-16,3-3 0 0,1 0 0 0,-4 0 0 0,3-3 0 0,-3-1 0 0,4 4 0 15,-4-3 0-15,0-3 0 0,-4-1 0 0,4 7 0 16,0-3 0-16,-3-1 0 0,3-2 0 0,-4 3 0 15,1 0 0-15,-1-1 0 16,4 7 0-16,-7-6 0 0,7 6-15 0,0 0-6 16,-7-3-2-16,7 3 0 15,-7 0-4-15,0 0-1 0,7 0 0 0,-7 3 0 0,3 3 20 0,1 1 8 0,-1 2-8 16,1 0 8-16,-1 1 0 0,4-1-10 0,-3 10 10 0,-1-3 0 16,4-1-8-16,-3 4 8 0,3-3 0 0,-4 3 0 15,4-7 0-15,-3 7 0 0,3 0 0 0,0-4 0 16,0-2 0-16,0 0 11 0,0-1-3 0,0-6-8 15,0-6 20-15,0 0-4 0,3 10 0 0,-3-10 0 16,4 6-7-16,3 0-1 0,0 1-8 0,-4-4 12 16,8-3-12-16,-4 0 0 0,0 0-9 0,3-3 9 15,-2-1-95-15,-1-2-13 0,3 0-2 0</inkml:trace>
  <inkml:trace contextRef="#ctx0" brushRef="#br0" timeOffset="74551.159">12527 7714 1337 0,'0'10'56'15,"0"-1"-44"-15,-3 1 41 0,3-1 9 0,0 0 2 0,-4 7 0 16,4 0 0-16,0-4 0 0,0 4 0 0,0 0 0 15,0-7-41-15,0 4-8 0,0-4-2 0,0 0 0 16,0 1-3-16,0-10-1 0,0 0 0 0,0 0 0 16,0 0 7-16,0 0 0 0,0 0 1 0,0 0 0 15,0 0 3-15,0 0 0 0,7 0 0 0,-3 0 0 16,3-3-4-16,-4-4 0 0,1 4 0 0,-1-3 0 16,1-3-16-16,-1-1-14 0,1 1 2 0,-1-1 1 15,1 1 11-15,-1-4 0 0,1 4 0 0,0 0 0 16,-4-1 0-16,3 4 0 0,1 0 0 0,-4-1 0 15,0 7 0-15,3-3 0 0,-3 3 0 0,0 0 0 16,0 0 0-16,0 0 0 0,7 0 0 0,-3 3 0 16,3 4 0-16,0 2 0 0,0-3 0 0,-4 4 0 15,4-1 0-15,-3 1 0 0,3-1 0 0,-3 0 0 16,-1 4 26-16,1-7 7 0,-1 4 2 0,1-1 0 16,3 0-27-16,-4 1-8 0,1-1 0 0,-1-3 0 15,4 1 0-15,-3-1 0 0,-1 3 0 0,-3-9 0 16,7 7-23-16,1-4-11 0,-5 0-2 0</inkml:trace>
  <inkml:trace contextRef="#ctx0" brushRef="#br0" timeOffset="75005.5">12982 6836 1530 0,'-3'10'32'0,"-1"-1"8"16,1 1-32-16,3 5-8 0,-4-2 0 0,4-1 0 16,0 4 63-16,-3 0 11 0,3-1 2 0,0 4 1 15,-4 6-24-15,4-6-5 0,0 3 0 0,-3-3-1 16,3 0-24-16,-4 0-5 0,4-7-1 0,0 7 0 16,-4-1624 12-16,4 3251 3 0,0-1624 0 0,-3 3 0 15,3 9-11-15,3-2-1 0,-3-1-1 0,0-3 0 16,4 10-19-16,-4-7 10 0,4 4-10 0,-4-4 8 15,3 7-8-15,-3-7 0 0,4 3 0 0,-4-2 0 16,3-4-16-16,-3 3 2 0,4-2 0 0,-4-8 0 16,3 5-6-16,-3-8 0 0,4 7-1 0,-1-6 0 15,-3-3-27-15,4 0-6 0,-1-4-1 0,-3-2 0 16,4-1-29-16,-1 0-5 0,-3-9-2 0</inkml:trace>
  <inkml:trace contextRef="#ctx0" brushRef="#br0" timeOffset="75405.534">12749 7376 1337 0,'0'0'28'0,"0"0"6"15,0 0-34-15,0-10 0 0,0 7 0 0,4-3 0 16,-1-3 92-16,1 5 12 0,3-2 3 0,0 0 0 15,0 3-69-15,0 0-14 0,0 3-2 0,4-4-1 16,-1 1 31-16,5-6 5 0,-5-4 2 0,4 4 0 16,0 0-43-16,-3 5-16 0,3 1 11 0,0 0-11 15,-3 3 0-15,-1 0 0 0,-3 3 0 0,4 0 0 16,-4-3-48-16,0 4-12 0,0-1-2 0,0 0-1 16,0 0-33-16,0 3-8 0,-3 0 0 0,-1 1-1 15,1-1-88-15,-1 0-18 0</inkml:trace>
  <inkml:trace contextRef="#ctx0" brushRef="#br0" timeOffset="144473.279">22849 12982 1337 0,'0'-9'28'0,"-3"-1"6"0,3-2-34 0,-4 2 0 16,4-2 0-16,-3 2 0 0,3 1 44 0,0-1 3 0,-4-2 0 0,4 3 0 31,-3-1-19-31,-1 4-3 0,4-4-1 0,-3 1 0 0,-1 6-24 0,4-3 0 0,-3 2-12 16,3 4 12-1,-4-6 0-15,4 6 21 0,-3-3-2 0,3 3-1 0,0 0-28 0,0 0-6 0,0 0 0 0,-7 3-1 32,7-3-39-32,0 0-7 0,-8 6-1 0,8-6-1 0,0 0 37 0,0 0 8 0,-7 0 2 0,7 0 0 15,0 0 18-15,-7 0 16 0,4-6-4 0,-1 3 0 16,-3 0 81-16,4-3 16 0,-1 3 3 0,1-1 1 15,3 4-29-15,0 0-5 0,0 0-2 0,0 0 0 16,0 0-33-16,0 0-8 0,0 0 0 0,0 0-1 16,-4-3 9-16,4 3 1 0,0 0 1 0,0 0 0 15,0 0 7-15,0 0 2 0,-7 3 0 0,7-3 0 16,-3 10-64-16,-1-1-13 0,1 1-2 0,3 2-1 16,0 4 25-16,0 0 0 0,0-4 0 0,0 7-8 15,3 0 27-15,1 6 5 0,-4-3 2 0,3-3 0 16,1 2-44-16,-1-2-9 0,1 0-1 0,-4 3-1 15,0-3 29-15,3 0 0 0,-3-1 0 0,4 1 0 16,-4 6 8-16,0-6 4 0,0 3 0 0,0 0 1 16,-4 0 2-16,4 0 0 0,0 0 0 0,-3 3 0 15,3-3-15-15,0 0 11 0,-4 0-11 0,4-6 10 16,-3 2 0-16,3 4 0 0,-4-6 0 0,1 0 0 16,3-1-20-16,-4-2-4 0,1-1-1 0,3 1 0 15,-4-4 0-15,4 1 0 0,-4-4 0 0,4-6 0 16,0 0-27-16,0 0-6 0,0 0 0 0,0 0-1 15,0 0 90-15,-3 0 19 0,-4-6 3 0,0-4 1 0,0-2 0 0,3-1 0 16,-3-6 0-16,0 1 0 0,0-4-52 0,4 0-12 0,-1-6 0 0,-3 2 0 16,3-2 0-16,1 3 0 15,-1-3 0-15,1 0 0 0,-1 3 0 0,4 0 0 16,-3-1 0-16,-1 5 0 0,1-1 0 0,-1 3 0 0,4-3 0 0,-3 3 0 16,-1 0 0-16,1 0 0 0,-1 1 0 15,1-8 0-15,-1 11 0 0,1-4 0 0,3 0 0 0,-4-3 0 16,4 0 0-16,-4 3 0 15,4 1 0-15,0-4 0 0,0 3 0 0,4-3 0 0,-4-3 0 16,0 6 0-16,4-3 0 0,-4 0 0 0,0 0 0 16,0 0 0-16,0 0 0 0,3-3 0 0,-3 6 0 0,4 4 0 15,-4-7 0-15,3 3 0 0,1-3 0 0,3 3 0 16,-4-3 19-16,4 7 1 0,0-4 0 0,0 3 0 16,0 0-32-16,1 4-7 0,-5 2-1 0,4 1 0 15,0 0 20-15,-3 2 0 0,3 4 0 0,-4-3 0 16,4 3 0-16,0 3 0 0,-3-6 0 0,3 6 0 15,-4 0-12-15,5 6 2 0,-1-3 0 0,0 3 0 16,0-3 10-16,3-3 0 0,1 0-9 0,3 0 9 16,4-3 0-16,-1-3 0 0,1-3 0 0,0 5 0 15,-1-2 11-15,1 0 0 0,-1 0 0 0,1-1 0 16,0 4-3-16,-4 0-8 0,3-3 12 0,-2 3-4 0,2 3-8 16,-3 0 0-16,0-3 0 0,-7 3 0 0,4 0-11 0,0-4 11 15,-4 4-8-15,3 0 8 16,1 4-56-16,-1-1-7 0,1 6-1 0,0 0 0 15,3 4-102-15,-4 0-21 0,1 2-4 0,0-2-1 16,-1 6 94-16,1-7 18 0,-1 1 4 0,-3-4 1 16,0 0-89-16,0 1-17 0,0-4-4 0</inkml:trace>
  <inkml:trace contextRef="#ctx0" brushRef="#br0" timeOffset="144932.965">22550 13051 1337 0,'0'0'28'0,"0"0"6"16,0 0-34-16,0 0 0 0,0 0 0 0,0 0 0 15,0 0 0-15,0 0 0 0,0 0 0 0,0 0 0 16,0 0 38-16,7 3 1 0,-4 3 0 0,4 1 0 15,-3-1-11-15,-1 0-3 0,-3 0 0 0,4-2 0 0,-4-4 72 0,3 6 15 0,-3-6 2 0,4 6 1 16,-1-3-82-16,1 0-16 0,3-3-3 0,0 0-1 16,0 0 41-16,4 0 8 0,-1-3 2 0,4 0 0 15,0 0-64-15,1 3-15 0,2-3-1 0,1-3-1 32,-1 2 17-32,1 1 0 0,3 0-8 0,0 0 8 0,-6 0-8 0,2 0 8 0,-3-3-12 15,0 6 12 1,1-4-52-16,-5-2-3 0,1 6-1 0,-1 0 0 0,1 0-95 0,-4 6-19 15,-4-2-4-15</inkml:trace>
  <inkml:trace contextRef="#ctx0" brushRef="#br0" timeOffset="145638.493">23033 13242 1792 0,'-11'3'51'0,"4"0"10"0,7-3-49 0,0 0-12 0,0 0 0 0,0 0 0 16,0 0 33-16,-7 4 4 0,4 2 1 0,-1-3 0 15,1 3-19-15,3 1-4 0,0-4-1 0,0 6 0 16,0 1-1-16,3 5 0 0,-3-2 0 0,4-1 0 15,-1 1-13-15,4-1 0 0,-3 4 0 0,3 0 0 16,0-1 26-16,-4 4 6 0,4-6 0 0,0 9 1 16,1-7-25-16,-5 1-8 0,1 0 0 0,3-4 0 15,-4 1 10-15,-3-1-10 0,4-2 8 0,-4-1-8 16,3 1 8-16,-3 2-8 0,0-2 8 0,0-1-8 16,0-9 22-16,0 0-1 0,0 0 0 0,0 0 0 15,0 0 16-15,0 0 3 0,-7-3 1 0,0 0 0 16,0-4 37-16,0-2 7 0,0-4 2 0,-4-2 0 15,4 2-70-15,0-2-17 0,4-4 0 0,-8 0 0 16,8 0 30-16,-4 0 2 0,0-3 1 0,-1 4 0 16,1-1-53-16,0-3-10 0,0 0-2 0,0 3-1 15,4-6 56-15,-1 6 11 0,-3 0 2 0,4 0 1 16,-1 1-29-16,4 2-8 0,-3-3 0 0,3 4 0 16,0 2-28-16,0-3-8 0,0 7 0 0,3-4-1 15,-3 1 37-15,4 2 0 0,-1 1 0 0,1 3 0 16,3-1 0-16,0 1 0 0,0 0 0 0,3 0 0 15,1 3 0-15,-4 3 0 0,4-4 0 0,-1 4 0 16,4-6 0-16,0 6 0 0,1 0 0 0,2 0 0 0,-3 0 0 0,4 0 0 16,0 0 0-16,-1 6 0 15,-3-2-59-15,4-4-4 0,-4 3-1 0,0 0 0 16,4-3-5-16,-4-3-2 0,4 0 0 0,-1 3 0 16,-3 0-24-16,0 0-5 0,4 3 0 0</inkml:trace>
  <inkml:trace contextRef="#ctx0" brushRef="#br0" timeOffset="146315.89">23558 13167 1425 0,'-7'-6'60'15,"0"6"-48"1,-3-3 23-16,3-4 5 0,-4-2 0 0,1 9 1 15,-1-6 19-15,0 2 3 0,4 1 1 0,0 0 0 16,0 0-11-16,0 3-1 0,0-3-1 0,0 3 0 16,0 0-11-16,7 0-1 0,-7 6-1 0,3 0 0 0,-3 4-14 0,0-1-4 0,0 1 0 0,4 5 0 15,-4 1-6-15,0 3-2 0,3-3 0 0,-3 2 0 32,4 1 0-32,-5 0-1 0,5 3 0 0,-1-6 0 0,-3 2-11 0,4-5 0 15,3 0 0-15,-4-1-11 0,1 1 11 0,3-4 0 16,0-6 0-16,0 7 0 0,0-1 31 0,0-3 8 0,3-3 1 0,1 7 1 15,-1-10-24-15,1 9-5 0,3-6 0 0,0 0-1 16,0 4-3-16,4-7 0 0,-1 3 0 0,1 0 0 16,-1-3-8-16,1 0 0 0,0 0 0 0,-1-3 0 15,1-3 0-15,-1-1 8 16,4-5-8-16,-3 2 8 0,0-2-8 0,-1-7 0 16,1 0 0-16,-4 0 0 0,0-3 0 0,3-3 0 15,-3 7 0-15,-3-4 0 0,3 3 0 0,-3 0 0 0,-1 0 0 16,1 3 0-16,-1 1 0 0,-3-1 0 0,4-3 0 15,-4 10 0-15,0-4 53 0,-4 7 9 0,4-3 2 0,0 9 0 16,0 0-64-16,0 0-16 0,0 0-2 0,0 0 0 16,0 0 29-16,0 9 5 0,-3 0 2 0,3 1 0 15,0 6-18-15,3-4 0 0,1 7 0 0,-4 0 0 16,3 0 0-16,1 2 0 0,3-2 0 0,-4 6 0 16,4-3 0-16,4-3 0 0,-4 3 0 0,7-3 0 15,-3 0-11-15,3-10-5 0,0 10-2 0,0-10 0 16,0 7-22-16,0-7-5 0,0 1-1 0,-3-4 0 15,0-3-168-15,-1 0-34 0</inkml:trace>
  <inkml:trace contextRef="#ctx0" brushRef="#br0" timeOffset="147006.497">23947 13167 1444 0,'0'0'40'0,"0"0"11"15,3-6-41-15,-3 6-10 0,0-10 0 0,0 10 0 16,0 0 101-16,0 0 19 0,0 0 3 0,0 0 1 16,0 0-32-16,0 0-5 0,0 0-2 0,0 0 0 15,0 0-12-15,4 10-2 0,-4-10-1 0,3 9 0 16,-3 1-17-16,4 2-3 0,-4-3-1 0,3 1 0 15,-3 2-30-15,0 1-7 0,4-1 0 0,-4 1-1 16,0 3-1-16,3-7 0 0,-3 10 0 0,0-10 0 16,4 10-10-16,-1-3-12 0,-3 0 2 0,4-1 1 15,-4 1 9-15,3 0 0 0,-3-7 0 0,0 7 0 16,4-4 0-16,-4-2 0 0,0-4 0 0,0 3 0 16,0-9 0-16,0 0 0 0,0 0 0 0,0 0 0 0,0 0 0 0,0 0 0 0,0 0 10 15,0 0-10-15,0-9 12 0,0-1-3 16,0 1-1-16,0-7 0 0,0-2-8 0,-4 2 0 0,1-6 0 0,3 0-11 15,-4-3 11-15,4 3 0 0,0-6 0 0,-3 6 0 16,3-3 0-16,0 3 0 0,-4-6 0 0,4 9 0 16,0 0 16-16,4 6 4 0,-4-2 2 0,3 5 0 15,1-2-22-15,-4 2 0 16,3 1 0-16,1 3 8 0,-4-1-25 0,0 7-5 0,0 0-1 0,0 0 0 16,7 0 23-16,0 0-11 0,-3 4 11 0,3 2-8 15,0 3-7-15,3 4-1 0,-3-1 0 16,4 1 0-16,-1 6-22 0,1-4-5 0,3 4-1 15,-3 3 0-15,3-6 36 0,-4 3 8 0,5-7 0 0,2 4 0 16,-3-4-13-16,0-2-1 0,1-1 0 0,-5 1 0 16,4-1-17-16,-3 0-3 15,3-2-1-15,-7-4 0 0,4 0-35 0,-8-3-7 0,-3 0-2 0,7 0 0 16,-3-3-93-16,-1-7-18 0</inkml:trace>
  <inkml:trace contextRef="#ctx0" brushRef="#br0" timeOffset="148022.177">24451 12991 1074 0,'-7'4'30'0,"0"-1"8"15,0 0-30-15,3 3-8 0,-3-3 0 0,4 0 0 16,3-3 66-16,-7 3 12 0,0-3 2 0,7 0 1 16,-7 0 11-16,7 0 1 0,0 0 1 0,-7 0 0 15,7 0 26-15,0 0 4 0,-8 0 2 0,8 0 0 16,0 0-34-16,-3-3-8 0,3 3 0 0,-7-3-1 15,7 3-34-15,0 0-6 0,0 0-2 0,0 0 0 0,0 0-22 16,0 0-5-16,0 0-1 0,0 0 0 16,0 0-2-16,0 0-1 0,0 0 0 0,0 0 0 15,0 0 14-15,0 0 4 0,0 0 0 0,0 0 0 16,0 0-6-16,7 0-1 0,4 0 0 0,-1-3 0 16,-3 3-5-16,4-3-2 0,-1 0 0 0,1 0 0 15,3 0-14-15,-3 3 0 0,3 0 0 0,0 0 0 0,-4 0 0 0,1 0 0 0,3 0 0 0,-3 3 0 16,-1 0 0-16,1 0 0 0,-1 0 0 0,1 0 0 15,0 3 0-15,-1-6 0 0,1 10 0 0,-4-1 0 16,0-2 0-16,0 2 0 0,0 0 0 0,0 1 0 16,0-1 0-16,-3 1 0 0,-1-1 0 0,-3 0 0 15,0 4 0-15,0-4 0 0,4 1 0 0,-8-1 0 16,4-6 0-16,-3 7 0 0,-1-1 0 0,4-9 0 16,-3 6 0-16,-4-2 0 0,7-4 0 15,-8 6 0 1,1 0-45-16,7-6-15 0,-7 0-4 0,0 3 0 0,0 3 52 0,0-2 12 0,0-1 0 0,0 3 0 15,0-3 0-15,0 0 0 0,3 0 0 0,-3 4 0 16,0-4 0-16,4 0 0 0,-4 3 0 0,0 0 0 16,3 1 0-16,1-1 0 0,-1 0 0 0,1 1 0 15,-4 2 0-15,3-6 0 0,0 7 0 0,1-1 0 16,3-3 0-16,-4-3 0 0,4-3 0 0,-3 10 0 16,3-1 0-16,0-3 0 0,0-6 0 0,0 7 0 15,0-1 0-15,0-6 0 0,0 6 0 0,0-6 0 16,0 10 0-16,0-4 0 0,0-6 0 0,0 6 0 15,0 0 0-15,0-6 0 0,0 7 0 0,0 2 0 16,0-9 0-16,-4 6 0 0,4 4 0 0,-3-7 0 16,3-3 0-16,0 9 0 0,0-9 0 0,0 0 0 0,0 7 48 0,0-7 13 0,0 0 3 0,0 0 0 15,0 0-52-15,0 0-12 0,0 0 0 16,0 0 0 0,0 0 0-16,0 0 0 0,0 0 0 0,7 0 0 0,0 3 0 0,0-3 0 0,0 0 0 0,4 0 0 15,-1 6 54 1,1-6 8-16,-1 3 2 0,4 0 0 15,1-3-103-15,-1 3-20 0,3-3-4 0,-3 4-1 0,4-4 81 16,0 3 16-16,-1-3 3 0,-2 0 1 16,-1 3-59-16,0-3-12 0,0 3-2 0,3 0-1 0,-2-3 37 0,2 0 0 15,-3 0 0-15,4 3 0 0,-4-3 0 0,0 0 0 0,0 3 0 16,0 1 0 0,-3-1-59-16,3-3-4 0,-3 3-1 0,-4 0 0 0,-4-3-102 15,-3 0-21-15,0 0-4 0</inkml:trace>
  <inkml:trace contextRef="#ctx0" brushRef="#br0" timeOffset="151506.237">22073 13825 1578 0,'0'0'44'0,"-7"0"12"16,7 0-45-16,-7 0-11 0,7 0 0 0,-7 7 0 15,7-7 48-15,-7 6 7 0,0-3 1 0,7-3 1 16,-4 6-40-16,4-6-8 0,0 0-1 0,-3 7-8 16,3-7 12-16,0 0-4 0,0 0 0 0,0 0-8 15,0 0 19-15,0 0-3 0,0 0-1 0,0 0 0 16,0 0 1-16,0 0 0 0,3 3 0 0,5 0 0 16,-1 3-4-16,3-3-1 0,1 0 0 0,-1 1 0 15,4-1-11-15,4 0 0 0,-4 0 9 0,4-3-9 16,0 3 25-16,-1-3 1 0,4 3 0 0,-3-3 0 0,0 0 20 15,3-3 4-15,0 3 1 0,0-3 0 16,0 0-16-16,0 3-3 0,1-3-1 0,-1 0 0 0,0-1-19 0,0 1-3 16,4 0-1-16,-4 0 0 0,4-3-8 0,-1 0 0 15,1 2 0-15,0-2 0 0,-1 3 16 0,1-3 0 0,3-1 1 16,1 7 0-16,-5 0-27 0,4 0-6 0,4 0 0 0,-4 0-1 16,1 0 17-16,-1 7 0 0,0-4 0 15,0 0 0-15,1 3 10 0,2-3 6 0,-2 4 0 0,6-1 1 16,-7 3-17-16,4-2 0 0,0 2 0 0,-1 0 0 15,1-2-8-15,-4 2-6 0,4-6-1 0,0 7 0 16,-4-4 15-16,0-3 0 0,0-3 0 0,-3 0 0 16,3 0 8-16,-3 0 2 0,0 0 0 0,3-3 0 15,-7 3 46-15,4-6 10 0,-4 6 2 0,0-4 0 16,0 4-55-16,4-6-13 0,-4 6 0 0,4-3 0 16,-4 3 0-16,0-3-12 0,0 3 3 0,-3 0 0 15,3 0 9-15,-3 3 0 0,-1-3 10 0,1 0-10 16,3 0 8-16,-3 3-8 0,3-3 0 0,0-3 0 15,0 3 20-15,1 0-1 0,-1 0-1 0,3-3 0 16,5 0 2-16,-5 0 1 0,1 0 0 0,3-1 0 16,-3-2 5-16,0 3 1 0,-4 0 0 0,4-3 0 15,-4 6-27-15,-4-4 0 0,4 1 0 0,1 3 0 16,-5 0 0-16,1 0 0 0,0 0 0 0,-1 7 0 16,1-4-10-16,-4 0-7 0,4 3-2 0,-1 0 0 15,-3 4 19-15,4-4-10 0,-4-3 10 0,4 7-8 16,-4-1 8-16,3 0 0 0,5-2 0 0,-1-4-8 0,-4 6 8 0,5 1 0 0,2-4 0 15,1 0 0-15,0-6 18 0,-1 3 6 0,5-3 0 0,-1-3 1 16,0 0-25-16,0 0 0 0,4-3 0 0,-4-4 0 16,4 1 0-16,-4-4 0 0,4-2 0 0,0 2 0 15,-4-3 0 1,0-2 0-16,0 2 0 0,1 0 0 0,-5 4 0 0,-3-4 0 0,1 7 0 16,-1-1 0-16,-4 1 0 0,1 6 0 0,-4-4 0 0,4 1 0 15,-4 3 0-15,0 0 0 0,0 3 0 0,-3 0 0 16,3 0-15-16,-4 3-8 0,5 0-1 15,-5 3-1-15,4-2-11 0,-3 2-3 0,3 0 0 0,0 3 0 16,4-5 39-16,-4 5 0 0,0 0 0 0,4 1 0 16,-1-4 0-16,1 4 0 0,-1-4 0 0,5-3 0 15,-5 0 0-15,1 0 0 0,0 0 0 0,-1-3 0 16,-3 0 0-16,0 0 0 0,4 0 0 0,-7 0 0 16,3 0 44-16,0-3 16 0,-4 0 3 0,1 0 1 15,0 0-103-15,-4-3-20 0,0 2-4 0,0 1-1 16,0 0 52-16,-4 3 12 0,4-3 0 0,-7 3 0 15,0 0 0-15,0 0 0 0,4-3 0 0,-4 3 0 16,0 0 0-16,3-3 0 0,-3 3 0 0,4-7 0 16,-4 7 0-16,4-3 0 0,-4-3 0 0,0-3 0 15,0 5 0-15,0-2 0 0,0-3 0 0,-4 3 0 16,4-7 0-16,-4 4 0 0,4-7 0 0,0 3 0 16,0-2 0-16,0-4 0 0,0 0 0 0,0 0 0 0,0 0 0 15,0 1 0-15,-3-1 0 0,3-3 0 0,0-3 0 0,0 6 0 16,0-3 0-16,3 0 0 15,-3-3 48-15,0-3 13 0,4 6 3 0,-4-3 0 16,0 0-52-16,4 0-12 0,-4-4 0 0,3 1 0 0,-3 6 0 16,0-6 0-16,0 3 0 0,-3-6 0 0,3 2 0 15,0 7 0-15,-4-3 0 0,0-1630 0 0,1 3257 0 16,-1-1627 0-16,1-3 0 0,-4-4 0 0,3 4 0 0,-3-3 0 0,4-4 0 0,-4 4 0 16,3-4 0-16,-3 4 0 0,4-3 0 0,-1 2 0 15,1 1 0-15,-1 3 0 0,0-4 0 0,1 4 0 16,-1 0 0-16,1-4 0 0,3 4 0 0,-4-3 0 15,1 0 0-15,-1-1 0 0,4 1 0 0,-3-1 0 16,-1 4 0-16,1 0 0 0,-4-6 0 0,3 8 0 16,-3-5 0-16,0 3 0 0,-4-7 0 0,4 1 0 15,-3 3 0-15,-1-4 0 0,1 1 0 16,-5-4 0-16,5 3-19 0,-1 4-6 0,4 0-2 0,-3-1 0 16,-1 7 27-16,4 3 0 0,0-3 0 0,0 13 0 15,3-4 0-15,-3 4 0 0,4-1 0 0,-1 7 0 16,4-4 0-16,0 7 0 0,0 3 0 0,0 0 0 15,0 0 0-15,0 0 0 0,0 0 0 0,0 0-8 16,0 0-11-16,0 0-1 0,0 0-1 0,0 0 0 16,0 0-7-16,-7 6 0 0,7-6-1 0,0 0 0 15,-3 7 29-15,3-7 0 0,0 0 0 0,0 0 0 16,-7 3 20-16,7-3 9 0,-7 0 3 0,0 3 0 16,7-3-20-16,-4 0-3 0,-3 0-1 0,7 0 0 15,-7 0-8-15,3-3 0 0,1 3 0 0,-4-3 0 16,0 3 0-16,3-3 0 0,-3-1 0 0,0 4 0 0,0-3 0 15,0 0-9-15,-4 0 9 0,4 0-13 0,-3 0 13 0,3 0 0 0,-4-4 0 0,1 4 0 16,2 0 0-16,-2 0-12 16,-1-3 12-16,1 3-12 0,-1-1 12 0,1 1 0 15,-5 0 0-15,1-3 10 0,4 3-10 16,-4-4 0-16,0 7 0 0,-4-3 8 16,4 3-8-16,-4-6 0 0,4 6 0 0,-4 0 0 0,1 0-24 15,-1 0-6-15,4 0-2 0,-4 0 0 0,1 0 32 0,-4 0 15 16,3 0-2-16,-3 6 0 0,0-6-21 0,-1 3-5 0,1-3-1 0,0 0 0 15,-4 0 14-15,1 0 0 16,3 0 0-16,-8 0 0 0,5 0 0 0,-5 0 0 0,1-3 0 0,7 3 0 16,-4-6 0-16,-3 6 0 0,0-9 0 0,0 9 0 15,-1-3 24-15,1-4 7 0,-4 7 1 0,-3-9 1 16,7 9-33-16,-4 0 0 0,4 0 0 0,0-3 0 16,3 3-9-16,0-3 1 0,-3 3 0 0,0-4 0 15,3 4 8-15,1 4 16 0,-1-4-4 0,0 3-1 16,0 0-11-16,1-3 0 0,-1 0 0 0,0 6 0 15,1-3 0-15,-1-3 0 0,0 0 0 0,4 0 0 16,0 7 0-16,0-7 0 0,-7 0 0 0,3 3 0 16,-3-3 0-16,-1 0 8 0,-2 0-8 0,-12 0 0 0,8 0 0 0,0 6 0 15,3-6 8-15,-3 0-8 0,3 0 0 0,0 0 0 16,4-6 0-16,0 6 0 0,0 0 0 0,-1 0 0 16,-2 0 0-16,2 0 0 0,1 0 0 0,0 0 0 15,0 0 8-15,0 0-8 0,-1 0 0 0,5 0 0 16,-5 0 8-16,-2 0-8 0,2 0 0 0,1-3 0 0,0-4 0 15,3 7 0-15,-3 0 0 0,0 0 0 16,3-3-10-16,-3-3 10 0,0 6 0 0,3 0 0 16,-3 0 0-16,0 0 0 0,-1 0 8 0,5 0-8 0,-1 0 0 15,0 0 0-15,1 6 0 0,-1-3 0 16,0-3 0-16,8 0 0 0,-1 0 0 0,-3 0 10 0,0 10-10 0,-1-10 8 16,1 0-8-16,4 0 0 0,-5 6 0 0,-2-3 0 15,-1-3 0-15,4 0 0 0,-4 0 0 0,0 6 0 16,1-3 0-16,-1-3 0 0,0 7 0 0,1-7 0 15,-1 3 0-15,0-3 0 0,1 6 0 0,-1-3 0 16,0-3 0-16,4 7 0 0,0-4 0 0,3 3 0 16,-3 0 0-16,3-3 0 0,4 4 0 0,-3-7 0 15,-1 3 0-15,4-3 0 0,-4 3 0 0,4-3 0 0,0 0 0 16,0 0 0-16,0 0 0 0,0 0 8 0,3 3-8 16,1 0 8-16,-1-3-8 0,0 3 8 0,1 0-8 0,-1-3 0 15,1 4 0-15,-1-1-11 0,0-3 11 16,1 0 0-16,-1 3 0 0,1 0 0 0,-1-3 0 0,-3 0 8 15,3 3-8-15,1 0 11 16,3 0-11-16,0 4 0 0,-4-1 0 0,4-3 0 0,4 6 0 16,-4-2-11-16,3 2 3 0,1-6 0 0,-1 4 8 15,0-1 0-15,1 0 0 0,-1 0 0 16,1 1 0-16,-1-1 0 0,1 3-9 0,3-2 9 0,0-7 0 0,-4 6 0 16,1 0 0-16,3 4 0 0,0-4 0 0,0 0 0 15,0 3 0-15,-4 1 0 0,4-4 0 0,-3-3 0 16,3 7 0-16,0-1 0 0,0 1-17 0,0-1 4 0,-4 0 1 15,1 1 0-15,3 2 12 0,-4 1 0 0,4-1 0 0,-3 1 0 16,-1-4 0-16,4 7 0 0,-3 3 0 0,3-4 0 16,0 4 0-16,0 0 0 0,0 3 0 0,0 0 0 15,0 0 0-15,3 6-11 0,-3-3 11 0,4 0-13 16,-1 4 13-16,1-4 0 0,-4 3 0 0,3 0 0 16,1-9 0-16,-4 6 12 0,0-6-1 0,0 12 0 15,-4-6-11-15,4-3 0 0,-3 3 0 0,-4-3 0 16,3 3 0-16,1-3 0 15,-5-3 0-15,8 3 0 0,-3-3-17 0,3 9 1 0,0-6 0 0,-4 0 0 16,1 3 16-16,-1 0 0 0,4-3 0 0,-3 3 0 16,3-9 11-16,-4 6 5 0,1 3 2 0,-1-6 0 15,4 9-18-15,0-3 0 0,-3 0 0 0,3 0 0 16,0-3 0-16,-4-3 0 0,4 0 0 0,0 6 0 16,0 0-16-16,0-3 0 0,0 0 0 0,0 0 0 15,4 3 16-15,-4 0 0 0,0 0 0 0,0 0 0 16,0 0 10-16,3-6 5 0,-3 3 1 0,0 0 0 0,0-3-16 0,-3-1 0 15,3-2 0-15,0 9 0 0,0-12 0 0,-4 15 0 16,4 3 8-16,-3-2-8 16,3-11 0-16,0-8 0 0,0-10 0 0,0 0 0 15,0 9 0-15,0 1 0 0,0-1 0 0,0 4 0 16,0-4 0-16,0 7 0 0,0-4 0 0,0 1 0 16,0-1-16-16,0-2 3 0,3 2 1 0,-3-2 0 15,0-1 12-15,4 0 0 0,-4 1 0 0,3-1 0 0,-3 1-10 16,4-1 10-16,-1 0-10 0,1 1 10 0,-4 2-16 0,3-2 2 15,1-1 1-15,-1 1 0 16,-3-1 13-16,0 0 16 0,0 1-3 0,0-4-1 16,0 4-12-16,0-10 0 0,4 6 0 0,-4 0 0 0,0-6 0 0,0 6 0 15,3 1 0-15,-3-7 0 0,0 6 21 0,0-6-1 16,0 0-1-16,0 0 0 0,4 3-28 0,-4-3-6 0,0 0-1 0,0 6 0 16,0 1 25-16,4-1 5 0,-4 0 1 0,0 3 0 31,3-5-36-31,-3 5-7 0,0-3-2 0,4 4 0 0,-4-7 30 0,0 6 0 0,3-2 0 0,1-1 0 15,-4 0 0-15,3 0 0 0,-3-6 0 0,0 7 0 16,0-7 20-16,0 0 11 0,0 0 1 0,0 0 1 16,0 0-20-16,0 0-4 0,0 0-1 0,7-4 0 15,0-2-8-15,-3 3 8 0,3 0-8 0,0 0 8 16,0-3-8-16,0-1 0 0,0 7 0 0,0-9 0 16,0 9 0-16,4 0 0 0,-4 0 0 0,3 0-11 15,1 0 11-15,-4 0 0 0,4-3 0 0,-8 3 0 16,4 3 0-16,-3-3 0 0,-1 6 0 0,-3-6 0 15,4 3 0-15,-1 4 0 0,1-4 0 0,-4-3 0 16,0 0 0-16,0 6 0 0,0-6 0 0,0 0 0 16,0 0 0-16,0 0 0 0,0 0 0 0,0 0 0 15,0 0 0-15,0 0 0 0,0 0 0 0,0 0 0 16,0 0 0-16,7 3 0 0,-4-3 0 0,1 0 0 16,-1 0 0-16,5 0 0 0,-5-3 0 0,4 0 0 15,0 0-17-15,0-7 1 0,4 10 1 0,-1-9 0 16,1-1 15-16,0 7 10 0,3-6-2 0,-4 3 0 0,4-4-24 15,-3 7-4-15,3-3-2 0,-3 0 0 0,3-1 22 0,-4 1-9 16,1-3 9-16,0 2 0 0,-1-2 0 0,1 3 0 16,-1 3 0-16,1-4 0 0,-4 1-12 0,3 0 4 0,1-1 8 0,-4-2-13 15,4 9 13-15,-4-3 10 0,0-3-2 0,3 2 0 16,-3-2-8-16,4 3-11 0,0-3 3 0,-1 0 0 16,-10 6 8-1,7-4 0-15,-7 4 0 0,11-3-8 0,-1-3 8 0,1 0 0 16,3 3 0-16,-3-4-8 0,-1 1-12 0,1 3-3 0,-4 0 0 0,4 0 0 15,-1-4 11-15,1-2 1 16,-1 0 1-16,-3 2 0 0,-3 7 10 0,3 3 0 0,-4 1 0 0,4 2-8 16,-3-3 8-16,3 0 0 0,0 0-9 0,-3 0 9 15,3 1-23-15,0-1 0 0,-4 0 0 0,1 0 0 16,-1 0-49-16,1-3-9 0,3 3-3 16,-4 0-567-16,5 0-113 0</inkml:trace>
  <inkml:trace contextRef="#ctx0" brushRef="#br0" timeOffset="-209520.219">12188 11427 1048 0,'-10'0'44'0,"3"0"-35"16,0-6 35-16,7 6 6 0,0 0 2 0,-7 6 0 15,7-6-40-15,-7 3-12 0,7-3 8 0,-7 3-8 0,7-3 0 0,-7 0 0 16,7 0 0-16,0 0 0 15,-8 3 0-15,8-3 0 0,-7 6 0 0,7-6 0 0,-7 4 16 0,4 2 0 16,-4 0 0-16,0 0 0 16,3 1 36-16,1-4 6 0,3-3 2 0,-4 6 0 0,4-6-10 0,0 0-2 15,0 0 0-15,0 0 0 16,0 0-21-16,0 0-5 0,0 0-1 0,0 0 0 0,0 0 6 0,0 0 1 16,0 0 0-16,0 0 0 15,0 0 1-15,0 0 1 0,0 0 0 0,0 0 0 0,0 0-2 0,7-6 0 16,-7 6 0-16,4-3 0 15,6-4-28-15,-10 7 0 0,4 0 0 0,3 0 0 0,0 0 0 0,0 0 0 16,0 0 0-16,0 0 0 0,0 7 0 0,0-4-20 0,4 3 4 0,-1-3 0 16,1 3 16-16,0-2 0 15,3 5 0-15,-4-9 0 16,4 9 0-16,-3-2 0 0,0-4 0 0,-1 0 0 0,1-3 14 0,-1 3 0 16,1-3 0-16,3 0 0 0,-3 0-14 0,-1-3 0 0,4 3 0 0,-3 0 0 15,3-3 0-15,0 0 0 0,-3 3 0 0,3 0 0 16,0 0 0-16,-4 0 0 0,5 3 0 0,2-3 0 15,-3 3 0-15,0 0 0 0,4 3 0 0,-4 1 0 32,0-1-19-32,0-3-9 0,1 3-3 0,-1-3 0 0,-4 1 31 0,4-1 0 0,-3 0-8 0,3-3 8 15,-3 0 0-15,3 0 0 0,-4-3 0 0,4 0 0 16,-3-4 0-16,0 4 10 0,-1 0-2 0,4 0 0 16,-3-3 4-16,-1 3 1 0,1-1 0 15,-4 1 0-15,4 0-4 0,-1 0-1 0,-3 0 0 0,4 3 0 16,-1-3-8-16,-2 3 0 0,2 0 0 0,1 0 0 15,-1 3 0-15,-3-3 0 0,0 3 8 0,0 0-8 16,0 0 0-16,4 4 0 0,-4-4 0 0,4 0 0 16,-4 0 0-16,0 0 0 0,3-3 0 0,-3-3 0 15,1 3 0-15,-1 0 0 0,0-3 0 0,3 3 0 16,-3-3 0-16,0 0 0 0,0 3 0 0,0-4 0 16,1 1 11-16,2 0-3 0,-3 0-8 0,0 0 12 0,4-3-12 0,-4 2 0 15,0 1 0-15,3-3 0 16,-2 6 9-16,-1 0-9 0,0 0 8 0,0 0-8 15,0 0 0-15,3 0 0 0,-3-3 0 0,4 3 0 16,-4 0 0-16,4 0 0 0,-1 3 0 0,1-3 0 0,-1 0 0 0,1 0 0 16,0 0 0-16,-1 0 0 15,4 0 0-15,-3 0 0 0,-1 0 0 0,1 0 0 0,0-3 0 0,3-3 0 0,-4 6 0 0,1 0 0 16,-1 0 0-16,1-4 10 0,0 4-10 0,3-6 10 16,-4 6-10-16,1 0 8 0,-1-3-8 0,-2 3 8 31,2 0-8-31,-3 0 8 0,0 0-8 0,0-6 8 0,0 6-8 0,0 0 8 0,0 0-8 15,0-3 8-15,4 3 0 0,-4-7 0 16,4 7 0-16,-4 0 0 0,0-3-8 0,3 0 0 0,-3 3 0 16,1 0 0-16,2 0 0 0,-3-3 0 0,0 0 0 0,0 3 0 15,0 0 0-15,0 0 0 0,4 0 0 0,-4 0 0 16,4 0-9-16,-1 3 9 0,1 0 0 0,-1 0 0 16,1 0 0-16,0 4-8 0,-1-4 8 0,1 6 0 15,-1-3 0-15,-3-2 0 0,4 5 0 0,-4-9 0 16,0 6 0-16,0 1 0 0,4-4 0 0,-4 3 0 15,-4-3 9-15,4 0 3 0,0 0 0 0,-3 1 0 0,3-1-4 0,-4 0 0 16,1 0 0-16,3 0 0 0,-3 3-8 0,-1-9 0 16,4-3 0-16,0 6 8 0,-3 6 2 0,3-3 0 15,-4 0 0-15,4 1 0 0,-3-4-10 0,3 3 0 16,0 0 0-16,0 0 0 0,0 0-16 16,0-3 0-16,-3 3 1 0,3 0 0 0,0 1 4 0,0 2 1 15,0-6 0-15,0 0 0 0,0 6-12 0,4-3-2 16,-4-3-1-16,3 0 0 15,1 0-9-15,-4 0-2 0,3 0 0 0,5 0 0 16,-5 0-2-16,4-9-1 0,-3 9 0 0,-1-6 0 16,5 2-49-16,-5-2-9 0,4 3-3 0,-3-3-598 15</inkml:trace>
  <inkml:trace contextRef="#ctx0" brushRef="#br0" timeOffset="-208145.899">12217 11279 1098 0,'3'-9'46'0,"-3"0"-37"16,4-1 27-16,-1 7 6 0,1-3 1 0,-4 6 0 31,3-3-60-31,-3 3-12 0,0 0-3 0,0 0 0 0,0 0-49 0,0 0-11 0,0 0-1 0,0 0-1 31,0 9 8-31,-3-6 2 0,3 10 0 0,-4-4 0 0,1-3 119 0,-4 4 24 0,3-4 5 0,1 0 0 16,-1 1 52-16,4-7 9 0,-7 6 3 0,7-6 0 15,-3 6-48-15,3-6-10 0,0 0-2 0,-8 6 0 16,8-6-28-16,0 0-7 0,-3 7-1 0,3-7 0 16,0 0-11-16,-7 6-2 0,7-6-1 0,0 0 0 15,0 0-10-15,0 0-8 0,0 0 12 0,-7 6-12 0,0-3 13 0,0-3-4 16,0 10-1-16,3-10 0 0,-3 9-8 0,0-3 0 16,0-2-12-16,0 5 12 15,0-3-30-15,0 4 2 0,-4-4 0 0,4 3 0 16,0 1 11-16,0-4 2 0,0 3 1 0,-4-2 0 0,4 2 38 0,0-6 8 15,0 0 2-15,7-3 0 0,0 0-8 0,0 0-2 16,-3 10 0-16,3-10 0 0,0 0-8 0,0 0-3 16,0 0 0-16,0 0 0 0,0 0-13 0,0 0 0 15,0 0 0-15,0 0 0 0,0 0 0 0,0 0 0 0,0 6 0 0,0-6 0 16,0 0 0-16,0 0 0 0,3 9-13 0,-3-9 4 16,0 0-1-16,0 10 0 0,0-7 0 0,4 10 0 15,-4-4 10-15,0-9 0 0,0 0 0 0,0 0 0 16,0 6 0-16,0-6 0 15,0 0 0-15,0 0 0 0,0 0 37 0,0 0 3 0,0 7 1 0,0-7 0 16,0 0-26-16,0 0-6 0,0 0-1 0,0 6 0 16,0-6-8-16,7 6 0 0,-4-3 9 0,4 3-9 15,0-2 8-15,1-1-8 0,-8-3 8 0,7 3-8 16,0 3 0-16,0 0 0 0,3-2 0 0,1 2 0 31,-4 0-36-31,3-3-1 0,-2 7-1 0,2-1 0 0,-3 7 9 16,0-7 1-16,0 4 1 0,0-1 0 0,-3-2-15 15,-1-1-3-15,1 4-1 0,-1-1 0 0,1-2-4 0,-4 2-1 0,4-3 0 16,-4 1 0-16,0-1 16 0,3 4 3 0,-3-7 1 0,0 0 0 16,0-6-7-16,4 7-2 0,3-1 0 0,-4-3-424 15</inkml:trace>
  <inkml:trace contextRef="#ctx0" brushRef="#br0" timeOffset="-198190.919">8946 11502 850 0,'0'0'17'0,"0"0"6"16,0 0-23-16,0 0 0 0,0 0 0 0,-7 0 0 16,7 0-20-16,0 0-8 0,0 0-1 0,0 0-1 15,0 0 42-15,0 0 9 0,-3-3 2 0,3 3 0 16,0 0 75-16,-7-6 15 0,7 6 3 0,-4-4 1 16,4 4-18-16,-3-6-4 0,3 6-1 0,-7 0 0 15,7 0-43-15,0 0-9 0,-7-3-2 0,0 3 0 16,0 0-27-16,3 0-5 0,-3 3-8 0,0-3 11 15,0 6-11-15,0-2 0 0,0-4 0 0,0 9 0 16,-4-3 17-16,4-3 2 0,-4 4 0 0,4-1 0 0,-3 0 21 16,3 1 5-16,0 2 1 0,-4-3 0 0,4 4-33 15,0-1-13-15,0 0 11 0,0 1-11 16,3-1 34-16,1 7 1 0,-1-4 0 0,4 4 0 16,-3-3-27-16,3 2-8 0,-4 1 0 0,4 0 0 0,0-4 8 15,4-2-8-15,-4 5 0 0,3-5 0 0,-3-1 13 0,4 1-4 16,-1-4-1-16,1 3 0 0,-4-9 3 0,0 0 0 15,3 6 0-15,-3-6 0 0,0 0-11 16,0 0 12-16,4 4-12 0,-4-4 12 0,0 0-12 0,0 0 0 0,0 0 0 0,0 0 0 16,0 0 0-16,3 6 0 0,-3-6 0 0,0 0 0 15,0 0 28-15,0 0 4 0,0 0 1 0,0 0 0 16,0 0-25-16,0 0-8 0,0 0 0 0,0 0 0 16,0 0-21-16,0 0-11 0,0 0-3 0,0 0 0 15,0 0-17-15,0 0-4 0,0 0-1 0,0 0 0 16,0 0-63-16,0 0-12 0,0 0-2 0</inkml:trace>
  <inkml:trace contextRef="#ctx0" brushRef="#br0" timeOffset="-197630.951">8269 11157 957 0,'0'0'40'0,"0"6"-32"16,0 4 74-16,4-4 14 0,-4 3 4 0,0 1 0 16,7 2-60-16,-7 1-12 0,0 3-3 0,3 2 0 15,1 1 4-15,-4-1624 1 0,3 3257 0 0,1-1627 0 16,-4 4 7-16,3 5 2 0,1-3 0 0,-4 1 0 16,0-4 6-16,0 7 2 0,0-7 0 0,0 3 0 15,-4-3-17-15,4 1-3 0,-3-4-1 0,-1 3 0 16,1-3-9-16,-1 3-1 0,1-3-1 0,-4 0 0 15,3-3-15-15,1-3 9 0,-1 0-9 0,1 0 8 16,3 0-8-16,-4-10 0 0,4-3 0 0,0-6 0 16,0 0-17-16,0 0-6 0,-4-6-1 0,1-3 0 15,3-10-144-15,0 6-30 0</inkml:trace>
  <inkml:trace contextRef="#ctx0" brushRef="#br0" timeOffset="-197211.531">8509 11138 1009 0,'0'0'20'0,"0"0"8"16,0 0-28-16,4 7 0 0,3-1 0 0,-4 3 0 15,1 1 66-15,-1 2 8 0,1 4 2 0,-1 0 0 16,1 2-11-16,-1 1-1 0,-3-3-1 0,4 3 0 16,-1-1-36-16,-3 4-7 0,4 0-2 0,-4-3 0 15,0 6-8-15,0-3-2 0,0 0 0 0,0 0 0 16,0-6-22-16,-4-1-5 0,4-2-1 0,0 3 0 16,0-10-32-16,0-6-8 0,0 0 0 0,0 0-1 15,0 0-24-15,0 0-5 0,-3-3-1 0</inkml:trace>
  <inkml:trace contextRef="#ctx0" brushRef="#br0" timeOffset="-195882.502">8901 11446 966 0,'0'0'27'0,"0"0"7"0,-4-4-34 0,4 4 0 0,0 0 0 0,0 0 0 31,0 0 64-31,0 0 5 0,0 0 2 0,-7 0 0 0,7 0 0 0,-7 4 0 0,0-1 0 0,0 0 0 15,3 3-32-15,-3-3-7 0,4 0 0 0,-4 7-1 16,3-1-31-16,-3 1-20 0,0 5 4 0,0-2 0 16,3-1 16-16,-3 4 0 0,0 0 0 0,0-1 0 15,-3-5 26-15,3 9 9 0,-4-4 1 0,0-2 1 16,4 6-8-16,-3-4-1 0,3 1-1 0,-4 3 0 16,4-3 13-16,-3-4 2 0,3 7 1 0,-4-10 0 15,7 10-19-15,-3-6-3 0,4 2-1 0,-1-2 0 16,1-1-20-16,3-2 0 0,-4-4 0 0,4 3 8 15,4-2-8-15,-1 2 0 0,1-6 0 0,3 7 0 16,-4-10 0-16,4 6 0 0,4-3 0 0,-4-3 0 16,7 0 0-16,-3 0 0 0,-1 0 0 0,1 0 0 15,3-3 23-15,0-3 3 0,-3-4 1 0,3 1 0 16,-4-1-27-16,1 1 0 0,3 0-9 0,-7-4 9 16,0-3 0-16,0 4 0 0,-3-4 0 0,-1 1 0 15,-3-1 9-15,4-3 3 0,-4 3 0 0,-4 1 0 16,4-4 12-16,-3 3 2 0,-4 1 1 0,3-1 0 15,1 6-4-15,-4 1-1 0,3 0 0 0,-3-1 0 16,4 1-7-16,-1 3-2 0,0-1 0 0,4 7 0 0,0 0-13 0,0 0 11 0,0 0-11 0,0 0 10 16,0 0-10-16,0 0 0 0,0 0 0 0,0 0 0 15,0 0-11-15,0 0 3 0,4 3 0 0,0 1 0 16,3-1 8-16,-4 0-8 0,4-3 8 0,0 9-8 16,-3 1 8-16,3-10 0 0,0 9 0 0,0 0-8 15,0 1 8-15,0-1 0 0,0 4 0 0,0-1-8 16,0-2-10-16,0 5-2 0,0-2 0 0,0 0 0 15,0-1 20-15,-3-3 0 0,0 7 0 0,-1-6 0 16,1 2 0-16,3-3 0 16,-4 1 0-16,1-4 0 0,-4-6-55 15,3 3-7-15,-3-3-2 0,0 0 0 0,7 0-20 16,-3 0-4-16,3-3 0 0</inkml:trace>
  <inkml:trace contextRef="#ctx0" brushRef="#br0" timeOffset="-195441.936">9102 11549 1364 0,'0'0'28'0,"-4"9"7"0,4 1-35 0,-3-1 0 0,3 4 0 0,0-4 0 32,0 1 70-32,3-1 7 0,-3 0 2 0,0 7 0 0,4-6-28 0,-1-1-6 0,1 3-1 0,-1-2 0 15,1 2-3-15,-1-2-1 0,1-1 0 16,-1 1 0-16,1-1-2 0,3-3-1 0,0 4 0 0,0-1 0 16,0-6-13-16,0 4-4 0,0-1 0 0,4 0 0 15,-4-3-4 1,3 0 0-16,1 0-1 0,0-3 0 0,-1 0-4 0,4 0-1 0,-3-3 0 0,-1 0 0 15,1-3 10-15,-4 0 3 0,4-4 0 0,-4 1 0 16,-4-1 4-16,4 1 1 0,-3 0 0 0,-4-4 0 16,3 1-9-16,-3-1-2 0,-3-3 0 0,3 1 0 15,-4 2-17-15,1-3 0 0,3 7 0 0,-4-10 0 16,1 10 0-16,-4-7 0 0,3 4 0 0,-3-4 0 16,0 3-48-16,0-2-12 0,0-1-4 0,0-3 0 15,0 7-51-15,0-4-10 0,0 0-3 0,3 4 0 16,-3-1-51-16,4-2-10 0,-1 5-3 0</inkml:trace>
  <inkml:trace contextRef="#ctx0" brushRef="#br0" timeOffset="-194966.483">9581 10906 1378 0,'0'0'28'16,"0"0"8"-16,0 0-28 0,-7-3-8 0,7 3 0 0,0 0 0 15,0 0 93-15,0 0 18 0,0 0 3 0,-7 3 1 16,7-3-40-16,-7 7-8 0,0-1-2 0,4 3 0 16,-1 7-29-16,1 0-5 0,3-4-2 0,0 13 0 15,0-6 0-15,0 6 0 0,3-3 0 0,-3 3 0 16,4 3-17-16,-1 1-4 0,1-1-8 0,-1 3 12 15,1-3 7-15,-1 10 1 0,4 0 0 0,-3-1 0 16,3 4-32-16,4-3-7 0,-4 2-1 0,3-2 0 16,1 6 20-16,-1-10 0 0,1 4 0 0,0-3 0 15,-1-1 0-15,1-3 0 0,-1 1 0 0,-3-4 0 16,0 0-11-16,-3 0 2 0,3-3 0 0,-3 1 0 16,-4-8-45-16,3 1-9 0,-3-6-1 0,0 2-1 15,0-2-94-15,-3-4-18 0,3-9-4 0</inkml:trace>
  <inkml:trace contextRef="#ctx0" brushRef="#br0" timeOffset="-194602.407">9352 11427 1579 0,'0'0'32'0,"0"0"10"16,0 0-34-16,0 0-8 0,4 0 0 0,3 3 0 15,0 0 57-15,3 0 10 0,1 3 1 0,0-2 1 16,3 2-23-16,0-3-5 0,3 0-1 0,-2 0 0 15,2-3-16-15,1 3-3 0,-1-3-1 0,1 0 0 16,-4 0-12-16,4-3-8 0,-1 3 10 0,1 0-10 16,0-3 0-16,-1 0 0 0,1 0-8 0,3 0 8 15,0 0-11-15,-3 3 11 0,7-4-10 0,-4 1 10 16,-4 0-24-16,5 3 0 0,-1-3 1 0,-4 0 0 16,1 0-21-16,0 3-4 0,-1-3 0 0</inkml:trace>
  <inkml:trace contextRef="#ctx0" brushRef="#br0" timeOffset="-194062.955">9874 11584 1545 0,'0'0'32'0,"0"0"8"16,0 0-32-1,7 3-8-15,-3 0 0 0,3 3 0 0,0-3 84 0,0-3 14 0,0 10 3 0,4-10 1 16,-4 6-54-16,3-3-10 0,1-3-2 0,-1 6-1 16,1-6 0-16,-4 3 0 0,7-3 0 0,-7 7 0 15,4-4-19-15,-4-3-3 0,0 6-1 0,4-6 0 16,-8 3 1-16,4-3 0 0,-3-3 0 0,-1 3 0 15,1-6 7-15,-1 6 0 0,1-3 1 0,-1-4 0 16,-3-2-30-16,0 0-7 0,0-1 0 0,0 1-1 16,0-1 45-16,0-2 8 0,-3 2 3 0,3 1 0 15,-4 0-30-15,1-1-9 0,3 1 0 0,-4-1 0 16,1 1 0-16,-1 0 0 0,1 5 0 0,3 4-12 16,-7-6-14-16,7 6-2 0,-8 0-1 0,-2 0 0 15,3 6 5-15,0-2 0 0,-4 5 1 0,4 0 0 16,-3 1 15-16,-1 6 8 0,0-1-10 0,4 4 10 0,-3 0 0 15,3 0-9-15,3 6 9 0,-3 0 0 0,4-3 0 0,-1 3 0 16,1-6 0-16,3 6 0 16,-4-3 0-16,4 0 0 0,4-4 0 0,-4 4 0 0,3-6 0 0,4 3 0 0,0 0 0 15,0-10 8-15,4 10 2 16,-1-10 1-16,1 4 0 0,3-7 0 0,-3 4-11 16,3-4 0-16,-4-3 9 0,4 0-9 0,-3-3 0 15,0 0-13-15,-1-6 1 0,4 0 1 16,-3-4-37-16,3 1-8 0,0-4-2 0,0 1 0 15,0-4-47-15,0 0-10 0,1-3-1 0</inkml:trace>
  <inkml:trace contextRef="#ctx0" brushRef="#br0" timeOffset="-193684.203">10393 11493 984 0,'-4'9'41'15,"4"4"-33"1,-3-4 104-16,3 4 21 0,0-4 4 0,-4 0 1 16,4 4-44-16,0-1-9 0,0-2-1 0,0 6-1 15,0-4-15-15,0-3-4 0,0 7 0 0,0-3 0 16,0-1 0-16,0 1-1 0,4-1 0 0,-4 4 0 16,3-3-50-16,1-1-13 0,-1-3 0 0,1 1 0 15,-1 6 0-15,1-7 0 0,3 0 0 0,-3 4 0 16,3-7 0-16,3 4 0 0,-3-4 0 0,0 0 0 15,4 0 56-15,-4 1 7 0,4-4 1 0,-4 0 0 16,3 0-64-16,-3-3-28 0,0 0 3 0,0 0 0 16,0-3 25-16,4 0 11 0,-4-3-1 0,-3-1 0 0,3-2 55 15,-4-1 11-15,1-2 3 0,-1 2 0 0,1-5-63 0,-1 2-16 16,1-6 0-16,-4 7 0 0,0-4 0 0,0 4 0 0,0-1 0 16,0 4 0-16,-4-4 0 0,4 1 0 0,-3 2 0 0,-1 1 0 31,1-1-67-31,-1 1-16 0,1 0-3 0,-1-1-1 15,4 1-130-15,-3 3-27 0,-1-4-4 0</inkml:trace>
  <inkml:trace contextRef="#ctx0" brushRef="#br0" timeOffset="-193119.667">10950 11584 1549 0,'0'0'44'0,"-3"6"9"15,-4 3-42-15,3-2-11 0,1 2 0 0,-1 3 0 16,4-2 67-16,-3 2 11 0,-1 1 2 0,4-1 1 15,-4-2-6-15,4 2-2 0,-3 1 0 0,3 0 0 16,0-1-18-16,0-3-4 0,0 1-1 0,0 6 0 16,0-7 2-16,0 3 1 0,3-2 0 0,-3-1 0 15,0 1-42-15,4 2-11 0,-4-2 0 0,4-1 0 0,-1 0-12 0,-3 1-4 0,4-1 0 0,-4 1-1 32,3-4 27-32,-3-3 6 0,0-3 0 0,0 0 1 0,0 0-25 0,0 0-6 0,0 0-1 0,0 0 0 15,0 0 27-15,0 0 4 0,0 0 2 0,0 0 0 16,0-9 34-16,4-1 8 0,-4-2 0 0,0-4 1 15,-4 0-46-15,4 1-15 0,-3-4 8 0,-1-3-8 16,4 3 0-16,-3-6 0 0,-1 6 0 0,0-3 0 16,1 0 0-16,-1 0 0 0,1 0 0 0,-1 4 0 15,1-1 0-15,-1 0 0 0,1-3 0 0,-4 3 0 16,3 0 0-16,4 1 0 0,-3-1 0 0,-1 6 0 16,4-2 16-16,0 2 8 0,0 1 3 0,0 2 0 15,0 1-27-15,0 2-14 0,4 1 2 0,-4 6 0 16,3-3-19-16,4 0-3 0,0 3-1 0,0 0 0 15,0 3 3-15,0 0 0 16,4 0 0-16,0 4 0 0,-1-4-5 0,1 3-1 0,3-3 0 0,0 0 0 16,0 4 0-16,4-4 0 0,3 3 0 0,-3-3 0 15,3 0-54-15,3-6-12 16,1 0-1-16,0 3-1 0,0 3-35 0,3 6-7 0</inkml:trace>
  <inkml:trace contextRef="#ctx0" brushRef="#br0" timeOffset="-190160.596">25580 13277 1181 0,'0'0'24'0,"0"0"7"0,0 0-31 0,0 0 0 0,0 0 0 0,0 0 0 16,-4-3 54-16,4 3 5 15,0 0 1-15,0 0 0 0,0 0-48 0,0 0-12 0,0 0 0 0,0 0 0 16,0 0 0-16,0 0-17 0,0 0 4 0,0 0 1 16,0 0 12-16,0 0 0 0,0 0 0 0,0 0 0 15,0 0 10-15,-3 3 5 0,3-3 1 0,0 0 0 16,0 0 35-16,0 0 7 0,0 0 2 0,0 0 0 16,0 0-14-16,0 0-2 0,0 0-1 0,0 0 0 15,0 0 1-15,0 0 1 0,0 0 0 0,0 0 0 16,0 0-18-16,7 0-4 0,-7 0-1 0,0 0 0 15,7 0-6-15,0 0 0 0,-7 0-1 0,4 0 0 16,3 0-1-16,-7 0 0 0,7 0 0 0,-7 0 0 0,10 6-6 0,-3-3 0 16,-7-3-8-16,7 0 12 15,0 0-12-15,0 0 0 0,4 0 0 0,-4-3 0 16,0 3 28-16,4-6-1 0,-4 3 0 0,0-4 0 16,3 4-3-16,-2-3 0 0,-1 3 0 0,0-4 0 15,0 1-16-15,0 0-8 0,0 3 0 0,3 0 8 0,-3-4-8 16,0 4 0-16,1 0 0 0,-1 0 0 0,0 0 0 15,0 0 0-15,0 3 0 0,3 0 0 0,-3 0 0 0,0 3 8 16,4-3-8-16,-4 0 8 16,4 3-8-16,-4 0 0 0,0-3 0 0,3 6 0 0,1-2 0 0,0-1 0 15,-1-3 0-15,1 0 0 0,-1 3 8 0,1-3-8 16,3-3 8-16,0 3-8 0,-3-3 0 0,-1-1 0 0,4 1 0 16,-3-3 0-16,3 0 0 15,-3-1 0-15,-1 1 0 0,-3-3 8 0,4 3 0 16,-1-4 0-16,1 7 0 0,0-3 0 0,-4 3-8 0,0-4 0 0,3 4 0 15,-3-3 0-15,0 6 0 0,0-3 0 16,1 0 0-16,-1 3 0 0,0-4 0 0,0 4 0 0,0 0 0 0,0 0 0 16,0 0 0-1,0 4 0-15,0-1 0 0,0 0 0 0,0-3 0 0,0 0 0 16,0 6 0-16,0-6 0 0,0 0 0 16,-3 0 0-16,3 0 0 0,-7 0 0 0,7 0 0 0,0-6 0 0,-3 6 0 0,3 0 0 15,-4-3 0-15,1 0 0 0,3-1 0 0,-7 4 0 16,3 0 0-16,-3 0 0 0,7 0 0 0,-3 0 0 15,3 0 0-15,-7 0 0 0,7 0 0 0,-7 0 0 16,7 7 0-16,-7-7 0 0,7 3-9 0,-7-3 9 16,4 6-8-16,-4-6 8 0,0 0 0 0,7 3 0 15,-4 4 0-15,1-4 0 0,-1 6 0 0,-3-9 0 16,4 6 0-16,-4-6-8 0,7 4 8 0,0-4 0 16,-7 0 0-16,7 0 0 0,0 6 0 0,-4-6 0 15,-3 0 0-15,8 0 0 0,-1-6 0 0,-4 6 0 16,4 0 0-16,0-4 0 0,0-2 0 0,-3 6 0 15,3 0-12-15,-4 0-3 0,4 0 0 0,-7 0 0 16,4-3-12-16,-4 3-2 0,0 0-1 0,4 0 0 16,-4 0 9-16,7 0 1 0,0 0 1 0,-4 0 0 15,-3 0 8-15,0 0 2 0,7 3 0 0,-7-3 0 16,0 0 9-16,4 0-8 0,-4 10 8 0,0-10-8 16,3 6-30-16,-3 3-6 0,0-3 0 0,0 4-1 15,0-4-2-15,4 4 0 0,-1-4 0 0,1 0 0 16,3 3 30-16,0-2 5 0,0-1 2 0,0-3 0 15,4 0 32-15,-1-3 6 0,1 7 2 0,-1-7 0 0,1-7-38 0,-4 7-8 0,4-3-2 16,-4 0 0-16,3-3 9 0,-3 3 9 16,0-1-13-16,0 1 5 0,0 0 8 0,1 0 0 0,-5 3 0 0,1-3-8 15,-4 3-4-15,0 0 0 0,0 0 0 0,0 0 0 32,3 6-36-32,-3 0-8 0,0 1-2 0,0 2 0 0,0 1 32 0,-3-1 6 0,3 4 2 15,-4-4 0-15,4 0 18 0,0 4-10 0,0-4 10 0,0 1-8 16,0-4 16-16,0-6 3 0,0 0 1 0,0 0 0 15,0 0-12-15,0 0 0 0,0 0 0 0,0 0 8 16,0 0-24-16,0 0-4 0,0 0-2 0</inkml:trace>
  <inkml:trace contextRef="#ctx0" brushRef="#br0" timeOffset="-186511.225">26917 13114 836 0,'0'0'24'0,"0"0"4"0,0 0-28 0,0 0 0 16,0 0 0-16,0 0 0 0,0 0 57 0,-4 6 6 0,1 3 1 0,-1 1 0 16,1-7-52-16,3-3-12 0,0 0 0 0,0 0 0 15,0 0 54-15,0 0 8 0,0 0 2 0,0 0 0 16,-4 9 0-16,1 1 0 0,-1-1 0 0,1 1 0 15,-1-4-14-15,4-6-2 0,0 6-1 0,0-6 0 16,-3 9-24-16,3-2-5 0,0-7-1 0,-4 6 0 16,4-6-17-16,0 6 0 0,0-6 0 0,-3 10 0 15,3-10 35-15,0 6 9 0,0-6 3 0,0 6 0 16,0-6 5-16,0 10 2 0,0-10 0 0,0 6 0 16,0-6-26-16,0 6-4 0,3-3-2 0,-3-3 0 15,0 10-22-15,0-1 8 0,0 1-8 0,0-4 0 16,0-3 8-16,0 6-8 0,4 1 10 0,-4-1-10 15,0 1 0-15,0-4 0 0,3 3 0 0,-3 1 0 16,0 2 0-16,0-2 0 0,0 2 0 0,0-2 0 16,0-1 0-16,0 0 0 0,0 1 0 0,0 2 0 15,-3-5 15-15,3-1-3 0,0-6-1 0,0 0 0 16,-4 6 17-16,4-6 4 0,0 0 1 0,0 0 0 0,-3 3 41 16,3-3 8-16,0 0 2 0,-7 0 0 15,7 0-72-15,-7-3-12 0,3 0 0 0,-3-3-9 0,7 6 9 16,-4-7 0-16,4 1 10 0,-3 3-10 0,3-6 0 0,-4 2 0 0,4-2 0 15,0 6 0-15,0-7 22 0,0 4-2 0,4 0 0 0,-4-4 0 16,3 1-32-16,-3-3-6 0,4-1-2 0,-1 0 0 16,1-2 20-16,3-4 0 0,-3 0 0 0,-1 7 0 15,4-7 0-15,0 0 0 0,-3 3 0 0,3-3 0 16,0 4 0-16,0-1 0 0,-4-3 0 0,4 7 0 16,-3-1 0-16,3 1 0 0,-3 2 0 0,3 4 0 15,-4-3 0-15,1 5 0 0,-1-2 0 0,-3 6 0 16,7 0 0-16,0 0 0 0,-3 3 0 0,3 0 0 15,0 1 0-15,0 2 0 0,0 0 0 0,0 0 0 16,0 4 0-16,4 2 0 0,-4 1 0 0,3 3 0 16,-3-4 0-16,1 4 0 0,-1-1 0 0,-4-2 0 15,4 0 0-15,-3-4 0 0,-1 3 0 0,1 1 0 16,-1-7 0-16,1 10 0 0,-1-3 0 0,-3-4 0 16,4 7 0-16,-4-4 0 0,0 1 0 0,-4-1 0 15,4 1 0-15,0-1 0 0,-3-2 0 0,3-1 0 16,0 1 0-16,0 5 0 0,0-5 0 0,0 2 0 15,0-2-55-15,0-1-7 0,0 0-2 0,0-2 0 16,0-7 0-16,0 0 0 0,0 0 0 0,0 0 0 16,0 0 0-16,3 6 0 0,1 0 0 0,-4-6 0 15,0 0-153-15,3 3-31 0</inkml:trace>
  <inkml:trace contextRef="#ctx0" brushRef="#br0" timeOffset="-185788.666">27496 13217 1337 0,'0'0'28'0,"0"0"6"16,0 0-34-16,0 0 0 0,0 0 0 0,0 0 0 16,0 0 109-16,0 0 15 0,0 0 4 0,0 0 0 15,0 0-103-15,0 0-25 0,-4 6 0 0,0 1 0 16,-3-1 56-16,4 0 7 0,-1 0 1 0,-3 1 0 15,0-1 0-15,4 0 0 0,-4 1 0 0,0-4 0 16,0-3 0-16,-1 6 0 0,1-6 0 0,0 3 0 16,-3-3-52-16,3 0-12 0,0 0 0 0,-4 0 0 15,4 0 0-15,0 6 0 0,0-2 0 0,0-4 0 16,3 0 0-16,4 0 0 0,-7 6 0 0,7-6 0 16,-7 3-48-16,0-3-13 0,4 9-3 0,-1-2 0 15,1-1 80-15,3 0 15 0,0-6 3 0,-4 6 1 16,1 4-35-16,-1-4 0 0,4 0 0 0,0 1 0 0,0-7 0 15,-4 9 0-15,4-9 0 0,0 6 0 16,0-6-21-16,0 0-11 0,0 0-3 0,0 0 0 0,0 0 79 0,0 0 16 0,0 0 4 0,4 3 0 16,-4-3-53-16,7 7-11 0,-3-7 0 0,-4 0 0 15,7 0 0-15,0 0 0 0,0 0 0 0,3-3 0 16,-3-1 0-16,0 1 0 0,4-3 0 0,0 0 0 16,-4 3 0-1,0-4 0-15,3-2 0 0,-3 3 0 0,0-1 0 0,0 1 0 0,1-3 0 0,-5-1 0 16,1 7 0-16,-1-3 0 0,1-3 0 0,-1-1 0 15,1 7 0-15,-4-3 0 16,0-4 0-16,0 10 0 0,0 0 0 0,0 0 0 0,0 0 0 0,0 0 0 16,0 0 0-16,0 0 0 0,0 0 0 0,0 0 0 15,0 0 0-15,0 0 0 0,3 10 0 0,-3-1 0 16,0 1 0-16,4 5 0 0,-4-2 0 0,0 2 0 16,3-2 0-16,1 0 0 0,-1-1 0 0,4 1 0 15,-3-1 0-15,3-2 0 0,-3-1 0 0,3 0 0 16,0-2 0-16,-4-4 0 0,4 3 0 0,-3-6 0 15,3 0-99-15,-4-6-23 0,4 3-5 0,-3-7-1 16,3 1-51-16,0-7-10 0</inkml:trace>
  <inkml:trace contextRef="#ctx0" brushRef="#br0" timeOffset="-185186.936">27721 13167 1824 0,'0'0'38'0,"0"0"8"0,0 0-37 0,0 0-9 0,0 0 0 0,0 0 0 16,0 0 53-16,0 0 9 0,0 0 2 0,0 0 0 16,-3 3-4-16,3-3-1 0,-4 6 0 0,1 4 0 15,-1-1-43-15,4-3-16 0,0 4 11 0,0-1-11 16,4 1 57-16,-4-1 6 0,0 4 1 0,3-4 0 16,-3 4-52-16,0-4-12 0,4 4 0 0,-4-4 0 15,0 0 0-15,3 4 0 0,-3-7 0 0,0 4 0 16,4-4 54-16,-4-6 8 0,0 0 2 0,0 0 0 15,0 0-52-15,0 0-12 0,0 0 0 0,0 0 0 16,0 0 0-16,0 0 0 0,0 0 0 0,0 0 0 16,0 0 0-16,-4-6 0 0,4-1 0 0,-3 1 0 15,3 6 0-15,0-6 0 0,-4-4 0 0,1 10 0 16,3-9 0-16,0 6 0 0,-4-3 0 0,4-4 0 16,0 7-48-16,-3-3-13 0,3-4-3 0,0 4 0 0,0 0 103 0,0-4 20 0,0 1 4 0,0-4 1 31,3 4-52-31,-3-4-12 0,0 1 0 0,4-1 0 15,-4 4 0-15,0-7-12 0,3 7 3 0,1-1 0 0,-4 1 9 0,3 0 12 0,1 2-2 16,-1 1-1-16,-3 0-9 0,0 6 0 0,4-3 0 0,-4 3 0 16,7-3 0-16,-7 3 0 0,3-4 0 0,-3 4 0 15,8 0 0-15,-1 0 0 0,0 4 0 0,0-4 0 16,0 6 0-16,0-3 0 0,0 0 0 0,0 0 0 31,3 0-49-31,-2 4-12 0,-1-4-3 0,3 0 0 16,-3 0 0-16,0 0 0 0,0 0 0 0,0-3 0 15,0 0-52-15,1-3-10 0,-5 0-2 0</inkml:trace>
  <inkml:trace contextRef="#ctx0" brushRef="#br0" timeOffset="-184531.191">27926 13151 1579 0,'0'0'32'0,"0"0"10"0,0 0-34 16,0 0-8-16,0 0 0 0,0 0 0 15,0 0 156-15,0 0 28 0,0 0 7 0,3 7 1 16,-3-4-161-16,0 6-31 0,0 1-8 0,0-4-1 16,0-6 25-16,0 6 6 0,0 0 1 0,0 4 0 0,0-10-1 0,0 6 0 0,0 0 0 0,4 4 0 15,-1-1-6-15,1-3-2 0,0 4 0 0,-1-1 0 16,1 1-14-16,-1-1 11 0,4 4-11 0,-3-4 10 15,-1 0-10-15,4 1 0 0,-3-1 0 0,-1 1 0 16,1-1 0-16,-1-3 13 0,-3 4-1 0,4-4-1 16,-4-6-60-16,0 6-12 0,0-6-3 0,3 6 0 15,-3-6 103-15,0 0 20 0,0 0 4 0,0 0 1 16,0 0-52-16,0 0-12 0,0 0 0 0,0 0 0 16,0 0 0-16,-3-6 0 0,3-6 0 0,-4 2 0 15,4-5 0-15,0-1 0 0,-3-6 0 0,3 9 0 16,0-5 54-16,-4-1 8 0,1 0 2 0,3 0 0 15,-4 0-52-15,1 1-12 0,3-1 0 0,-4 0 0 16,1 3 0-16,-1 4 0 0,1-4 0 0,3 3 0 16,-4 4 0-16,4 0 0 0,0-4 0 0,0 10 0 15,0-3 0-15,0-4 0 0,0 10 0 0,4 0 0 16,-4-9 0-16,3 9 0 0,1-10 0 0,-4 10 0 16,7 0 0-16,0-3 0 0,-4 0 0 0,4 3 0 15,0 0 0-15,1-3 0 0,-1 3 0 0,0 3 0 16,3-3 0-16,-3 0 0 0,4 3 0 0,-1 0 0 15,-3-3-48-15,4 10-13 0,0-10-3 0,-4 6 0 16,3-3 0-16,-3 4 0 0,0-4 0 0,0 3 0 16,1-3-153-16,-1-3-31 0,0 6-7 0</inkml:trace>
  <inkml:trace contextRef="#ctx0" brushRef="#br0" timeOffset="-183883.289">28293 13054 1094 0,'0'0'46'16,"0"0"-37"-1,0 0 44-15,0 0 9 0,0 0 2 0,-7 0 0 16,-4 0-52-16,8 6-12 0,-4-2 0 0,0-1 0 16,3 0 0-16,-3 0 0 0,7-3 0 0,-7 6 0 15,0-3 54-15,3 4 8 0,-3-4 2 0,0 3 0 16,4 0 51-16,-4 1 10 0,3-1 3 0,1 3 0 0,-5-3-103 0,5 4-25 0,-1-1 0 0,1 1 0 31,-1-4 0-31,1 3 0 0,-1 1 0 0,1-1 0 16,3-3 0-16,-4 4 0 0,1-1 0 0,3-2 0 0,0-7 0 15,0 6 0-15,0-6 0 0,3 6 0 0,-3-6 48 0,4 6 5 0,-4-6 1 0,7 3 0 16,0 1 16-16,-4-4 3 0,4 0 1 0,1 3 0 16,-1-3-59-16,-4 0-15 0,4 0 0 0,-3 0 0 15,-4 0 0-15,7-3 0 0,-4-1 0 0,4 1 0 16,-3 0 0-16,-1-3 0 0,4 3 0 0,-3-3 0 15,3 2 0-15,-3-2 0 0,-1 3 0 0,1-3 0 16,-1 3-17-16,1-4-7 0,-4 1 0 0,7 0-1 16,-7 0 9-16,3 2 1 0,-3 4 1 0,4-6 0 15,-4 6-6-15,0 0-2 0,0-3 0 0,0 3 0 16,0 0 22-16,0 0-9 0,0 0 9 0,0 0 0 16,0 0 0-16,0 0 0 0,0 0 0 0,0 0 0 15,3 3 0-15,-3-3 0 0,0 10 0 0,0-1 0 16,4-3 0-16,-4 0 0 0,0 4 0 0,3-1 0 15,-3-2 0-15,0 2 0 0,4-3 0 0,-4 4 0 16,3-4 0-16,1 3 0 0,-1 1 0 0,-3-1 0 16,4 1-58-16,0-1-5 0,-1-3-1 15,1-3 0-15,-1 7-51 0,-3-10-10 0,4 3-3 0</inkml:trace>
  <inkml:trace contextRef="#ctx0" brushRef="#br0" timeOffset="-183301.248">28512 12546 817 0,'0'0'34'16,"0"0"-34"0,0 0 14-16,0 0-4 0,0 0-1 0,0 0 0 15,0 0 44-15,0 0 9 0,0 0 2 0,0 0 0 16,0 0 0-16,0 6 0 0,0-6 0 0,0 10 0 16,0-4 0-16,3 0 0 0,-3 4 0 0,4-1 0 15,-1 1 51-15,-3-1 10 0,4 0 3 0,-1 7 0 0,-3-3-52 16,4 2-9-16,-1 4-3 0,1 0 0 15,-1 0-35-15,4 3-7 0,-3 0-2 0,-1 6 0 16,4 0 3-16,-3 0 0 0,-1 4 0 0,1-4 0 16,0 6-2-16,-1-5 0 0,1 2 0 0,-1 0 0 15,-3-2-21-15,4 2 0 0,-4-3 0 0,0 0 0 0,0 1 0 16,0 2 0-16,0-3 0 0,0-3 0 0,0-3 0 0,0 6 0 16,0-6 0-16,0 0 0 0,0-3 0 15,3 0 0-15,-3-3 0 0,0-1 0 0,0-2-23 0,4-1 1 0,-4-2 0 0,0-1 0 31,0-6-82-31,0-3-17 0,0 0-3 0,0 0-1 0,0 0-87 0,0 0-18 16</inkml:trace>
  <inkml:trace contextRef="#ctx0" brushRef="#br0" timeOffset="-182920.636">28335 13026 1579 0,'0'0'32'0,"0"0"10"16,0 0-34-16,0 0-8 0,0 0 0 0,4 9 0 15,-1-2 104-15,1-4 20 0,3 3 3 0,0-3 1 16,0-3-52-16,3 0-9 0,5 6-3 0,-5-6 0 0,4 0 52 16,0 0 9-16,0 0 3 0,1-6 0 0,-1 6-103 0,0 0-25 0,3-3 0 0,-2-3 0 31,-1 3 0-31,0-4 0 0,-4 7 0 0,4-3 0 0,-3-3-8 0,-4 6-8 0,4 0 0 0,-4 0-1 31,3 0-17-31,-3 0-3 0,0 0-1 0,4 6 0 16,-4-3 2-16,0-3 1 0,4 7 0 0,-4-4 0 15,0-3-14-15,0 6-3 0,0-3-1 0,-4 3 0 0,5-2-33 0,-5-1-6 16,4 0-2-16</inkml:trace>
  <inkml:trace contextRef="#ctx0" brushRef="#br0" timeOffset="-182183.918">28709 13205 1409 0,'0'0'29'0,"0"0"7"16,0 0-28-16,0 0-8 0,4 6 0 0,-4-6 0 16,3 6 104-16,1-3 20 0,-1 4 4 0,1-1 1 0,-1-3-46 0,-3-3-10 0,7 3-1 0,0 0-1 15,0-3-12-15,0 0-3 0,4-3 0 0,0-1630 0 16,-1 3260-22-16,-3-1630-5 0,4-4-1 0,-1 4 0 15,-3-3-19-15,1 3-9 0,2-3 8 0,-6-1-8 16,-1 4 0-16,1-3 0 0,-4 6 0 0,3-3 0 16,1-3 0-16,-4 6 12 0,3-4-12 0,1-2 12 15,3 3-12-15,-7 3 0 0,3-6 0 0,-3 6 8 16,0 0-8-16,0 0 0 0,0 0 0 0,0 0 0 16,0 0 0-16,7-3 0 0,-3-4 0 0,-4 7 8 15,4-3-8-15,-4 3-11 0,0 0 3 0,0-6 0 16,0-4-17-16,0 10-3 0,0-6-1 0,-4 0 0 15,4 0 4-15,0 6 1 0,-4-10 0 0,-3 4 0 16,4 3 36-16,-4-3 7 0,-4 2 1 0,4-2 1 16,0 3 5-16,-3 0 1 0,2 0 0 0,-2 3 0 15,3 3-27-15,0-3 8 0,0 6-8 0,0-3 0 16,7-3 10-16,-7 7-10 0,3-1 12 0,1 3-12 16,-1 1 0-16,1-4 0 0,3 3 0 0,-4 1 0 15,0-1 16-15,4 4-4 0,-3-4-1 0,3 1 0 16,0 2 1-16,0 1 1 0,0-4 0 0,0 0 0 15,0 1-1-15,0-1 0 0,0 4 0 0,0-4 0 16,0 1 0-16,3-1-1 0,1-6 0 0,0 7 0 0,-1-1-11 16,1 0 0-16,-1-2 9 0,1-1-9 0,3 0 0 0,-4 0 0 0,4-2 0 15,-3 2 0-15,3-3 0 0,0 3 0 0,3-3 0 0,-2 4 0 16,-1-4-12 0,0 0 0-16,0 0 0 0,0 0 0 15,-7-3-12-15,0 0-4 0,3-3 0 0,4 0 0 16,-3 0-41-16,3 3-9 0,0 0-2 0,0-3 0 15,-3 3-41-15,6-7-9 0,-6 4-2 0</inkml:trace>
  <inkml:trace contextRef="#ctx0" brushRef="#br0" timeOffset="-181529.479">29041 13201 1119 0,'0'0'24'0,"0"0"6"0,0 0 1 0,0 0 1 0,0 0-32 15,0 0 0-15,0 0 0 0,0 0 0 0,0 0 56 0,0 0 4 16,0 0 2-16,0 0 0 16,0 0-10-16,0 0-1 0,0 0-1 0,0 0 0 0,0 0 8 0,0 0 2 0,0 0 0 0,0 0 0 15,0 0-10-15,0 0-2 0,0 0 0 0,0 0 0 16,0 10 12-16,0-10 3 0,0 6 0 0,3 0 0 15,-3 4 1-15,0-4 0 0,4 3 0 0,-4-2 0 16,0-7-23-16,3 6-4 0,-3 0-1 0,4 1 0 16,-1-4-9-16,-3 6-3 0,4-3 0 0,-1-2 0 15,4 5-5-15,-3 0-2 0,-1-2 0 0,1-1 0 16,0 3 3-16,-1-2 0 0,4-4 0 0,-3 3 0 16,3 0-20-16,-4-3 0 0,4 4 0 0,0-7 0 15,-3 3-15-15,3-3-6 0,-4 0-2 0,1 0 0 0,0 0 37 16,-1 0 7-16,4 0 2 0,0 0 0 15,-3 0-23-15,3-3 0 0,0 3 0 16,-4-7 8-16,4 1 15 0,0-3 3 0,0-4 1 0,1 4 0 16,-5-10-9-16,4 10-2 0,0-4 0 0,-3-3 0 0,3 4 4 15,-4-4 0-15,4 0 0 0,-3 4 0 16,-1-4-42-16,1 1-8 0,-4-4-2 0,0 6 0 16,0 1 32-16,0-1 0 0,0 4 0 0,-4-1 0 15,4 1-14-15,-3 3 3 0,-1-4 1 0,1 4 0 16,-1 3-3-16,4 3-1 0,-3-6 0 0,3 6 0 15,0 0-32-15,0 0-6 0,0 0-2 0,0 0 0 16,0 0-6-16,0 0-2 0,0 0 0 0,0 0 0 16,0 0-34-16,0 0-6 0,0 0-2 0</inkml:trace>
  <inkml:trace contextRef="#ctx0" brushRef="#br0" timeOffset="-180822.375">29506 13073 1531 0,'0'0'64'16,"-3"6"-51"0,-1 0 115-16,1 1 22 0,3-7 5 0,-4 9 1 15,1 1-58-15,-1-4-11 0,1 3-3 0,3 1 0 0,-4-4-52 0,4 3-12 16,-3 1-1-16,3-4-1 16,0-3-18-16,-4 7 0 0,4 2 0 0,0-6-9 15,0 4 9-15,0-4 0 0,0 0 0 0,0 4 8 16,0-1 0-16,4-3 1 0,-4 4 0 0,3-1 0 0,-3-9 20 0,4 3 4 15,-4-3 1-15,3 10 0 16,1-4-2-16,3-3-1 0,-4 7 0 0,1-1 0 0,3 0-18 0,-4-2-3 16,4 2-1-16,-3 0 0 15,0-2 3-15,-1-1 0 0,-3-6 0 0,4 6 0 16,-1 4-31-16,-3-10-5 0,0 3-2 0,0-3 0 16,0 0 12-16,0 0 2 0,0 0 1 0,0 0 0 0,0 0 2 0,0 0 0 15,0 0 0-15,0 0 0 0,0 0-1 0,0 0 0 0,0 0 0 0,0 0 0 16,0 0-1-16,0 0 0 0,-7-3 0 0,0-4 0 15,3-2 21-15,1 0 4 0,-4-7 1 0,3 3 0 16,1 4 14-16,-1 0 3 0,1-10 1 0,3 6 0 16,0-3-5-16,-4 1 0 0,4-1-1 0,0 0 0 15,0 1-27-15,0-1 8 0,0-3-8 0,4 7 0 16,-4-4 13-16,0 0-2 0,3 4-1 0,-3-1 0 16,0 1-10-16,4 2 0 0,-4-5 0 0,3-4 0 15,1 9 0-15,-1-5 8 0,1-1-8 16,-1 7 8-16,-3 9-8 0,0 0 0 0,4-7 0 0,0 1-11 15,-4 6 11-15,7-3 0 0,0 3 0 0,0-3 0 16,3 3 0-16,-3-3 11 0,4 3-3 0,-4 0 0 16,4-3-8-16,3 3 0 0,-4 0 0 0,4 0 0 15,0 0 0-15,1 0 0 0,-1 0 0 0,-4-4-11 16,4 1-2-16,-3 0-1 0,0 3 0 0,-1 0 0 16,1 0-19-16,-1 0-4 0,1-3-1 0,-4 3 0 15,4-3-34-15,-4-3-6 0,0 6-2 0,0-3 0 16,-4-4-123-16,4 7-25 0,-3-9-4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82A3-4AAB-4A3E-AB13-87CA11D139E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0F48-0D49-4A24-AD99-E1876664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32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ferez-vous</a:t>
            </a:r>
            <a:r>
              <a:rPr lang="en-US" dirty="0"/>
              <a:t> après la fin de </a:t>
            </a:r>
            <a:r>
              <a:rPr lang="en-US" dirty="0" err="1"/>
              <a:t>votre</a:t>
            </a:r>
            <a:r>
              <a:rPr lang="en-US" dirty="0"/>
              <a:t> dernier </a:t>
            </a:r>
            <a:r>
              <a:rPr lang="en-US" dirty="0" err="1"/>
              <a:t>examen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D3BA22F-5D30-4D62-8673-F64E05A2FF0F}"/>
                  </a:ext>
                </a:extLst>
              </p14:cNvPr>
              <p14:cNvContentPartPr/>
              <p14:nvPr/>
            </p14:nvContentPartPr>
            <p14:xfrm>
              <a:off x="1622880" y="2225160"/>
              <a:ext cx="6986880" cy="925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D3BA22F-5D30-4D62-8673-F64E05A2FF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3520" y="2215800"/>
                <a:ext cx="7005600" cy="94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980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Louis-</a:t>
            </a:r>
            <a:r>
              <a:rPr lang="en-US" sz="2800" b="1" dirty="0" err="1"/>
              <a:t>Phillipe</a:t>
            </a:r>
            <a:r>
              <a:rPr lang="en-US" sz="2800" b="1" dirty="0"/>
              <a:t> </a:t>
            </a:r>
            <a:r>
              <a:rPr lang="en-US" sz="2800" b="1" dirty="0" err="1"/>
              <a:t>D’Alembert</a:t>
            </a:r>
            <a:r>
              <a:rPr lang="en-US" sz="2800" b="1" dirty="0"/>
              <a:t> is a Haitian novelist and poet who writes in both French and Haitian Creole</a:t>
            </a:r>
            <a:endParaRPr lang="fr-FR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043" y="1915297"/>
            <a:ext cx="4744995" cy="373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9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Guerre de 1870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2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8511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92" y="2594919"/>
            <a:ext cx="3336324" cy="27802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255" y="2594919"/>
            <a:ext cx="3264114" cy="278026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5FF682A-9CED-4034-88D3-B3A7A89A0EFB}"/>
                  </a:ext>
                </a:extLst>
              </p14:cNvPr>
              <p14:cNvContentPartPr/>
              <p14:nvPr/>
            </p14:nvContentPartPr>
            <p14:xfrm>
              <a:off x="1244520" y="2929680"/>
              <a:ext cx="6687000" cy="2246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5FF682A-9CED-4034-88D3-B3A7A89A0EF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5160" y="2920320"/>
                <a:ext cx="6705720" cy="226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621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7222" y="2142900"/>
            <a:ext cx="3316414" cy="37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7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6C6EC3-691D-4A42-A9F1-F314E3C8AAA5}"/>
                  </a:ext>
                </a:extLst>
              </p14:cNvPr>
              <p14:cNvContentPartPr/>
              <p14:nvPr/>
            </p14:nvContentPartPr>
            <p14:xfrm>
              <a:off x="2946240" y="-341640"/>
              <a:ext cx="8637840" cy="5784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6C6EC3-691D-4A42-A9F1-F314E3C8AA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6880" y="-351000"/>
                <a:ext cx="8656560" cy="580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1897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6234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22" y="15784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Aimez-vous</a:t>
            </a:r>
            <a:r>
              <a:rPr lang="en-US" dirty="0"/>
              <a:t> </a:t>
            </a:r>
            <a:r>
              <a:rPr lang="en-US" dirty="0" err="1"/>
              <a:t>l’école</a:t>
            </a:r>
            <a:r>
              <a:rPr lang="en-US" dirty="0"/>
              <a:t> plus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que Franz?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36121</TotalTime>
  <Words>59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Travail de cloche  </vt:lpstr>
      <vt:lpstr>Louis-Phillipe D’Alembert is a Haitian novelist and poet who writes in both French and Haitian Creole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462</cp:revision>
  <cp:lastPrinted>2017-05-05T15:44:53Z</cp:lastPrinted>
  <dcterms:created xsi:type="dcterms:W3CDTF">2016-10-03T16:25:09Z</dcterms:created>
  <dcterms:modified xsi:type="dcterms:W3CDTF">2020-05-06T14:43:13Z</dcterms:modified>
</cp:coreProperties>
</file>