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3" r:id="rId2"/>
    <p:sldId id="421" r:id="rId3"/>
    <p:sldId id="386" r:id="rId4"/>
    <p:sldId id="413" r:id="rId5"/>
    <p:sldId id="422" r:id="rId6"/>
    <p:sldId id="419" r:id="rId7"/>
    <p:sldId id="33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3"/>
            <p14:sldId id="421"/>
            <p14:sldId id="386"/>
            <p14:sldId id="413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Franz et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arriviez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salle de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silente</a:t>
            </a:r>
            <a:r>
              <a:rPr lang="en-US" dirty="0"/>
              <a:t> et </a:t>
            </a:r>
            <a:r>
              <a:rPr lang="en-US" dirty="0" err="1"/>
              <a:t>sombre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 de M. Hamel, que </a:t>
            </a:r>
            <a:r>
              <a:rPr lang="en-US" dirty="0" err="1"/>
              <a:t>penseriez-vous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Marrons are descendants of slaves who escaped from their masters in French Guiana and founded their own communities in the interior of the country.</a:t>
            </a:r>
            <a:endParaRPr lang="fr-FR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291" y="1690688"/>
            <a:ext cx="3126747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532" y="1690688"/>
            <a:ext cx="3878992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0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Franz,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avait-il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d’être </a:t>
            </a:r>
            <a:r>
              <a:rPr lang="en-US" dirty="0" err="1"/>
              <a:t>grondé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/>
              <a:t>Sur quoi M. Hamel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interroger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Depuis</a:t>
            </a:r>
            <a:r>
              <a:rPr lang="en-US" dirty="0"/>
              <a:t> deux </a:t>
            </a:r>
            <a:r>
              <a:rPr lang="en-US" dirty="0" err="1"/>
              <a:t>ans</a:t>
            </a:r>
            <a:r>
              <a:rPr lang="en-US" dirty="0"/>
              <a:t>, </a:t>
            </a:r>
            <a:r>
              <a:rPr lang="en-US" dirty="0" err="1"/>
              <a:t>qu’est-ce</a:t>
            </a:r>
            <a:r>
              <a:rPr lang="en-US" dirty="0"/>
              <a:t> qui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devant</a:t>
            </a:r>
            <a:r>
              <a:rPr lang="en-US" dirty="0"/>
              <a:t> la </a:t>
            </a:r>
            <a:r>
              <a:rPr lang="en-US" dirty="0" err="1"/>
              <a:t>mairie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D’habitude</a:t>
            </a:r>
            <a:r>
              <a:rPr lang="en-US" dirty="0"/>
              <a:t>, qui </a:t>
            </a:r>
            <a:r>
              <a:rPr lang="en-US" dirty="0" err="1"/>
              <a:t>faisait</a:t>
            </a:r>
            <a:r>
              <a:rPr lang="en-US" dirty="0"/>
              <a:t> beaucoup de bruit dans la salle de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reaction de M. Hamel </a:t>
            </a:r>
            <a:r>
              <a:rPr lang="en-US" dirty="0" err="1"/>
              <a:t>quand</a:t>
            </a:r>
            <a:r>
              <a:rPr lang="en-US" dirty="0"/>
              <a:t> Franz arrive </a:t>
            </a:r>
            <a:r>
              <a:rPr lang="en-US" dirty="0" err="1"/>
              <a:t>en</a:t>
            </a:r>
            <a:r>
              <a:rPr lang="en-US" dirty="0"/>
              <a:t> retard?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Franz </a:t>
            </a:r>
            <a:r>
              <a:rPr lang="en-US" dirty="0" err="1"/>
              <a:t>apprends</a:t>
            </a:r>
            <a:r>
              <a:rPr lang="en-US" dirty="0"/>
              <a:t> les </a:t>
            </a:r>
            <a:r>
              <a:rPr lang="en-US" dirty="0" err="1"/>
              <a:t>nouvelles</a:t>
            </a:r>
            <a:r>
              <a:rPr lang="en-US" dirty="0"/>
              <a:t> des affiches à la </a:t>
            </a:r>
            <a:r>
              <a:rPr lang="en-US" dirty="0" err="1"/>
              <a:t>mairie</a:t>
            </a:r>
            <a:r>
              <a:rPr lang="en-US" dirty="0"/>
              <a:t>. Comment </a:t>
            </a:r>
            <a:r>
              <a:rPr lang="en-US" dirty="0" err="1"/>
              <a:t>apprenez-vous</a:t>
            </a:r>
            <a:r>
              <a:rPr lang="en-US" dirty="0"/>
              <a:t> les </a:t>
            </a:r>
            <a:r>
              <a:rPr lang="en-US" dirty="0" err="1"/>
              <a:t>nouvelles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36250</TotalTime>
  <Words>144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Travail de cloche  </vt:lpstr>
      <vt:lpstr>The Marrons are descendants of slaves who escaped from their masters in French Guiana and founded their own communities in the interior of the country.</vt:lpstr>
      <vt:lpstr>Bonjour!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467</cp:revision>
  <cp:lastPrinted>2017-05-05T15:44:53Z</cp:lastPrinted>
  <dcterms:created xsi:type="dcterms:W3CDTF">2016-10-03T16:25:09Z</dcterms:created>
  <dcterms:modified xsi:type="dcterms:W3CDTF">2020-05-06T17:35:48Z</dcterms:modified>
</cp:coreProperties>
</file>