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345" r:id="rId2"/>
    <p:sldId id="346" r:id="rId3"/>
    <p:sldId id="376" r:id="rId4"/>
    <p:sldId id="349" r:id="rId5"/>
    <p:sldId id="261" r:id="rId6"/>
    <p:sldId id="414" r:id="rId7"/>
    <p:sldId id="415" r:id="rId8"/>
    <p:sldId id="372" r:id="rId9"/>
    <p:sldId id="368" r:id="rId10"/>
    <p:sldId id="416" r:id="rId11"/>
    <p:sldId id="375" r:id="rId12"/>
    <p:sldId id="337"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45"/>
            <p14:sldId id="346"/>
            <p14:sldId id="376"/>
            <p14:sldId id="349"/>
            <p14:sldId id="261"/>
            <p14:sldId id="414"/>
            <p14:sldId id="415"/>
            <p14:sldId id="372"/>
            <p14:sldId id="368"/>
            <p14:sldId id="416"/>
            <p14:sldId id="375"/>
            <p14:sldId id="337"/>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0" y="1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20D4B52-9420-49F1-B7F2-B1E98923A432}" type="datetimeFigureOut">
              <a:rPr lang="en-US" smtClean="0"/>
              <a:t>5/8/2020</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04EFB22-8470-4BB9-AEF0-7E7CB444C92A}" type="slidenum">
              <a:rPr lang="en-US" smtClean="0"/>
              <a:t>‹#›</a:t>
            </a:fld>
            <a:endParaRPr lang="en-US" dirty="0"/>
          </a:p>
        </p:txBody>
      </p:sp>
    </p:spTree>
    <p:extLst>
      <p:ext uri="{BB962C8B-B14F-4D97-AF65-F5344CB8AC3E}">
        <p14:creationId xmlns:p14="http://schemas.microsoft.com/office/powerpoint/2010/main" val="6033122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5-08T16:16:42.867"/>
    </inkml:context>
    <inkml:brush xml:id="br0">
      <inkml:brushProperty name="width" value="0.05292" units="cm"/>
      <inkml:brushProperty name="height" value="0.05292" units="cm"/>
      <inkml:brushProperty name="color" value="#FF0000"/>
    </inkml:brush>
  </inkml:definitions>
  <inkml:trace contextRef="#ctx0" brushRef="#br0">12943 11674 370 0,'0'0'8'0,"0"0"1"0,0 0 1 0,-3 7 2 0,3 2-12 0,-4-3 0 0,4-6 0 0,-3 7 0 16,3-7 69-16,0 0 12 0,0 0 3 0,-4 6 0 16,4-6 2-16,0 0 1 0,0 0 0 0,0 0 0 15,0 0-19-15,0 0-4 0,-3 6-1 0,3-6 0 16,0 0-39-16,-4 3-7 0,4-3-1 0,0 0-1 16,0 0-15-16,-3 7 0 0,3-1 0 0,0-6 0 15,0 9 0-15,0-9 0 0,-4 3 0 0,4-3 0 0,0 0 0 0,0 7 0 16,0-7 0-16,0 0 0 0,0 0 26 0,0 0 2 15,0 0 1-15,0 0 0 0,0 0-29 0,0 0 0 16,0 0 0-16,0 0 0 0,4 3 0 0,-4-3 0 16,0 0 0-16,0 0 0 0,0 0 14 0,3 9-3 15,-3-9-1-15,4 7 0 16,-4-7 24-16,0 6 5 0,3 3 1 0,-3 1 0 0,4-1-40 0,-4 0-16 16,0 4 0-16,3 0 1 0,-3-1 15 0,4-3 0 15,-4 10 0-15,3-3 0 0,4 0 0 0,-3-1 0 16,3 4 0-16,-3 0 0 0,3-3 0 0,3 6 0 15,-3-4 0-15,0-2 0 0,4 3 0 0,-4-7 13 16,4 4-2-16,-4-6-1 0,0-1-10 0,-4 0-14 16,4 1 3-16,0-1 1 0,-3-3 10 0,3 4 0 0,-4-7 0 15,4 3 0-15,-3 0 49 0,0 1 12 0,-4-7 3 0,3 6 0 16,1 3-52-16,-1 1-12 0,1-1 0 0,-4 1 0 16,3-1 54-16,-3-3 8 0,0 4 2 0,4-4 0 15,-1 3-52-15,-3 1-12 0,4-7 0 0,-1 6 0 16,1 1 0-16,-1-1 0 0,4-3 0 15,0 4 0-15,1-1 0 0,-5-2 0 0,4 2 0 0,0 0 0 16,4 1 0-16,-4-1 0 0,0 1 0 0,3-1 0 16,-3 0 0-16,1 1 0 0,-1-4 0 0,0 3 0 15,0 1 0-15,0-4 11 0,0 4-3 0,0-1-8 16,-4-3 24-16,4 0-1 0,-3 1-1 0,3 2 0 16,-3-6 2-16,-1 4 1 0,1-4 0 0,-1 0 0 15,-3-3-11-15,4 3-2 0,-4-3-1 0,3 6 0 16,1-3-11-16,3 4 12 0,-4-4-12 0,1 3 12 15,-1-3-12-15,4 3 0 0,0-2-12 0,-3 2 12 0,3-3 0 16,-3 3 0-16,3-3 0 0,0 1 0 0,0 2 0 16,0-3 0-16,0 3 0 0,0-3 0 0,0 4 0 0,-3-1 0 15,3 0 0-15,0-3 0 0,0 0 0 0,3-3 0 16,-3 0 0-16,0 4 0 0,0-1 0 0,0 0 0 16,1-3 0-16,-1 3 0 0,0 0 0 0,0 0 0 15,3-3 12-15,-3 3-4 0,0-3-8 0,4 7 8 16,-4-4-8-16,0-3 8 0,0 0 0 0,0 0 0 15,4 0 0-15,-1 0 0 0,1 0 0 0,3 0 0 0,-3-10 0 16,-1 10 0-16,4 10-8 0,0-10 8 0,1-10-8 0,-1 7 8 16,0 0-8-16,0 0 0 15,0 0 9-15,4 0-9 0,-4 0 0 0,-4-1 0 0,4 4 0 16,4-3 0-16,-4 3 0 0,0 0 0 0,-3 3 0 0,3-3 0 31,0 4-24-31,0-1-8 0,0 0-3 0,-3 0 0 0,3 0 35 0,-3 0 0 0,-1 0 0 16,1-3 0-16,-1 7 21 0,1-4 11 0,-4-3 3 0,4 6 0 15,-1-6-27-15,1 3-8 0,-1-3 0 0,-3 0 0 16,4-3 9-16,0 3-1 0,-1-6-8 0,1 6 12 16,-1 0 0-16,1 0 0 0,-1 0 0 0,1-3 0 15,0 3-12-15,-4 0 8 0,3-7-8 0,1 7 0 16,-1 0 0-16,1-3 0 0,0 3 0 0,-1 0 0 16,1 0 0-16,-1 0 0 0,-3 0 0 0,4 0 0 15,3 0 0-15,-3 3 0 0,-1-3 0 0,1 7 0 0,-1-4 0 16,1-3 0-16,0 0 0 0,-1 6 0 0,4-6 0 15,-3 3 0-15,3-3 0 0,0 0 0 0,-3-3 0 16,-1 3 0-16,4-6 0 0,1 6 0 0,-5 0 0 0,4-10 0 16,0 7 0-16,0 0 0 0,1-3 0 15,2 3 0-15,-3-4 0 0,0 1 0 0,1 0 8 0,2 3-8 16,-3 0 0-16,0 0 0 0,4-1 0 16,-4 4 8-16,0 0-8 0,0 0 0 0,0 0 0 15,1 0 0-15,-5 4 0 0,4-1 0 0,0-3 0 16,-3 3 0-16,3 0 0 0,-3-3 0 0,3 3 0 0,-4 3 0 15,1-3 0-15,-4 1 0 0,4-1 0 0,-1 0 0 16,-3 0 0-16,4 0 0 0,-4-3 0 0,3 0 0 16,5 0 0-16,-8-3 0 0,3 0 0 0,-3 0 0 15,4-4 0-15,-1 4 0 0,5-3 0 0,-5 0 8 0,1 0-8 16,-1-1 0-16,4 1 17 0,-3 3-2 0,0-3-1 0,3 2 0 16,-4 1-14-16,1 0 8 0,-1 3-8 0,1 0 0 15,0 0 0-15,-1 0 0 0,1 0 0 0,-4 0 0 16,3 3 0-16,-3 0 0 0,4-3 0 0,-4 4 0 15,4-1 0-15,-4 0 0 0,0 0 0 0,3 3 0 16,-3-3 0-16,0 1 0 0,1-1 0 0,-1 0 0 16,0 3 0-16,-4-3 0 0,4 0 0 0,0 0 0 15,0 1 0-15,0-1 0 0,0 0 0 16,4 0 0-16,0 0 0 0,-4 0 8 0,3 0-8 0,1-3 0 16,-4 7-12-16,3-4-4 0,1-3-2 0,0 6 0 15,-1-3 18-15,1-3 0 0,-4 10 0 0,3-10 0 16,1 6 0-16,0-3 0 0,-1-3 0 0,1 9 0 15,-4-9 0-15,3 7 0 0,-3-1 0 0,1 0 0 16,2-3 11-16,-3 1 5 0,4-1 2 0,-4-3 0 16,0 0-18-16,0 6 0 0,0-6 8 0,0 3-8 15,4 0 39-15,-4 0 4 0,0 0 1 0,3 1 0 16,-3-4-63-16,4 0-12 0,-4-4-2 0,4 4-1 0,-4-3 54 0,0 3 12 16,3 0 1-16,-3-3 1 0,0 0-34 0,0 0 0 15,0 0 0-15,1 0 0 0,-1 0 0 0,0 3 0 16,0-7 0-16,0 7 0 0,0-3 0 0,-4 3 0 15,4 0 0-15,0 3 0 0,-3-3 0 0,3 0 0 16,-3 3 0-16,3 1 0 0,0-4 0 0,0 0 0 16,0 3 0-16,-4-3 0 0,4 3 0 15,4 0 0-15,-4 0 0 0,-3 0 0 0,3-3 0 0,0 3 0 16,0 0 0-16,-4 1 0 0,-3-4 0 0,11 3 0 16,-4-3 0-16,0 0 0 0,0 0 0 0,-7 0 0 15,7 0 0-15,0 0 0 0,0 6 0 0,0-6 0 0,0 3 0 16,0-3 0-16,0 3 0 0,-7-3 0 0,7 0 0 15,4 0 0-15,0 0 0 0,-1 0 0 16,1 0 0-16,-1-3 0 0,-3 3-20 16,4-3-12-16,0 0-1 0,-1-3-1 0,1-1 34 0,-1 4 0 0,4-6 8 0,-7-1-8 15,4 4 12-15,0-3-3 0,3 2-1 0,-4-2 0 16,1 0-8-16,0 9 8 0,-1-10-8 0,-3 10 8 16,4-3 7-16,-1-3 1 0,-3 6 0 0,4 0 0 15,-4 0-24-15,0-3-5 0,0 6-1 0,-3-3 0 16,3 0 14-16,0 0 0 0,-4 0 0 0,4-3 0 0,-7 3 0 15,4 0 0-15,3 0 0 0,-7 0 0 0,3 0 16 16,5-7-4-16,-8 7-1 0,3 0 0 0,4 0-11 16,-7 0 0-16,4 0 0 0,3-3 0 0,-4-3 0 0,4 3-14 15,0-3 3-15,0-1 1 16,0-2 10-16,0 3 0 0,1-4 0 0,-1 1 0 0,3 3 8 16,1-4 1-16,-4-2 0 0,3 2 0 0,1 1-9 0,-4-1 0 15,4 1 0-15,-4 6 0 16,3-3 0-16,1-1-14 0,-1 1 3 0,-3 3 1 0,-3 3 10 0,-4 0 14 15,7 0-3-15,0 0-1 0,0 0-10 0,-3 0 0 16,3 3 0-16,-4 0 0 0,1 3 0 0,-1-2-14 16,1 2 3-16,-1-3 1 0,1 3 10 0,-1-3 0 15,1 7 0-15,-1-4 8 0,1-3-8 0,-4-3 0 0,7 0 0 0,-7 0 0 16,0 0 9-16,4 6-9 0,3-2 12 0,0-4-12 16,-7 0 13-16,3 0-4 0,4-4-1 0,0 4 0 15,0-6-8-15,-3 6 0 0,3 0 9 0,-3 0-9 16,3-3 0-16,-4-3 0 0,4 6 0 0,-3 0 8 15,3-3-8-15,-7 3 0 16,7 0 0-16,-4-7 0 0,4 7 0 0,-3 0 0 0,3-3 0 0,-7 3 0 16,4 0 0-16,-1 0 0 0,4 0 0 15,-7 0 0-15,7 0 0 0,-3 0 0 0,3 3 0 16,-7-3 0-16,7-3 0 0,-4 3 0 0,4 0 0 16,0 0 0-16,0 0 0 0,-3-6 0 0,3 6 0 0,0 0 0 15,0-3 0-15,0 3 0 0,0-3 0 0,4 0 0 16,-1 3 0-16,-3-4 9 0,4 1-9 0,0 3 0 15,-4-3 0-15,3 3 0 0,4 0 0 0,-3 0 0 16,0 0 0-16,-1 0-19 0,4 0 3 0,-3 0 0 16,-1 0 16-16,1 3 0 0,0-3 0 0,-4 3 0 15,0-3 0-15,-7 0 0 0,7 0 0 0,0 4 0 0,0-4 0 0,3 3 0 16,-2 0 0-16,-1-3 0 16,3 3 0-16,-3-3 0 0,0 0 0 0,4 0 0 0,-4 0 0 0,0 0 0 15,4-3 0-15,-4 3 0 0,3 0 0 0,-3 0 0 16,0-3 0-16,0 3 0 0,4-3 11 15,-4 3 5-15,4-4 2 0,-4 4 0 0,3 0-18 0,-3 0 0 16,0 0 0-16,0 0 0 0,0 0 0 0,1 0 0 16,-1 0 0-16,-4 0 0 15,-3 0 0-15,7 0 0 0,0 0 0 0,-3 0 0 0,-4 0 0 0,7 4 0 0,0-8 0 0,0 4 0 16,-7 0 0-16,3 0 0 16,4-3 0-16,1 3 0 0,-5 0 0 0,4 0 0 15,-3 0 0-15,3 0 0 0,-4 0 0 0,4 0 0 0,-7 0 0 16,4 0 0-16,3 0 0 0,0 0 0 15,0 0 0-15,0 0 0 0,0 0 0 0,0 0 0 16,0 3 0-16,0-3 0 0,0 0-18 0,0 0 2 0,0 0 1 0,0 0 0 16,1-3 24-16,-1 3 5 0,3-3 1 0,1 3 0 15,-4 0-24-15,3-3-5 0,1 0-1 0,-4-3 0 16,0 2 15-16,0 1 0 0,-7 3 0 0,4 0 0 16,-1-3 0-16,4 3 0 0,0 0 0 0,0-3 0 15,-3 0 0-15,3 3 0 0,-4 0 0 0,5 0 0 16,-5 0 0-16,4 0 0 0,-3 0 0 0,-4 0 0 15,7 3 0-15,-4 0 0 0,1 3 0 0,-1 1 0 0,1-4 23 16,-1 3 7-16,-3-6 2 0,7 3 0 0,-3 0-32 16,3 1 0-16,-4 2 0 0,-3-6 0 15,4 3 0-15,0 3 0 0,-1-3 0 0,-3-3 0 0,4 7 0 16,3-4 0-16,-7-3 0 0,3 0 0 16,4 0 0-16,0 6 8 0,0-6-8 0,0 3 0 0,-3-3 0 15,-4 0 9-15,7 0-9 0,-7 0 8 16,4 0-8-16,-4 0 8 0,7-3-8 0,-4 3 8 0,4 3-8 15,-3-3 0-15,3 0 0 0,-4 0 0 0,1 0 0 0,3 0 0 16,0 0 0-16,-4 0 0 0,5 6 0 0,-5-6 0 16,4 4 0-16,-3-4 0 0,3 6 0 0,0-3 0 15,0-3 0-15,-4 0 0 0,1 0 0 0,3 3 0 16,0-3 0-16,-4 3 0 0,5-3 0 0,-5 0 0 0,4 0 0 16,0 0 0-16,-3 0 0 0,3 0 0 0,0 0 0 15,0 3 0-15,0 1 0 0,0-4 0 0,0 3 0 0,0 0 0 16,0 0 0-16,0-3 0 15,4 3-9-15,-4 0 9 0,-4-3 0 0,4 3 0 0,0-3 0 0,1 4 0 16,-1-4 0-16,-4 3 0 0,-3-3 0 0,7 3 0 16,0 0 0-16,0 0 0 0,-7-3 0 0,4 0 0 15,3 0 0-15,-4 3 0 16,-3-3 8-16,0 0-8 0,0 0 0 0,7 0 0 0,-7 0 8 0,8 0-8 16,-8 0 0-16,7 3 0 0,0-3 0 0,-7 0 0 15,7 0 0-15,0 0 0 0,0 0 0 0,-7 0 0 16,3 0 0-16,4 0 0 0,0 0 0 0,-7 0 0 15,7 0 0-15,-3 0 0 0,-4 0 0 0,7 0 0 16,0 0 0-16,-3 0 0 0,3 0 0 0,-7 0 0 16,0 0 0-16,7 0 0 0,0 0 0 0,-7 0 0 15,3 3 0-15,-3-3 0 0,7-3 0 0,0 3 0 0,-3 0 0 0,-4 0 0 16,0 0 0-16,7-3 0 0,-3 0 0 0,-4 3 0 16,7 0 0-16,-4 0 0 0,4 0 0 0,-3-3 0 15,-4 3 0-15,7 0 0 0,-4 0 0 0,-3 0 0 16,7 0 0-16,0 0 0 0,0 0 0 0,1 0 0 15,-1 0 0-15,-4 3 0 0,4-3 0 0,-3 0-8 16,-4 0 8-16,7 0 0 0,0 0 0 0,-7 0 0 16,7 0 0-16,0 0 0 0,0 0 0 0,-3 0 0 15,3-3 0-15,0 3 0 0,-4-3 0 0,4 3 0 16,0-3 0-16,0 3 0 0,4-3 0 0,-4-1 0 16,0 1 0-16,0 3 0 0,0-3 0 0,0 3 0 15,0-3 0-15,0 0 0 0,0-3 0 0,-3 6 0 16,-4 0 0-16,0 0 0 0,0 0 0 0,0 0 0 15,0 0 8-15,0 0-8 0,0 0 0 0,0 0 0 16,3-4 0-16,-3 4 0 0,0 0 0 0,0 0 0 0,0 0 0 0,0 0 0 16,7 0 0-16,-3 0 0 0,-4 0 0 0,0 0 0 15,0 0 0-15,7 0 0 0,0-3 0 0,-7 3 0 16,4 0 0-16,3-3 0 0,0 0 0 0,-4 3 0 16,-3 0 0-16,7-3 0 0,-3-3 0 0,-4 6 0 15,0 0 0-15,0 0 0 0,7 0 0 0,-7 0 0 16,3-4 0-16,-3 4 0 0,4-6 0 0,-4 6 0 15,3-3 0-15,-3 3 0 0,4-6 0 0,-4 6 0 16,0-3 0-16,0 3 0 0,4-7 0 0,-4 7 0 16,0 0 0-16,0-9 14 0,0 6-4 0,0-3-1 15,0-4-9-15,0 4 8 0,0 0-8 0,3-1 8 16,-3 7-8-16,0 0 0 0,0 0-12 0,0 0 12 16,4-3 0-16,-1-3 16 0,4 0 0 0,-3 3-1 15,-4 3-15-15,3-4 0 0,4-2 0 0,-3 0 0 0,-1 0 0 16,-3-4 0-16,0 10 0 0,0 0 0 15,4-9 0-15,-4 6 0 0,0 3 0 0,0 0 0 0,0 0 0 0,0 0 0 16,0-7 0-16,0 4 0 0,0-3 0 0,0 3 0 16,0-7 0-16,0 4 0 0,0 0 0 0,0 0 0 15,0-1 0-15,3 1 0 0,-3 0 0 0,0-4 0 16,0 4 0-16,-3 0 0 0,6 0 0 0,-3-1 0 16,4 1 0-16,-4 0 0 0,3-4 0 0,-3 7 0 0,4-3 0 0,-4-3 0 15,4 9 0-15,-4-10 0 16,0 1 0-16,0 6 0 0,0-10 0 0,0 13 0 0,0 0 0 0,0 0 0 15,0 0 0-15,0-6 0 0,3 3 0 16,-3-7 0-16,0 4 0 0,-3-3 0 0,3 2 0 0,-4 1 0 16,0-3 0-16,4-1 0 0,0 1 0 15,0-1 0-15,0-5 0 0,-3 5 0 0,-1 1 0 16,1 0 0-16,-1-4 0 0,1 4-12 0,3-1 3 16,-4 1 0-16,1 2 9 0,3-2 0 0,-4-3 0 15,1 8 0-15,-1-5 0 0,4 0 11 0,-3 2-1 0,3-2 0 16,-4-1-10-16,4 4 0 0,0 6 0 0,-3-6 0 15,3 0 0-15,0-4 0 0,-4 1 0 0,4-4 0 16,0-2 0-16,-3 2 0 0,3 13 0 0,-4-9 0 16,4-1 0-16,-4 1 0 0,4-4 0 0,-3 4 0 15,3 0 0-15,-4-1-16 0,4 4 4 0,-3-4 1 0,3 1 11 16,-4 3-8-16,1-4 8 0,-1 1-8 0,1 3 18 0,-1-4 4 16,1 7 1-16,-1-3 0 0,1-4-15 0,-4 7 0 15,7 3 0-15,0 0 0 0,-4-6-10 0,4 6-5 16,0 0-1-16,-7-3 0 0,0-3 26 0,0-1 5 15,0 4 1-15,7 3 0 0,0 0-16 0,-7-3 0 16,0-3 0-16,7 6 0 0,-7-3-10 0,7 3-5 16,-7-3-1-16,7 3 0 0,0 0 16 0,0 0 0 15,-7-7 0-15,-4 4 0 0,11 3 0 0,0 0 0 16,-7 0 0-16,7 0-9 0,0 0 9 0,-11 0 0 16,4-3 0-16,0 0-8 0,7 3 8 0,-10 0 0 15,-1 0 0-15,1 0 0 0,2-3 0 0,1 3 0 16,-3-3 0-16,-1 3 0 0,4 0 0 0,-3 0 0 15,-1 3 0-15,4-3 0 0,-4-3 0 0,1 3 8 16,3 3-8-16,-4 0 0 0,4-3 0 0,0 3 0 0,-4-3 0 0,4 3 0 16,7-3 0-16,-10 0 0 0,3 6 0 0,-4 1-8 15,1-7 22-15,-1 3 5 0,0 0 1 0,1 0 0 16,-1-3-20-16,-3 3 0 0,4-3 0 0,-5 3 0 16,1 1-10-16,0-1-6 0,-3-6 0 0,2 3-1 15,1 0 17-15,-3 0 0 0,-1-4 0 16,0 1 0-16,4 0 0 0,0 0 0 0,0-3 0 0,0-1 0 15,0 1 0-15,0 3 0 0,3 0 0 0,-3 0 0 16,4 3 0-16,-1 0 0 0,0-3 0 0,1 3 0 16,-1-4 0-16,1 1 0 0,-1 3 0 0,0 0 0 15,1-3 0-15,-4 3 0 0,3-3 0 0,1 3 0 0,-5-3 0 0,5 3 0 16,-4 0 0-16,3 0 0 16,4 0 15-16,-3 3 0 0,-1-3 0 0,-3 0 0 0,0-3-15 0,0 3-12 15,-4 0 3-15,4-3 0 0,-4 0 9 16,4 3 12-16,0 0-2 0,-4-3-1 15,4-7-9-15,0 4 0 0,0 6-10 0,0 0 10 16,0 0 0-16,3 0 0 0,-3 0 0 0,4 0 0 0,-5-3 0 0,5 3 0 16,-4 0 0-16,3 3 0 0,4-3 0 0,-3 0 0 15,-5 0-8-15,5 0 8 0,-4 0 0 0,3 0 0 16,-3 0 0-16,0 0-9 0,0 0 9 0,0 6 0 16,-4-3 0-16,4-3 0 0,0-3 0 0,0-3 11 0,3 3-3 15,-3-4 0-15,0 4-8 0,0-3 0 0,0-3 0 16,0 6 0-16,3-4 0 0,0 4 0 0,1-3 0 0,-1 6 0 15,1 0 0-15,3-3-11 0,-4-4 3 16,4-2 0-16,-4 0 8 0,1 2 0 0,3 4 0 0,0 0 0 16,-4 0 0-16,4 0 0 0,0 0 0 0,0 0 0 15,0 6 0-15,0-3 0 16,-4 0 0-16,1 3-8 0,3-3 8 0,-4 3 0 0,4 0 0 0,-4-3 0 16,1-3 0-16,-4 0 0 0,0 6 0 0,-1-3 0 15,1 3 0-15,0-3 0 0,-3-3 0 0,2 0 0 16,-2 0 0-16,3 3 0 0,0 0 0 0,3 0 0 15,0 3 0-15,1 0 0 0,-1-3 0 0,1 0 0 16,-1-3 8-16,1 0 1 0,2 0 0 0,-2 3 0 16,-1 0-9-16,1 3-16 0,3 0 4 0,-4 0 1 15,4-6 11-15,0 3 16 0,0 3-4 0,0 0-1 0,0-3-11 16,3 6 0-16,-3 1 0 0,0-4 0 0,4-3-13 0,-4-3-5 16,3-1-1-16,-3 1 0 0,7 3 19 0,-7 0 0 15,3 0 0-15,-6 0 0 0,3-3 0 0,0 0 0 16,0 0 0-16,-4 0 0 0,4 6 0 0,4-3 0 15,-5 0 0-15,1-3 0 16,4-7 0-16,-4 4 0 0,7 6 0 0,-7 3 0 0,0 4 9 16,-4-4 9-16,4 3 2 0,0-3 0 15,3 0-41-15,-3-3-8 0,-3-3-2 0,3 3 0 0,0 0 31 0,0 0-9 16,-4 3 9-16,4 0 0 0,0-6 0 0,-4 3 0 16,4 6 0-16,-3 1-8 0,-1-7 8 0,1 3 0 15,-1 0 0-15,0 0 0 16,1-6-26-16,-1 0-3 0,1 3-1 0,-1 0 0 0,1 3 50 0,-1-3 9 15,0 3 3-15,-3-3 0 0,7-3-32 0,0 0 0 16,-3 3 0-16,2-3 0 0,-2 6 0 0,3-6 0 0,0 0 0 0,0-1 0 31,0-2-22-31,0 6-7 0,0 6-2 0,0 1 0 0,-1-7 47 0,1 0 10 0,7 0 2 0,-7 0 0 16,0 6-28-16,0-3 0 0,0-3 0 0,0 3 0 31,-3 0-20-31,2 1-5 0,1-1-2 0,0 0 0 0,-3-3 43 0,-1 6 9 0,4-6 2 0,-3-6 0 16,-1 12-27-16,0-6 0 0,1-6 8 0,-4 6-8 15,3 0 0-15,1 0 0 0,-5 0 0 0,1 0 0 16,4 6 0-16,-4-12 0 0,3-4 0 0,0 4 0 16,1 9 0-16,-4 0 0 0,3 1 0 0,4-1 0 15,-3-3 0-15,2 3 0 0,-2-3 0 16,-1 0 0-16,8 0 0 0,-8 6-9 0,4 7 9 0,0-4 0 16,-3-3 0-16,2-3 0 0,-2 4 0 0,3-4 0 0,-4-3-25 0,1 6 1 15,-1-3 1-15,0 4 0 0,1-7 23 16,-1 0 0-16,-3 0 0 0,0 0 0 0,4-4 0 15,-5 1 0-15,5-6 0 0,-4 9 0 0,0 6 0 16,3-6 0-16,-3 0 0 0,3 0 0 0,1-6 0 0,-1 6 0 16,1 0 0-16,-5 0 0 0,5 6 0 0,-1-3 0 15,1-12 0-15,-1 9 0 0,4 6 0 0,-4-3 0 16,1-3 0-16,-4 0 0 0,7-9 0 0,-4 15 0 16,4 4 0-16,0-4 0 0,-4-3 18 0,4-3 8 15,-3 0 2-15,3 0 0 16,-4 0-45-16,-3 0-9 0,0 0-2 0,3 0 0 0,1 3 28 0,-4-3 0 0,0-3 0 15,-1 0 0-15,5 3 0 0,-4-3 0 16,-4 0 0-16,4 3 0 0,0 0 0 0,0-4 0 0,0 4 0 0,0 0 0 16,3 4 0-16,-3-4 0 0,7 0 0 15,-4 3 0-15,4-3 0 0,-3 0 0 16,3 3 0-16,-4-3 0 0,4 3 12 0,-4 3 8 0,4 0 2 0,0-2 0 16,0-4-22-16,0 0 0 0,0 3 0 0,-4 0 0 15,4 0 0-15,0-3 0 0,0-6 0 0,-3 3 0 16,3-4 0-16,0 4 0 0,-4 0 0 0,0 0 0 15,1 0-13-15,-1 0-7 0,4 6-2 0,-3-6 0 16,-1 0 34-16,0-1 6 0,1 8 2 0,3-4 0 16,0-4-32-16,0 1-7 0,-4 3-1 0,1 7 0 15,2-4 32-15,-2-3 5 0,-1 0 2 0,4 0 0 16,-3 0-19-16,-1-3 10 0,4 3-10 0,-4 0 8 16,1-4-8-16,3 8 0 0,-4-1 0 0,4-3 0 0,-3-3-16 0,3-4-6 15,-1 4-1-15,1 3 0 0,0 3 31 0,-3-3 7 16,3 0 1-16,0 0 0 15,0 0-26-15,0-3-5 0,7 3-1 0,-7 0 0 0,-4 0 16 0,4 0 0 16,0-6 0-16,0 6 0 0,0 6 8 0,0-3 4 16,0-3 0-16,0 7 1 0,-4-7-13 0,4 3 0 15,-4 3 0-15,4-3 0 0,-3 0 0 0,3 0 0 16,-4 0 0-16,0 1 0 0,1-1 0 0,-1 0 0 16,1-3 0-16,-1 0 0 0,-3 3-12 0,3-3 0 15,1-3 1-15,3 0 0 0,0 0 11 0,-4-1 0 16,4 1 0-16,0 0 0 0,0-3 0 0,3 3 0 15,-3 0 0-15,7 3 0 0,-3 0 0 0,-4-3 0 16,0 3 0-16,0 0 0 0,7 0 0 0,-7 3 0 16,0-3 0-16,-4 3 0 0,4 0 0 0,0-3 0 0,0 6 0 0,-4-3 0 15,4-3 0-15,-3 3 0 0,3 1 0 0,0-4-8 16,-4 3 8-16,4 3 0 0,0-6 0 0,-4 0 0 16,4 0 0-16,-3 0 0 0,3-3 0 0,-4 0 0 15,4-4 0-15,0 4 0 0,-4-6 0 0,4 3 0 16,0 3 0-16,0-4-10 0,0-2 10 0,0 9 0 15,0-10 0-15,3 10-8 0,-3-9 8 0,7 9 0 16,-3 0 0-16,3 0 0 0,-7-9-8 0,7 9 8 16,-4 0 0-16,4 0 0 0,-7-10 0 0,4 10 0 15,3 0 0-15,0 0 0 0,0 0 0 0,-11 0 0 16,8-3 0-16,3 3-8 0,-8-6 8 0,8 6 0 16,-7 0 0-16,7 0 0 0,-7-6 0 0,4 2 0 15,3 4 0-15,-7-6 0 0,0 3 0 0,3 0 0 16,-3 0 0-16,0 0 0 0,0-1-8 0,-4 1 8 15,4 0 0-15,-3 0 0 0,3 3 0 0,-4 0 0 16,1-3 0-16,3 3 0 0,-4 0 0 0,0 0 9 0,1 0-9 0,3 0 0 16,7 0 0-16,-7 0-11 0,3 0 11 0,-3 0 0 15,0 0-9-15,-4 0 9 0,4 0 0 0,0-3 0 16,0 0 0-16,0 0 0 0,0-7-13 0,4 1 5 16,-4-1 8-16,0-5-13 0,3 5 3 0,0 1 1 15,1-1 0-15,-4 7 0 16,3-3-18-16,1 0-3 0,-1 3-1 0,4 3 0 0,0 0 43 0,0 0 9 15,-7-4 2-15,7 4 0 0,0 0-37 0,-7 4-7 0,-3-1-2 0,3 0 0 16,7-3 23-16,-7 3 0 0,-4 0 0 0,4 0 0 16,7-3 0-16,-7 3 0 15,0-3 0-15,7 0 0 0,-11 0-14 0,11 0 2 16,-7 0 0-16,0 0 0 0,4-3 12 0,-5 0 0 0,1-3-10 0,4 3 10 16,-1-4 0-16,4 7 0 0,-7-6-9 15,0 3 9-15,4 0 10 0,3 3 6 16,0 0 0-16,0 0 1 0,0 0-32 0,-7 3-6 0,-4 0-2 0,4 0 0 15,4 0 12-15,-5 4 3 0,1-1 0 0,0 0 0 16,4-3 8-16,-4 7 0 0,3-4-9 0,-3-3 9 16,0 3 0-16,0-2 0 0,7-4 0 0,-7 0 0 15,0 0 0-15,3 0 0 0,-3-4 0 0,0 4 0 16,0-6 0-16,4 3 0 0,-4-3 0 0,0 3 0 16,3-4 0-16,-3 4 0 0,0-3 0 0,3 3 0 0,-3 0-8 15,0 0 8-15,0 3-10 0,0 0 10 16,7 0-13-16,-7 0 3 0,0 3 1 0,-3 0 0 0,6 3 1 0,-3-3 0 15,3 0 0-15,1 7 0 16,-1-4-1-16,1-3 0 0,-1 7 0 0,4-10 0 0,0 0 0 0,0 0 0 16,0 0 0-16,0 0 0 15,0 0-22-15,0 0-4 0,0 0-1 0,0 0 0 16,0 0-36-16,4-10-8 0,-1 7-2 0,4-13 0 16,-3 7-37-16,3-4-7 0,0-2-2 0</inkml:trace>
  <inkml:trace contextRef="#ctx0" brushRef="#br0" timeOffset="132285.059">20027 11618 1036 0,'0'0'23'0,"0"0"5"0,-3-9 0 0,3 9 1 0,0 0-29 0,0 0 0 15,-7 6 0-15,7-6 0 0,-7-6 0 0,-1 12 0 16,1-3 0-16,0 3 0 0,0-12 0 16,7 6 0-16,-3 9 0 0,-4-2 0 0,7-7 0 0,0 0 0 15,-7-7 0-15,0 7 0 16,7 0 0-16,0 0 0 0,0 0 0 0,0 0 0 0,-4 0 0 15,4 0 0-15,0 0 0 0,0 0 0 0,0 0 48 0,0 0 3 16,0 0 1-16,0 0 0 0,0 0-4 0,0 0-1 16,0 0 0-16,-3 7 0 0,3-7-15 0,0 9-2 15,0-9-1-15,-4 3 0 0,4-3 28 0,0 0 6 16,0 0 1-16,-3 10 0 0,3-10-52 0,-4 6-12 16,0 0 0-16,4-6 0 0,0 0 0 0,-3 3 0 0,3-3 0 0,-7 3 0 15,7-3 0-15,-7 4 0 0,0-4 0 0,3 0 0 16,-3 0 8-16,0 0-8 0,7 0 11 0,-7-4-11 15,4 1 0-15,-4 0 0 0,-1 0 0 0,5-3 0 16,-1 0 0-16,1 2 0 0,3 4-10 0,0 0 10 16,-4-6 17-16,1 0 8 0,-1 6 2 0,4 0 0 15,-3-10-15-15,-1 10-2 0,-3-3-1 0,7 3 0 16,0 0-1-16,-3 0-8 0,-4 3 12 0,0-3-4 16,3 0-8-16,-3 0 0 0,0-3 0 0,-4-3 8 15,8 6-8-15,-4-9 0 0,3-1 0 0,-3 7 8 16,0-3-8-16,0 3 0 0,0-1628 0 0,0 3252 0 15,0-1630 0-15,0 6 0 0,0 0 0 0,0-1 0 16,0 1 16-16,0 0 0 0,7 3 1 0,-7 0 0 16,-4-3-17-16,4 0 0 0,3 3 0 0,-3 0 0 15,7 0 0-15,-7 0 0 0,0-3 0 0,0 6 0 0,0 6 0 16,0-6 0-16,0 1 0 0,0-1 0 0,-4-3 25 0,4 0 2 16,-3 0 0-16,3 0 0 0,-4 3-27 0,4-3 0 15,-4-3 8-15,1 3-8 0,3 0 0 0,-4 3 0 16,1-6 0-16,-1 3 0 0,4 0 0 0,0 3 0 15,0 3 0-15,0 0 0 0,0-6 0 0,0 0 0 16,0 4 0-16,0-1 0 0,3 0 0 0,-3 3 10 16,0-3-10-16,3 4 10 0,4-7 1 15,-7 3 0-15,4 3 0 0,-1-3 0 0,4-3-11 0,-3 9 12 16,3-9-12-16,-4 10 12 0,1-1-12 0,3-2 8 16,0-1-8-16,0-6 8 0,0 6-8 0,0 0 0 0,0 1 0 15,0-1 0-15,0 0 0 0,0 7 0 16,-4-4 0-16,4 4 0 0,0 2 0 0,-3-2 0 0,-1 3 0 15,1-4 0-15,3-3 0 0,0-2 0 0,-4 2-9 0,4 4 9 16,0-4 0-16,0 1 0 16,0 2 0-16,-3-3 0 0,3 10 0 0,-4-9 0 0,4-1 0 0,0 7 0 15,0-7 0-15,0 1 0 0,0-1 0 0,0 0 0 16,4 4-8-16,-1-1 8 0,1-2 0 0,-1 6 0 16,1-4 0-16,3 4 0 0,-4-4 0 0,1 1 0 15,3-1-9-15,0 1 9 0,-4-4 0 0,-3 4-9 16,4-4 9-16,-1 1-13 0,1 5 5 0,-4-2 8 15,4 6-37-15,-1-7 0 0,-3-2 0 0,4 5 0 0,-1-2 51 0,-3-1 10 16,4 1 3-16,-4 0 0 16,3-4-43-16,-3 0-9 0,4 7-2 0,-4-3 0 0,3-4 43 15,-3 4 9-15,4-1 2 0,-4 1 0 0,3-1-19 0,-3 4-8 16,4-4 0-16,-4-2 8 0,3 5-8 16,-3-5 0-16,0 2 0 0,4 1 8 15,-4-4-8-15,3 1 0 0,-3 2 0 0,0-2 0 0,0-4 0 0,0 3 0 16,0 1 0-16,0-4 0 0,0 3 0 0,0-5 8 15,0 5-8-15,4 0 0 0,-4-9 0 16,0 7 0-16,3-1 0 0,-3 3 0 0,4-5 0 0,-1 2 0 16,5 0 0-16,-5 0 0 0,4 1 0 0,0-4 0 15,0 3 0-15,0 0 0 0,4-3 0 0,-1 7 0 16,-2-4 0-16,2-3 0 16,1 7-28-16,-1-1-4 0,1-3 0 0,-1-3-1 0,1 7 54 0,0-4 11 0,-1-3 3 0,1 4 0 31,-4-4-56-31,3 0-11 0,-3 3-3 0,4-3 0 0,-4 0 66 0,0 0 13 0,4 1 2 0,-4 2 1 15,0-3-47-15,0 0 0 0,-4 0 0 0,4 0 0 16,1 1 0-16,-8-4 0 0,7 3 0 0,0 0 0 16,3-3 0-16,-3 0 0 0,4 0 0 15,-1 0 0-15,1 0 18 0,0 0 1 0,-1-3 0 0,4 3 0 16,-3 0-31-16,3 0-5 0,0 0-2 0,0 0 0 16,0 0 31-16,0 3 5 0,-3-3 2 0,3 0 0 15,0 0-19-15,0 0 0 0,-3 0 0 0,3 0 0 16,-3 0 0-16,-1 0 0 0,1-3 0 0,-1 0 0 15,1-1 0-15,-4 1 0 0,4 0 0 0,-1 0 0 16,1 0 0-16,-1 0 0 0,1 0 0 0,0-4 0 16,-1 4 0-16,-3 0 0 0,4 0 0 0,-4 0 0 15,0 0 0-15,3 3 0 0,-2-3 0 0,2 3 0 16,-3-4 8-16,0 4-8 0,4 4 12 0,-1-4-12 0,1 3 0 0,0 0 0 16,-1 0 0-16,4 0-12 0,0 0 12 0,0 0 0 15,1 0 0-15,-1 1 0 0,3-1 0 0,-3 3 0 16,8-6 0-16,-5 3 0 0,1-3 0 0,0 0 0 15,-4 0 0-15,3-3 0 0,1 3 0 16,0-3 0-16,-4 0 0 0,0 0-9 0,3-4 9 0,-2 4 0 16,-1 0 0-16,3 0 0 0,1-3 0 0,-4 3 0 15,0 3 0-15,0-4 0 0,0 4 0 16,-3 0 0-16,3 0 0 0,0 0 0 0,-3 0 14 0,3 4-2 16,0-4 0-16,0 3 0 0,-3-3-12 0,-1 0 0 15,4 3 0-15,-3 0-10 0,3-3 10 0,-3 3 0 16,3 0 0-16,-4-3 0 0,4 0 0 0,1 0 0 15,-5 0 0-15,4 0 0 0,4 0 0 0,-4 0 0 0,0-3 0 16,0 0 0-16,4-3 0 0,-1 3 0 0,-2-1 0 16,2-2 8-16,-3 0 13 0,0 3 3 0,4-4 1 0,-4 4 0 15,4-3 3-15,-4 6 0 0,0 0 0 0,0 0 0 16,0-3-28-16,0-3 0 0,1 6-9 0,-1 6 9 16,0-3 0-16,0-3 0 0,0 0 0 0,-3 6 0 15,3-6 0-15,-4 0 0 0,4 0 0 0,-3 3 0 16,0-3 0-16,3 0 0 0,-4 0 0 0,1 0 0 15,3 0-9-15,-3 0 9 0,-1-3 0 0,1 3-9 16,-1 0 9-16,1 0 0 0,-1 0 0 0,1 0 0 0,3 0 0 16,-3 0 0-16,-1 3 0 0,1-3-8 0,3 0 8 15,-3 7 0-15,-1-7 0 0,4 0 0 16,-3 3 0-16,3-3 16 0,0 3-4 0,0 0-1 0,0 0-11 16,4-3 0-16,-4 0 0 0,0 0 0 0,0 0 0 15,4-3-16-15,-4 3 4 0,4-3 1 0,-1 0 11 16,-3 0 0-16,4-4 0 0,-4 7 8 0,0-3-8 15,0 3 0-15,4-6 0 0,-7 6 0 0,3-3 0 16,-4-3 0-16,1 6 0 0,-1 0 8 0,1 0-8 0,0 6 0 16,-4-3 0-16,3-3 0 0,-3 6 0 0,4-3 0 15,-4-3 0-15,0 7 0 0,4-4 0 0,-1 0 0 16,-3 0 0-16,4 0 8 0,-1 0-8 0,4-3 0 16,-3 4 0-16,0-4 0 0,3 0 0 0,0 0 0 0,0 0 9 15,0 0-9-15,0 0 0 0,0 0 0 0,-3 0 0 0,0 0 0 16,3 3 0-16,-4-3 0 0,4 0 0 0,-7 3-12 15,0 0 12-15,4 0 0 0,3 0 0 0,0 0 0 16,-3 4 0-16,-1-4 0 0,1 0 0 16,0 0 0-16,-1 0 0 0,-3 0 0 0,0 0 0 0,0 1 0 15,0-1 0-15,4 0 0 0,-4-3 0 0,4 3 0 16,-4 0 0-16,0-3 0 0,7 0 0 0,-7 0 0 16,3 0 0-16,1-3 0 0,-4 3 0 15,4 0 0-15,-1 0 0 0,1 0 8 0,-4-3-8 16,3 3 0-16,-2 0 9 0,2 0-9 0,1 0 0 0,3 0 9 15,-4 3-9-15,1-3 0 0,0 3 0 0,-1-3 0 16,1 3 0-16,-1-3 0 0,4 6 0 0,-3-2 0 16,0-4 0-16,-1 6 0 0,1-3 0 0,-1-3 0 15,1 6 0-15,0-3 0 0,-4-3 0 0,3 0 0 16,4 7 0-16,0-7 0 0,-3 0 0 0,0 0 0 0,3 0 0 0,0 0 0 16,0 0 0-16,0 0 0 0,0 0 0 0,0 0 0 15,0 0 0-15,0-7 0 0,1 7 0 0,-1 0 0 16,3 0 0-16,-3-1630 0 0,-3 3260 0 0,3-1633 0 15,-3 3 0-15,-1-6 0 0,4 6 24 0,-3 0 10 16,3 0 2-16,-3-3 0 0,3 3-28 0,0 0-8 16,-4-6 0-16,1 6 0 0,0 0 0 0,-4 6 0 15,3-6 0-15,1 0 0 0,-1 3 0 0,1-3 0 16,0 6 0-16,-1-3 0 16,1-3-28-16,-1 7-7 0,1-4-1 0,0-3 0 0,3 6 54 0,-4-6 10 15,8 3 3-15,-4 0 0 0,4-3-31 0,-1 0 0 16,-3 0 0-16,4 0 0 0,0 0 30 0,-1 0 3 15,-3 0 1-15,4-3 0 0,0 0-34 0,-1-3 0 16,-3 6 0-16,4 0 0 0,3 0 0 0,-3 0 0 16,3-3 0-16,-3 3 0 0,-4 0 0 0,3-7 0 0,-3 7 0 15,1 0 0 1,2 0-16-16,-3 0-9 0,4 0-3 0,-4 0 0 0,4 0 28 0,-4-3 0 0,0 3 0 0,0 0 0 16,0-6 0-16,4 6 0 0,-4 0 0 0,4 0 0 15,-4 0 0-15,0-3 0 0,0 3 0 0,0-6 0 16,0 6 0-16,0 0 0 0,0-4 0 0,4-2 0 15,0 3 0-15,-4 3 0 0,0-6 0 16,4 6 0-16,-4-3 17 0,3 0 9 0,1-1 2 0,-4 4 0 16,4-3-28-16,-4 0 0 0,0 0 0 0,-4 3 0 15,5 0 0-15,-1 0 0 0,-4 0 0 16,1 0 0-16,3 0-16 0,-3 0-9 16,3 0-2-16,-4 0 0 0,1 0 27 0,-1 0 0 0,1 0 0 0,-4 0 0 15,4 0 0-15,-1 0 0 0,-3 0 0 0,4 0 0 16,-1-3 0-16,1 3 0 0,3-3 0 0,-3 3 0 0,-1-3 0 15,1 3 0-15,-1-7 0 0,5 7 0 0,-5-3 0 16,1-3 0-16,3 3 0 0,-4 0 0 0,1 0 0 0,3 3 0 16,-3-4 0-16,3 1 0 0,0 3 9 0,0-3-9 15,0 3 12-15,-3 0-12 0,3 0 21 0,-4 0-2 16,5 0-1-16,-1 0 0 0,-4 3-18 0,1-3 0 16,-1 0 0-16,4 0 0 0,-3 0 0 0,3 0 0 15,-3 0 0-15,3-3 0 0,-4 3-15 0,5-3-6 0,-1 0-2 16,-4 0 0-16,4-4 23 0,1 4 0 0,-1-3 8 15,-4 3-8-15,4-3 20 0,0 2-2 0,-3-2 0 0,3 6 0 16,0-3-18-16,-3-3 0 16,3 6 0-16,-4 0 0 0,5 0 0 0,-1-3 0 0,-4 3 0 15,1 3 0-15,-1-3 0 0,1 0 0 0,-4 6 0 16,0-3 0-16,0 3 0 0,4-2 0 0,-4 5 0 0,3-3 0 16,1-3 9-16,-4 7-1 0,0-4-8 0,4 4 12 15,-4-4-12-15,0 0-8 0,3 0 8 16,1 1-13-16,-4-4 13 0,-3 3 0 0,3-3 0 0,0 0 0 15,0 0 0-15,3-3 0 0,-3 4 0 0,0-4 0 16,0 0 0-16,1-4 0 0,2 4 0 0,1 0 0 16,-4-3 48-16,3 3 13 0,4-3 3 0,-3 3 0 15,0 0-52-15,-1-3-12 0,4 3 0 0,-3 0 0 16,0 0-19-16,-1 0-6 0,1 0-2 0,-4 0 0 0,3 0 27 16,-3 0 0-16,0 0 0 0,4 3 0 0,0-3 0 15,-1 0 0-15,-3 3 0 0,4 0-8 0,-1-3 8 0,-3 4 0 16,0-4 0-16,4 3 0 0,0-3 0 15,-1 3-8-15,4-3 8 0,0 0 0 0,4 0 0 0,-4 0 0 16,0 0 0-16,0 0 8 0,4-3-8 0,-4 3 0 16,0-3 0-16,4 3 0 0,0 0 23 0,-4 0 3 15,3-1628 1-15,-3 3256 0 0,1-1628-27 16,2 0 0-16,-3 3 0 0,0 0 0 0,4 0 0 16,-4 0-19-16,4-3 3 0,-8 3 1 0,5 3 24 15,-5-2 5-15,1-4 1 0,-1 6 0 0,1-6-15 0,-4 3 0 16,3-3 0-16,-2 0 0 0,2 0 0 0,1 0-15 15,-4 0 3-15,3 0 1 0,1 0 11 0,-4 0-8 16,4 0 8-16,-4 0-8 0,3 0 8 0,-3 0 0 16,4 0 0-16,-4-3 0 0,3 3 10 0,-2-6 4 0,2 6 1 0,1 0 0 15,-1 0-15-15,1 0 0 0,-4 0 0 0,4 0 0 16,-4 0 0-16,0 0 0 0,0 0 0 0,0 0 0 16,3 0 0-16,-3 6 0 0,4-6 0 0,0 0 0 15,-4 0 0-15,0 0 0 0,3-6 0 0,1 6 0 16,-4 0-9-16,3 0-5 0,5 0-1 0,-5 0 0 15,4-4 15-15,-3 4 0 0,3-6 0 0,-3 6 0 16,3-3 0-16,0 0 0 0,-4 0 0 0,4 0 0 16,1-4 0-16,-5 4 0 0,4-3 0 0,0 0 0 15,0-1 0-15,-3 1 0 0,0 0 0 0,-1 0 0 16,1 3 0-16,-1-1 0 0,5 1 0 0,-5 0 0 0,1-3 0 0,-1 6-9 16,1-3 9-16,-1 3-8 0,-3 0 21 15,1 0 5-15,-1 0 1 0,0 0 0 16,0 0-38-16,0 0-7 0,-7 0-2 15,7 0 0-15,0 3 45 0,0-3 9 0,0 0 2 0,0 0 0 16,0 0-28-16,0 0 0 0,0-3 0 0,4 3 0 0,-4-7-15 16,3 7-8-16,1 0-1 0,0-3-1 0,-4-3 25 0,3 3 8 15,-3-3 0-15,0-4 0 0,0 10-8 0,0-3 8 16,1-3-8-16,2 3 8 0,-3-4-8 0,0 4 0 16,0-3 0-16,0 3 8 0,4 0 2 0,-4-4 1 15,-4 7 0-15,5 0 0 0,-1-3-11 0,-4 3 0 0,4 0 0 0,0 0 0 16,0 0 0-16,-3 0-12 15,3 0 2-15,0 3 1 0,-4 1 9 0,5-1 12 0,-1-3-2 0,0 3-1 16,0 0-9-16,0 0 0 16,3-3 0-16,-3 3 0 0,4 0 0 0,-4-3 0 0,4 0 0 0,-1 0 0 15,-3 0 0-15,4 7 0 16,-1-7 0-16,1 3 0 0,0-3 0 0,-4 0 0 0,3 0 0 0,1 6 0 16,-1-6 0-16,1 3 0 0,-4-3 0 15,4 0 0-15,-1 0-8 0,1 6-4 0,-4-2-1 16,0-4 0-16,0 0 13 0,0 0 0 0,4 6 0 0,-4-3 0 15,0-3 12-15,3 0 0 0,-3 0-1 0,0 0 0 16,-7 0-11-16,7 0 0 0,0 0 0 0,-3 0 0 16,3 0 0-16,0 0 0 0,0 0 0 0,0 0 0 15,-3 0 0-15,3 0 0 0,-4 0 0 0,4 0 0 16,0 0 0-16,-3 0 0 0,3 0 0 0,0 0 0 16,-3 6 0-16,3-6 0 0,0 0 0 0,0 3 0 15,0-3 0-15,0 7 0 0,-4-7 0 0,4 3 0 0,1 0 0 0,-1 0 0 16,-7-3 0-16,3 3 0 0,4-3 0 0,0 0 0 15,4 3 0-15,-4-3 0 0,-4 0 0 0,4 0 0 16,1 0 0-16,-1 0 0 0,-4-3 0 16,4 0 0-16,4 3 0 0,-4 0 0 15,0-3 0-15,-4 0 0 0,4 0 0 0,0 3 0 0,1 0 0 16,-5-7 0-16,4 7 0 0,0 0 0 0,0 0 0 0,0 0 0 16,0 0 0-16,0 0 0 0,0 0 0 0,4 0 0 15,0 0 0-15,-4-3 0 0,3 3 0 0,1-6 0 16,-1 6 0-16,1 0 0 0,3-3 0 0,-3 3 0 15,-1-6 0-15,4 6 0 0,-3-4 0 0,3-2 0 16,-3 6 0-16,3 0 0 0,-4-3 0 0,4-3 0 16,-3 6 0-16,0 0 0 0,3 0 0 0,-4 0 0 15,-3-3 0-15,4 3 0 0,0 0 0 0,-1-7 0 0,1 7 0 0,-1 0 0 16,1 0 0-16,-1 0 0 0,1 7 0 0,0-4 0 16,-4-3 0-16,3 0 0 0,1 0 0 0,-4 0 0 15,4 0 0-15,-1 0 0 0,1 0 0 0,-4 0 0 16,3 0 0-16,1 0 0 0,-1 0 0 0,-2-3 0 15,2 3 0-15,-3-7 0 0,7 7 0 0,-7 0 0 16,4 0 0-16,0 0 0 0,-4 0 0 0,0-3 0 16,0 3 0-16,-4 0 0 0,4 0 0 0,0 0 0 15,4 3 0-15,-4-3 0 0,-4 0 0 16,5 0 0-16,-1 0 17 0,0 0 2 0,-4 0 0 0,4 0 0 16,-3 0-19-16,3 0 0 0,-7 0 0 0,7 7 0 0,-4-7 0 0,-3 0 0 15,7 3 0-15,1-3 0 16,-5 0 0-16,4 0 0 0,-7 0 0 0,7 0 0 15,0 0 0-15,0 0 0 0,0 0 0 0,0 0 0 16,0 0 0-16,0 0 0 0,-3 0 0 0,3 0 0 0,0 0 0 0,0 0 0 16,0 0 0-16,0 0 0 0,0 0 0 0,0 0 0 15,0 0 0-15,1 0 0 0,-1 0-9 0,0 0-6 16,-4 0-1-16,4 0 0 0,0-3 16 0,0 3 0 16,4-7 0-16,-8 7 0 0,4 0 8 0,1 0-8 15,-1 0 0-15,0 0 0 0,0 0 0 0,0 0 0 16,3 0 0-16,1-3 0 0,3 0 0 0,-3 3 0 0,3-3 0 15,-4 0 0-15,4 3 0 0,1-3 0 0,-5-4 0 16,4 4 0-16,-3-3 12 0,-1 3 0 0,1 3-1 0,3-3 0 16,-3 3-11-16,-1-3 0 0,4 3 0 0,-3-7 0 15,3 4 0-15,-7 0 0 0,4 3 0 16,-1-3 0-16,1 0 0 0,-1 3 0 16,-2 0 0-16,2-3 0 0,1 3 0 0,-1-3 0 0,-3-1 0 0,0 4 0 15,0-3 0-15,0 0 0 16,4 3 0-16,-4 0 0 0,0 0 0 0,0 0 0 0,0 0 0 15,0 0 0-15,0-3 0 0,0 3 0 0,1 3 0 0,-1-3 0 16,0 3 0-16,0-3 0 0,3-3 0 0,-3 3 0 16,0 0 0-16,0 0 0 0,0 3 0 0,1 0 0 15,-1-3 0-15,3 0 0 0,-3 0 0 0,0 0 0 16,0 0 0-16,0 4 0 0,0-4 0 0,1 3 0 16,2 0 0-16,1-3 0 0,-4 3 0 0,0-3 0 0,-4 6 0 15,4-6 0 1,-7 0 0-16,7 3 0 0,-3 1 0 0,3 2 0 0,-3-3 0 15,-4-3 0-15,0 0 0 0,0 0 0 0,7 3 0 0,-7-3 0 0,3 6 11 0,-3-6-3 16,4 3-8-16,-4-3 12 16,0 0-12-16,0 0 0 0,7 4 0 0,-7-4 0 0,0 0 0 0,0 0 0 15,0 0 0-15,0 0 0 0,0 0 0 16,0 0 0-16,0 0 0 0,0 0 0 0,0 0 0 0,0 0 0 16,0 0 0-16,3 3 0 0,1 0 0 15,-4-3 0-15,7 3 0 0,0 0 0 0,0-3 0 0,-4 3-8 16,-3-3 8-16,8 0-13 0,-1 0 13 0,0 3 0 15,0-3 0-15,0 7 0 0,0-7 0 0,-7 0 0 16,3 3 0-16,4-3 0 0,0 0 0 0,-3 0 0 16,3 0 0-16,-7 0 0 0,7 0 0 0,0 0 0 15,-3 0 0-15,3 6 0 0,0-3 0 0,0-3 0 0,0 0 0 0,-4 0 0 16,4 6 0-16,1-2 0 0,-1-4 0 0,-4 0 0 16,4 6 0-16,0-3 0 0,0-3 0 0,0 0 0 15,-3 6 0-15,3-6 8 0,0 0 0 0,0-6-8 16,-3 6 8-16,3 0-8 0,0 0 0 0,0-3 0 15,0 3 0-15,0-6 0 0,-4 6 0 0,4 0 0 16,0 0 0-16,1 0-9 0,-1 0 1 0,0 0 0 16,0-4 8-16,3 4 11 0,-3-6-3 0,0 6 0 15,0 0-8-15,0 0 0 0,1-3 0 0,-1 3-11 16,0-6 11-16,0 6 0 0,0 0 0 0,3 0 0 16,-3-3 0-16,4-4 0 0,0 7 0 0,-1 0 0 15,1 0 0-15,-4-3-8 0,3 3 8 0,1-3-8 16,3 3 8-16,-3-3 0 0,-1 0 0 0,-3 3 8 15,4-3-8-15,-1 3 0 0,-2-7 0 0,-1 4 0 0,0 0 0 16,3 3 0-16,-3-3 0 0,-3 3 0 0,3-3 0 0,-7 3 0 16,7-3 0-16,-7 3 0 0,7-3 0 0,-4 0 0 15,5-1 0-15,-1 4 0 0,-4-3 8 0,-3 3-8 16,7-3 8-16,0-3-8 0,0 3 0 0,-3 0 0 16,3-1 0-16,0 1 0 0,-4 0 0 0,5 0 0 15,-1 0 0-15,0-3 0 0,0 6 0 0,0-4 0 16,0-2 0-16,-4 6 0 0,4-3 0 0,0 3-8 0,0-6 0 0,-3 6 0 15,3-3 8-15,0 3 0 0,-3-7 0 16,3 7 0-16,-4-3 0 0,4-3 0 0,0 6 0 16,-3 0 0-16,-1-3 0 0,4-3 0 15,-3 6 0-15,0-4 0 0,-1-2 0 0,4 3 0 16,-3-3 0-16,-1-1 0 0,1 1 0 0,-1 0 0 0,1 0 0 0,-4 6-8 16,0 0 8-16,3-7 0 15,1-2 0-15,-1 3-8 0,1-7 8 0,-1 10 0 0,-3-3 0 16,4-4 0-16,-4 1 0 0,3 0 0 15,-3-1 0-15,0 1 0 0,0-1 0 0,0 1 0 0,-3 3 0 0,3-4 0 16,-4 1 0-16,4 3 0 0,-3-1 0 0,3 1 0 16,0-3 0-16,-4 2 0 0,4-2 0 0,0 0 0 15,0-1 0-15,0 1 0 0,0 2 0 0,0-2 0 16,0-7 0-16,0 4 0 0,0-1 0 0,0 1 0 16,4-7 0-16,-4 6-10 0,0-2 10 0,3-1 0 15,-3 0 0-15,0-2 0 0,-3-1 10 0,3 0-2 0,0 0-8 16,0 0-10-16,0 4 10 0,0 2-13 0,-4-3 13 0,4 1-11 15,0 2 11-15,-3 1-10 0,3-1 10 0,0 4-13 16,-7-1 5-16,3-2 8 0,1 2 0 0,-1 4 0 16,1-3 0-16,-1-1 0 0,-3 1 0 0,0 3 0 15,3-4 0-15,-6 4 0 0,3-4 0 0,-4-2 0 16,1 6 0-16,-1-4 0 16,0-2 0-16,1 2 8 0,-4-5-8 0,3 2 8 0,1-3 4 0,-4 4 1 15,-1-1 0-15,5-2 0 16,-4 5-13-16,3-2 0 0,1-4 0 0,-1-3 0 0,0 10-13 0,4-4-6 15,0 1-1-15,-3 2 0 0,3-2 20 0,-4 2 0 16,4 1 0-16,-4 0 0 0,4-4 0 0,0 10 0 16,-3-7 0-16,3 1 0 0,0 3 0 0,-4 3 0 15,0-4 0-15,1 4 0 0,-4-6 0 0,0 3 0 0,0-4 0 0,-1-2 0 16,-2-1 0-16,3-3 0 0,-4 4 0 0,0-4 0 16,1-3 0-16,-1 7 0 0,0-4 0 0,1 0 0 15,-1 1-15-15,1 2 1 0,2 4 0 0,-2-1 0 16,-1 1 14-16,1 0-12 0,-1 2 12 0,0-2-12 15,4 6 12-15,0-3-9 0,-4 6 9 0,4 0-8 16,0-4 8-16,4 4 8 0,-1-6-8 0,0 6 11 16,-3 0-11-16,4 0 0 0,-1 0 0 0,1 0 0 15,-1 0 0-15,-3 6 0 0,0-2 0 0,0-4 8 16,3 0-8-16,-3 0 0 0,3 0 0 0,-3-4 0 16,0-2 0-16,0 6 0 0,0-6 0 0,-4 6 8 15,1-3-8-15,3 0 0 0,-4 3 0 0,0 0-11 16,1-4 11-16,-1 4-12 0,0 0 12 0,1-3-12 15,-1 0 4-15,0 3 0 0,1 3 0 0,-4 0 0 16,3-3 8-16,0 0 0 0,4 0 0 0,-3 4 0 16,-1-8 0-16,0 4 0 0,1 4 0 0,-1-4 0 15,4 3 0-15,-4 0 0 0,1 3 0 0,3-6 0 0,-4 6 0 0,4-2 0 16,0-4-9-16,-8 0 9 0,5 0 0 0,-4 0 0 16,7 0 0-16,-1 6 0 0,-2-3 0 0,3-3 0 15,0 6 0-15,-1-3 0 0,1-3-11 0,0 0 3 16,0 0 0-16,0 7 0 0,0-4 8 0,3-3 9 15,-3 0-1-15,4 6-8 0,-4-6 0 0,3 3 0 16,4-3 0-16,-4 0 0 0,1 6 0 0,-4-6 0 16,3 4 0-16,-3-4 0 0,3 6 0 0,-3-6 0 15,4 3 0-15,-4 0 0 0,-1 0 0 0,1-3-11 0,0 0 11 0,4 3-10 16,-4-3-2-16,-1 0 0 0,5 0 0 16,-4 0 0-16,0 0 12 0,3 0 0 0,-3 0 0 15,3 0 0-15,1-3 8 0,-1-3 3 0,1 6 1 16,-1 0 0-16,-3-3-12 0,0 3 0 0,3 0 0 15,-6 0 0-15,-1 0 0 0,0 3 0 0,1 3 0 0,3-3 0 16,-4 1-28-16,0-1 3 0,1 3 0 0,-1-3 0 16,4 0 15-16,-4 0 10 0,4 0-12 0,0 4 12 15,0-1 0-15,0-3 0 0,0-3 0 0,0 3 9 16,3 0-1-16,-3 1-8 0,0-4 12 0,0 3-4 16,3 0 10-16,-3-3 2 0,3 0 0 0,1 3 0 15,-4-3-20-15,3 0 0 0,0 6 0 0,-3-3 0 16,4-3 0-16,-4 0 0 0,3 0 0 0,-3 7 0 15,3-4-17-15,-3 3-7 0,0-3-2 0,4 7 0 0,-5-10 26 0,1 6-8 16,0-3 8-16,0 0 0 0,0 0 0 0,0 0-10 16,0 1 10-16,3-4 0 0,-3 3 0 0,0-3 0 15,0 3 0-15,0 0 0 0,0-3 20 0,3 0 7 16,-3 3 1-16,0 0 1 16,3-3-21-16,-3 0-8 0,0 0 0 0,3 0 9 0,-3 0-9 0,-3 0 0 15,3 3 0-15,0-3 0 0,3 4-9 16,-3-1-4-16,0-3-1 0,0 0 0 0,-1 3 14 0,1-3 0 15,0 0 0-15,-3 3 0 0,3-3 0 0,-4 3 0 16,0-3 0-16,1 0 0 0,-1 3 0 0,0-3 15 16,4 0-2-16,-3 0 0 0,-1 3-13 0,0 0 0 15,1 1 0-15,-1-4 0 0,0 0 0 0,-3 0 0 0,0 0 8 16,3 3-8-16,-3-3 0 0,0 0 0 0,0 3 0 0,0 0 0 16,0-6-8-16,-1 6-5 0,1 0-1 0,-3 0 0 15,2 0 14-15,-2 4 0 0,3-4 0 0,-1 3 0 16,1-3 8-16,0 3 5 0,0-2 1 0,0 5 0 15,0-9-14-15,-1 6 0 0,5-3 0 16,-4 1 0-16,-1-1-12 0,5 0 2 0,3 0 0 0,-8-3 0 16,8 3 10-16,-7 0 14 0,4-3-3 0,-5 0-1 15,5-3-10-15,-4 3 0 0,-1-3 0 16,1 3 0-16,0 0-10 0,-4-3 10 0,4 3 0 16,-4 0-9-16,4-3 9 0,0 3 11 0,-4-3-3 0,1 3 0 15,-1 0 0-15,4 0 0 0,-4 0 0 0,4 0 0 16,-4 0-8-16,4 0-16 0,4 0 4 0,-5-4 1 15,1 4 11-15,0-3 0 0,0-3 0 0,3 6 0 16,1 0 0-16,-1-3 0 0,0-3 0 0,4 6 0 16,-3 0 0-16,-1 0 0 0,0 0 8 0,4 0-8 0,-3-4 10 15,2-2-2-15,5 6-8 0,-4 0 12 0,-4-3-12 0,4 3 9 16,-4 0-9-16,1 0 8 0,-1-6-8 0,0 6-9 16,1 0 9-16,-1 0-13 0,-3 0 13 0,3 0 0 15,-3 0 0-15,0-3 0 0,3 3 0 0,-3-7 0 16,0 7 0-16,0 0 0 0,3-3 0 0,-6 3 0 15,2 0 0-15,-2-3 0 0,3 3 0 0,-1 0 0 16,5 0 0-16,-4 0 0 0,3 0 0 0,4-3 0 16,-4 0 0-16,-3 3 0 0,3 0 0 0,1 0 0 15,3 6 0-15,-4-3 0 0,4-6 0 0,0 3 0 16,0 0 0-16,0 0 0 0,-1-3 0 0,5 0 0 0,-4 0 0 0,0 0 0 16,-1 3 0-16,-2 0 0 15,3 0 0-15,0 0 0 0,-4-4 0 0,4 4 0 0,-4 0 0 16,1-3 0-16,3 3 0 0,-8 0 0 0,5 0 0 15,-4-3 0-15,3 3 0 0,4 0 0 0,0 0 0 0,0 0 0 16,-4-3 0-16,0 0 8 0,4 3 0 0,-3-3-8 16,-1 0 0-16,4 0 0 0,0-1 0 0,-4 1 0 15,4 0 0-15,0 3 0 0,0 0 0 0,0 0 0 16,-1-3 0-16,1 0 0 0,-3 6 0 0,3-3 0 16,-1 0 0-16,1 0 0 0,0 0 0 0,-3 3-9 15,-1-3 9-15,4 0-13 0,-4 3 5 0,4 0 8 16,0-3-25-16,0 7 2 0,0-7 1 0,3 3 0 15,-3-3 22-15,0 3 0 0,0 0 0 0,3-3 0 16,1 0 16-16,3 0 4 0,-7 3 0 0,3 0 1 0,0-3-21 0,-3 0 0 16,4 3 0-16,-1-3 0 15,-3 4 0-15,3-4 0 0,-3 3 0 0,4-3-8 16,-1 0 8-16,-3 0 0 0,0 0 8 0,3 3-8 0,-3-3 0 16,-3 0 0-16,2 3 0 0,-2 0 0 15,3-3-20-15,-4 3-8 0,0-3-1 16,1 0-1-16,-1 0 22 0,1 0 8 0,-5 3 0 0,5-3-9 0,-1 0 9 0,0 0 0 15,-3 7 0-15,4-4 0 0,3-3 0 0,-4 0 0 16,4 0 0-16,0 0 0 0,-4 0 0 0,4 0 0 16,0 6 0-16,0-6 0 0,0-6 0 0,-4 6 0 15,4 0 0-15,0 0 8 0,-4 0-8 0,8-3 0 0,-5 3 0 16,1 0 0-16,0-7-12 0,4 7 4 0,-5 7 0 0,-2-7 0 16,3 0-7-16,0 3-1 0,-4-3 0 0,4 0 0 15,0 0 16-15,0 0-12 0,0 6 12 0,-1-3-12 16,1 3 12-16,-3-2 0 0,3-8 0 0,-1-2 10 15,1 6-10-15,-3 0 10 0,3 6-10 16,-1-2 10-16,-2-8-2 0,3 4 0 0,3 0 0 0,-3 0 0 16,3-6-8-16,1 6 0 0,-1 0 9 0,-3-3-9 15,4-3 0-15,-5 6 8 0,1 0-8 0,4 0 0 16,-4-3 0-16,0-4 0 0,-1 7 0 0,5 0 8 16,-4 0-8-16,0 0-8 0,0 0 8 0,-1 0-12 15,1 0 0-15,-3 0 0 0,-1 7 0 0,0-4 0 16,1-3 12-16,-4 6 0 0,3-3 0 0,0 3 0 15,4-6 0-15,0 0 0 0,0 4 0 0,-4 2 0 16,1 3 0-16,-1-6 0 0,0-6 0 0,1-3 0 16,3 6 0-16,0 0 8 0,-4 6-8 0,0-6 8 0,4 3-8 15,0-3 0-15,-4 0 0 0,4 0 0 0,0 0 0 0,0 0 0 16,0-3 0-16,0 3 0 0,0-6 0 0,3 6 0 16,-3-3 0-16,0-3-8 0,0 6 8 0,0-4 0 15,0 4 0-15,-1 0 8 0,1 0-17 0,-3 0-3 16,3 4-1-16,0-4 0 0,-4 0 13 0,4 0 0 15,0 0 0-15,0 9 0 0,-1-9 0 0,-2 6 0 16,3 1 0-16,-4-7 0 0,4 3 0 0,3 0 0 16,-3 0 0-16,0 0 0 0,7 0 16 0,-4 0-3 0,-3 1-1 15,4-1 0-15,-1-3-1 0,1 3-1 16,-1 0 0-16,0 0 0 0,4 0-10 0,-3 0 0 16,-1 0 0-16,4 1 0 0,-3-1 0 0,3 0 0 15,0 0 0-15,-4 0 0 0,0 0 0 0,1 0 0 16,3 1 0-16,-4-1 0 0,-3-3 0 0,3 3 0 15,1-3 0-15,-1 6 0 0,1-3 0 0,-4 4 0 0,-1-4 0 16,1-3 0-16,4 6 0 0,-1-3 0 0,1-3 0 0,-1 6 0 16,11-6 0-16,-11 0 0 0,4 0 0 0,-3 0 0 15,3-6 0-15,0 6 12 0,3-3-12 0,-3-3 12 16,4-4-12-16,-4 7 0 0,-1 3 0 0,1-6 0 16,0 6 28-16,4-3 3 0,3 3 1 0,-7-3 0 15,-4-1-32-15,4-2 0 0,4 3 0 0,-4 0 0 16,3 0 0-16,-3 0-20 0,0-1 4 0,0 4 0 15,0-3 16-15,-4 3-12 0,1 0 12 0,3 0-10 16,-4 0-2-16,0 3 0 0,1-3 0 0,-1-3 0 16,1 3 12-16,-1 0-8 0,0 3 8 0,1-3-8 0,3 0 8 0,-4-3 0 15,1 6 0-15,-1-6 0 0,1 0 0 16,-1 3 0-16,0 0 0 0,4 0 0 16,0-3 0-16,0 0 8 0,0 3-8 0,-3-3 11 0,10 3-3 15,-8-3-8-15,1 0 12 0,4-1-4 16,3 4-8-16,-7-3 0 0,7 3 9 0,-7-3-9 0,3-3 0 0,-3 3 0 15,7 3 0-15,-3-7 0 0,-4 4 0 0,0-3 0 16,7 6 0-16,-11 0 0 0,4 0 0 0,0 0 0 16,-4 0 0-16,4-3 0 0,0 3 0 0,0-6 0 15,7 6 0-15,-10 0 0 0,-1 0 0 0,4 0-13 16,-4 0 5-16,1 0 8 0,-1 0-8 0,1 0 8 0,-1 0 0 16,0 0 0-16,1 0 0 0,3 0 13 0,-4 0-1 0,4 0-1 15,-3 0-11-15,2 0-16 0,1 0 4 0,0 0 1 16,0 6 11-16,0-3 11 0,-3-3-3 0,3 0 0 15,7 0-8-15,-7 6 0 0,-4-6 0 0,0 3 0 16,4-3 0-16,-3 4 0 0,3-4 0 0,0 3 0 16,0 0 0-16,-4 0 0 0,4-3 0 0,-4 6 0 15,1-6 0-15,3 7 0 0,-4-4 0 0,1-3 0 16,-1 3-8-16,0 0 8 0,4 3 0 0,0-3 0 16,-3 0 0-16,3-3 0 0,0 7 0 0,0-7 0 15,-1 0 0-15,5 0 0 0,-4 0 0 0,7 0 0 16,-7 0 0-16,0 0 0 0,0-3 0 0,0 3 0 15,7 0 0-15,0 0 0 0,-7 0 0 0,0-4 0 16,-1 4 0-16,8 0 0 0,-10 0 0 0,3 0 0 16,7 0 0-16,-7-3 0 0,7 3 0 0,0 0 0 15,0 0 0-15,-7 0 0 0,7 0 0 0,-7 0 0 0,0 0 0 0,0-3 0 16,-4 0 0-16,4 3 0 0,7 0 0 0,-7 0-9 16,0 0 9-16,0-3 0 0,0 3 0 0,7 0 0 15,0 0 0-15,-7-3 0 0,0 0 0 0,7 3 0 16,0 0 0-16,0 0 0 0,-7 0 0 0,7 0 0 15,0 0 0-15,0 0 0 0,-11-3 0 0,11 3 0 16,0 0 0-16,0 0 0 0,-4-4 0 0,4 4 0 16,0 0 0-16,0 0 0 0,0 0-10 15,-7 0 10-15,7 0-8 0,0 0 8 0,-7 4-12 0,7-4 2 16,0 0 1-16,-7 3 0 0,7-3 9 0,0 0 0 16,-7 6 0-16,7-6 0 0,-7 3 0 0,7-3 0 15,0 0 0-15,-7 3-8 0,0 0 8 0,7-3 0 16,0 0 0-16,-7 7 0 0,0-7 0 0,0 3 0 15,0 0 0-15,7-3 0 0,-7 3 0 0,0 0 0 16,0 0 0-16,0 0 0 0,7-3 0 0,-7 0 0 0,-1 4 0 0,1-1 0 16,7-3 0-16,-7 3 0 0,7-3 0 0,-7 0 0 15,7 0-21-15,-7 6-3 0,4-3 0 0,-4 4 0 32,7-7-19-32,0 0-4 0,-7 3-1 0,7-3 0 0,-4 0 21 0,4 0 4 0,-7 9 1 0,7-9 0 15,0 0 22-15,0 0 12 0,0 0-2 0,-7-3 0 16,3-3 12-16,-3 3 2 0,0-4 1 0,4 7 0 15,-1-9 0-15,-3 9 0 0,4-10 0 0,-4 4 0 16,3 0-17-16,1-4-8 0,-1 1 8 0,1 0-8 16,3 9 0-16,0 0 0 0,0 0 0 0,0 0 0 15,-7-3 0-15,7 3 0 0,-8 3 0 0,1-3 0 16,7 0-16-16,-7 0 0 0,7 0 1 0,-7 0 0 16,7 0-29-1,-7-3-5-15,0 3-2 0,0-4 0 0,4 1-43 16,3 3-9-16,-7-6-1 0,3 0-1 0,4 6-43 0,-4-7-8 0,1-2-1 0</inkml:trace>
  <inkml:trace contextRef="#ctx0" brushRef="#br0" timeOffset="163861.531">23908 12947 560 0,'0'0'16'0,"0"0"3"0,0 0-19 0,0 0 0 16,0 0 0-16,0 0 0 0,0 0 12 15,0 0-2-15,0 0 0 0,0 0 0 0,0 0-1 0,0 0 0 16,0 0 0-16,0 0 0 0,0 0 54 0,0 0 10 0,0 0 3 0,0 0 0 16,0 0 10-16,0 0 2 0,0 0 1 0,-7 0 0 15,7 0-14-15,0 0-3 16,0 0-1-16,0 0 0 0,0 0-48 0,0 0-10 0,0 0-1 0,-7 0-1 15,7 0 19-15,0 0 4 0,-7 0 1 0,7 0 0 16,0 0-17-16,0 0-3 0,0 0-1 0,0 0 0 16,0 0 1-16,-7 7 0 0,7-7 0 0,-4 6 0 15,4-6 7-15,0 0 2 0,-4 6 0 0,4-6 0 16,-3 7-10-16,3-1-2 0,0-6 0 0,0 6 0 16,0-6-12-16,0 6 9 0,0 4-9 0,3-4 8 15,-3 0-8-15,4-3 10 0,0 7-10 0,-1-4 10 16,1-3-2-16,-1 7-8 0,1-1 12 0,-1 1-4 0,1-1-8 15,-1 3 12-15,1-2-12 0,-4 2 12 0,3 1-12 0,-3-1 12 16,4-2-12-16,-4 6 12 16,0-4 21-16,0-2 5 0,0 5 1 0,-4-2 0 0,4-4-11 0,0 4-3 15,-3-4 0-15,3-3 0 0,-4 1 9 0,4-7 2 16,0 9 0-16,0-9 0 0,0 0-10 0,0 0-2 16,0 0 0-16,0 0 0 0,0 0-16 15,0 0-8-15,0 0 8 0,0 0-8 0,0 0 0 0,0 0 0 16,0 0 0-16,0 0 0 0,0 0 0 0,0 0 0 15,0 0 0-15,0 0 0 0,0 0 16 0,0 0-3 16,-7-3 0-16,4 0 0 0,-4-4-13 0,7 4-18 16,0 3 4-16,-4-9 1 0,4 0 13 0,-3-1 0 15,3 1 0-15,-4-1 0 0,4 1 0 0,0-4 0 0,4 4 0 0,-4 0 0 16,0-7 0-16,0 6 0 0,0 1 0 0,0-3 0 16,3 2 0-16,-3 1 0 0,0-1 0 0,0 1 0 15,4 0 0-15,-4-1 0 0,0 1-10 0,3-1 10 16,1 1 0-16,-4-1 0 0,3 4 0 0,1 0 0 15,-4-3 0-15,3 2 0 0,1-2 0 0,-4 3 0 16,3-1 0-16,1 4 0 0,-1-6 0 0,-3 2 0 16,4 4 0-16,-4 3 0 0,3-6 0 0,-3 6 0 15,7-3 0-15,-7 3 0 0,4-6-10 0,-4 6 10 16,7 0-10-16,0 0 10 0,-7 0-10 0,7 6 10 16,-3-3-11-16,3 0 11 0,0 3-12 0,-4 1 12 15,4-1 0-15,0 0 20 0,-3 1-2 0,-1-1-1 16,5-3-29-16,-1 3-5 0,0-3-2 0,-4 4 0 15,4-4 31-15,-7-3 5 0,7 3 2 0,-7-3 0 16,4 3-19-16,3 0 0 0,-4 3 0 0,4-6 0 0,-3 10-11 0,-1-10-5 16,5 9-2-16,-5-2 0 0,1-4 29 0,-1 3 5 15,1 3 2-15,-4-9 0 0,3 7-28 0,1-1-6 16,-1 6 0-16,-3-2-1 0,0 2 17 0,0 1 0 16,0 3 0-16,0-4 0 0,0 1-8 0,0 2 8 15,0 1 0-15,0-3 0 0,0-1 0 0,0 1 0 16,0-4 0-16,4 4 0 0,-4-4 0 0,0-3 0 15,3 4 0-15,1-1 0 0,-4-9 0 0,0 0 0 16,0 10 0-16,0-10 0 0,0 0-9 0,0 0 9 16,0 0 0-16,0 0-9 15,0 0-26-15,0 0-5 0,0 0 0 0,0 0-1 16,7 0-35-16,-7 0-8 0,0 0 0 0,3-10-804 16</inkml:trace>
  <inkml:trace contextRef="#ctx0" brushRef="#br0" timeOffset="165091.894">24462 13042 518 0,'0'0'14'0,"0"0"5"0,0 0-19 0,0 0 0 0,0 0 0 0,0 0 0 16,0 0 38-16,0 0 4 0,0 0 1 0,-7-7 0 16,3 4 25-16,4 3 6 0,-3-6 1 0,-1 3 0 15,4 3 16-15,-4-7 3 0,4 7 1 0,-3-6 0 16,-1 0 26-16,1 3 6 0,3 3 1 0,-7-6 0 15,7 6-24-15,0 0-4 0,-4-4 0 0,4 4-1 16,0 0-31-16,0 0-5 0,0 0-2 0,0 0 0 16,0 0-23-16,-7 0-5 0,7 0-1 0,0 0 0 15,-7 0-32-15,7 0 0 0,0 0 0 0,-7 4 0 0,7-4 0 0,-7 6 0 16,7-6 0-16,0 0 0 0,-7 0 0 0,7 0 0 16,-4 3 0-16,4-3 0 0,0 0 0 0,-7 0 0 15,0 0 0-15,7 0 0 0,-7 3 0 0,7-3 0 16,-7 0 0-16,7 0 0 0,-7 3 0 0,0 0 0 15,7-3 0-15,-7 3 0 0,0 4 0 0,3-4 0 16,1 6 0-16,-4-2 0 0,7-7 0 0,-4 3 0 16,4 6 0-16,-3 1 0 0,3-4 11 0,0 3-11 15,0-3 10-15,0 4-10 0,0-4 0 0,0 4 0 16,0-4 0-16,0 6-10 0,0-5 10 0,3-1 0 16,-3-6 0-16,0 9 0 0,0-9 0 0,0 10 0 15,0-10 0-15,0 0 0 0,4 9 0 0,-4-9 0 16,0 0 0-16,0 10 0 0,0-4 0 0,0-6 0 0,0 0 0 15,0 9 0-15,0-9 0 0,0 6 8 16,0-6-8-16,3 10 11 0,-3-10-11 0,4 9 0 0,-1 1-12 0,1-4 12 16,0 3 0-16,-1-2 0 0,4-1 0 0,-3 0 0 15,3-3 44-15,-4 4 16 0,1-4 3 0,3 6 1 16,0-9-52-16,-4 6-12 0,4-2 0 0,1 2 0 16,2-3 0-16,-6-3 0 0,3 9 0 0,0-9 0 15,0 0 0-15,-4 7 0 0,4-7 0 0,0 3 0 16,-7-3 0-16,4 0 0 0,3-3 0 0,0 3 0 15,-3-7 0-15,-1 7 0 0,4-3 0 0,-3-3 0 16,-1 6 0-16,1-9 0 0,-1 5 0 0,-3-2 0 0,4 3 0 0,-1-3 0 16,1-4 0-16,-1 7 0 15,1 0 0-15,-4-3 0 0,3-4 0 0,1 4 0 16,-4 0 0-16,0 0 0 0,4-4 0 0,-4 1 0 0,0 2 0 0,0-2 0 16,0-3 0-16,0 2 0 0,0-2 0 15,-4 2 0-15,4-2 0 0,-4-1 0 16,4 4 0-16,-3-1 0 0,-1-2 0 0,1 5 0 0,3-5 0 0,-4 6 0 15,1-7 0-15,-1 10 0 0,4 3 0 0,-3-6 0 16,-1-4 0-16,-3 7 0 0,7 3 0 0,-7-6 0 16,0-4 0-16,0 10 0 0,0-6 0 0,0 0-8 15,0 3 8-15,0-3 0 0,0 2 0 0,0-2 0 16,-4 3 0-16,1 3 0 0,2 0-8 0,-2-3 8 0,3 3-12 0,-4 3 12 16,1-3-12-16,-1 3 12 0,0-3-12 0,1 3 12 15,3 0 0-15,-4-3 0 0,4 4 0 0,0-1 0 16,0 0 11-16,0 3 2 0,4-6 1 0,-1 3 0 31,-3 3-40-31,3-6-8 0,4 0-2 0,-3 7 0 16,-1-4 2-16,4-3 0 0,0 0 0 0,0 9 0 15,0-9-91-15,0 0-19 0,0 0-3 0,4 10-770 0</inkml:trace>
  <inkml:trace contextRef="#ctx0" brushRef="#br0" timeOffset="166094.293">24649 13035 1119 0,'0'0'24'0,"0"0"6"0,0 0 1 0,0 0 1 0,0 0-32 0,0 0 0 0,0 0 0 0,0 0 0 15,0 0 39-15,0 0 1 0,-7-9 1 0,7 9 0 16,0 0-33-16,-4 0-8 0,4 0 0 0,0 0 0 15,0 0 53-15,-7 0 9 0,7 0 2 0,0 0 0 16,0 0-36-16,-7 0-6 0,7 0-2 0,0 0 0 16,0 0 20-16,0 0 3 0,0 0 1 0,0 0 0 15,0 0 13-15,0 0 3 0,0 0 1 0,0 0 0 16,0 0-21-16,0 0-4 0,0 0 0 0,0 0-1 16,0 0-16-16,0 0-3 0,0 0-1 0,0 0 0 0,0 0-15 0,0 0 0 15,0 0 8-15,0 0-8 16,0 0 0-16,0 0 0 0,0 9 0 0,0-9 0 0,0 0 0 0,3 7 0 15,-3-7 0-15,0 0 0 0,0 3 0 0,0-3 0 16,0 9 0-16,0-9 0 0,0 10 0 0,0-4 14 16,0-6-2-16,0 9-1 0,0-9 5 0,0 6 2 15,0-6 0-15,0 10 0 0,0-4-18 0,4 0-16 16,-4-6 4-16,0 10 0 0,0-10 47 0,3 12 9 16,1-5 3-16,-4-1 0 0,4 3-34 0,3 1-13 0,-4-1 11 15,1-3-11-15,3 4 0 0,-4-4 8 16,1 3-8-16,-1 1 0 0,4-1 0 0,-3-2 0 0,3 2 0 0,0 0 0 15,-3 1 0-15,-1-1 0 0,4-6 0 16,-3 7 0-16,3-4 0 0,-4-3 0 0,4 7 0 0,-3-10 0 16,3 9 12-16,0-3-1 0,0-3 0 0,-4 4 0 15,8-4-11-15,-4 0 0 0,0 0 0 0,0 0 0 16,-3 0 0-16,-1 0 0 0,4-3 0 0,-3 4 0 16,-4-4 0-16,7-4 0 0,-4 1 0 15,1 0 0-15,-1 0 11 0,1-3 0 0,0-4 0 0,-4 10 0 16,3-9-11-16,-3 0-16 0,4-1 4 0,-1 7 1 15,1-6 11-15,-4-1 0 0,3 4 0 0,1-4 0 16,-1 1 0-16,1 0 0 0,-1-1 0 0,-3 1 0 16,4-1 0-16,-1 1 0 0,-3-7 0 0,4 1 0 15,-4 5 0-15,0 1 0 0,0-4 0 0,0 4 0 0,-4-4 49 16,4 4 12-16,-3 0 3 0,3-1 0 0,-4 1-52 0,4-1-12 16,-3 1 0-16,-1 0 0 15,1-1-24-15,-1 1-7 0,1-1-1 0,-1 1-1 0,1 0 21 0,3 2 12 16,-4 1-12-16,4 6 12 0,-3-6-15 0,3 6 4 15,0 0 1-15,-4-7 0 16,4 7-15-16,0 0-3 0,0 0-1 0,0 0 0 16,0 0-38-16,0 0-7 0,0 0-2 0,0 0 0 15,0 0-72-15,0 0-14 0,0 0-3 0,0 0-600 16</inkml:trace>
  <inkml:trace contextRef="#ctx0" brushRef="#br0" timeOffset="167189.331">25217 12973 806 0,'0'0'17'0,"0"0"4"0,0 0 1 0,0 0 2 0,0 0-24 0,0 0 0 0,0 0 0 0,0 0 0 15,0 0 107-15,0 0 17 16,0 0 3-16,0 0 1 0,0-10-103 0,0 4-25 0,-4 0 0 0,4 2 0 16,0 4 71-16,0-6 9 0,0 6 1 0,0 0 1 15,-3-6-6-15,3 6 0 16,0 0-1-16,0 0 0 0,-4-6-27 0,4 6-6 0,-7 0-1 0,7 0 0 16,0 0-4-16,-7 0-1 0,0 0 0 0,0 0 0 15,7 0 8-15,-7 0 2 0,3 0 0 0,-3 0 0 16,7 0-10-16,-7 6-1 0,4-3-1 0,-5-3 0 15,1 3-17-15,0-3-3 0,0 0-1 0,0 3 0 16,0 0-13-16,0 1-8 0,0-4 8 0,0 3-13 16,3-3 13-16,-3 3 0 0,0-3 0 0,0 3 0 15,7-3 0-15,-7 3 0 0,-3 0 0 0,3 4 0 16,3-4 9-16,-3 3 5 0,4 0 1 0,-5 1 0 16,5-4-24-16,-4 3-5 0,3 0-1 0,1 0 0 0,-4 1 15 0,3-4 0 15,1 6 0-15,3-9 0 16,-4 10 0-16,4-10 0 0,-3 9 0 0,3-9 0 0,0 6 0 0,0-6 0 15,0 10 0-15,0-4 0 0,0-6 0 0,0 6 0 16,3 1 0-16,1-1 0 0,-4-6 0 0,3 6 0 16,4 0 0-16,-3-2 0 15,-4-4 0-15,3 6 0 0,4-3 0 0,-7-3 0 0,7 3 48 0,-7-3 13 16,8 3 3-16,-5 0 0 0,-3-3-52 0,7 0-12 16,-7 0 0-16,7 0 0 0,-3 3 0 15,-4-3 0-15,7-3 0 0,-7 3 0 0,7 0 0 0,-4 0 0 16,4 0 0-16,-3-3 0 0,3 0-17 0,-4 0-7 15,5 0 0-15,-1 0-1 0,-4 3 40 0,4-3 8 16,0-1 1-16,0 4 1 0,0-3-25 0,0 3-9 16,0 0 0-16,1 3 0 0,-1-3 9 0,-4 0-8 0,4 0 8 0,-7 0-8 15,7 0 8-15,-3 7 0 0,3-4-9 0,-4 3 9 16,1 0 8-16,-1 4 7 0,1-1 1 0,-1 4 0 31,-3-4-40-31,4 7-7 0,0-7-1 0,-4 4-1 0,0-1 10 0,-4 4 3 0,0 0 0 0,1-1 0 16,-1 4 20-16,1 0-9 0,-4-3 9 0,0 2 0 15,0 1-13-15,-4-3 4 0,4 3 1 16,-4 0 0-16,4-4 8 0,0-2 0 0,-3 2 0 0,3-5 0 16,3 2 49-16,-3-2 12 0,4-1 3 0,-4 1 0 15,-1-4-52-15,1 0-12 0,0 0 0 0,0-2 0 16,0-4 0-16,0 0 0 0,0 0 0 0,-3 0 0 16,-1-4 0-16,0 4 0 0,4 0 0 0,-3-3 0 15,3 3-32-15,0-3-8 16,0 3-3-16,-4 0 0 0,11 0 9 0,-7-3 2 0,0 0 0 0,0 0 0 15,7 3-26-15,-7-7-5 0,3 1-1 0,1 3 0 16,3 3-120-16,-4-9-24 0,1 2-4 0,-4 1-2 0</inkml:trace>
  <inkml:trace contextRef="#ctx0" brushRef="#br0" timeOffset="174004.916">15060 12737 716 0,'0'0'16'0,"0"0"3"0,0 0 1 0,0 0 0 0,0 0-20 0,0 0 0 0,0 0 0 0,0 0 0 15,0 0 24-15,0 0 0 0,0 0 1 0,0 0 0 16,0 0 5-16,0 0 1 0,0 0 0 0,0 0 0 15,0 0-3-15,0 0 0 0,0 0 0 0,0 0 0 0,0 0 33 0,0 0 7 16,0 10 0-16,0-10 1 0,0 0-48 0,0 0-9 16,0 6-3-16,0-6 0 0,0 0 15 0,0 0 4 15,-3 3 0-15,3-3 0 0,0 0-4 0,0 0 0 16,0 10 0-16,-4-1 0 0,4-9-8 0,0 0-3 16,0 6 0-16,-3 4 0 0,3 2-13 0,0-5 0 15,0-7 8-15,0 9-8 0,0 0 0 0,3-2 0 16,-3 2 8-16,0 0-8 0,4-2 17 0,-4-1 1 15,0 0 0-15,0-6 0 0,3 3-1 0,-3 4 0 16,4-1 0-16,-4-3 0 0,3 6-8 0,-3-2-1 16,0-4-8-16,4 6 12 0,-4 1-12 0,3 2 0 15,-3-2 8-15,0 2-8 0,0 1 0 0,0 2 9 0,0-2-9 16,0-1 8-16,0 4-8 0,0-3 0 0,0 6 0 16,-3-4 8-16,-1 4 19 0,4 0 3 0,-3-4 1 0,3 4 0 15,-4-3-15-15,4-3-4 16,0 5 0-16,0-2 0 0,0-3-12 0,0-1 9 0,0 1-9 0,4-1 8 15,-4-2-8-15,3-1 0 0,-3-6 0 0,0-3 0 16,4 10 16-16,-4-10 0 0,0 0 1 0,0 0 0 16,0 0-17-16,0 0 0 0,0 0 0 0,0 9 0 15,0-9 0-15,0 0 0 0,0 0 0 0,0 0 0 16,7 0-33-16,-7 0-11 0,0 0-1 16,0 0-1-1,0 0-151-15,0 0-31 0</inkml:trace>
  <inkml:trace contextRef="#ctx0" brushRef="#br0" timeOffset="175209.1">15282 13064 1036 0,'0'0'23'0,"0"0"5"0,0 0 0 0,0 0 1 0,0 0-29 0,0 0 0 16,0 0 0-16,0 0 0 0,0 0 49 0,0 0 4 15,0 0 1-15,0 0 0 16,0 0-35-16,0 0-7 0,0 0-2 0,0 0 0 0,0 0 43 0,-7 3 9 15,7-3 2-15,-3 6 0 0,3-6-14 0,0 0-2 16,0 0-1-16,0 0 0 0,0 0-31 0,0 0-7 16,0 0-1-16,-4 6 0 0,4-6 1 0,-3 10 0 15,3-10 0-15,0 0 0 0,0 0-17 0,0 6-4 16,0-6-1-16,0 9 0 0,0-9 13 0,3 7 0 0,-3-7 0 0,0 0 10 16,0 6-1-16,0-6 0 15,4 6 0-15,-1 3 0 0,1-2 15 0,-4-7 2 16,0 0 1-16,7 3 0 0,-4 6-15 0,4 1-4 0,-3-4 0 0,0-3 0 15,-4-3-8-15,7 6 0 0,-4-2 0 0,-3-4 0 16,4 9 0-16,3-6 0 0,-4 0 0 0,4 3 0 16,-3 1 0-16,-4-7 0 0,0 0 0 0,0 0 0 15,7 0 0-15,-4 0 0 0,-3 0 0 0,7 0 0 16,-3-3 0-16,3 3 0 0,0-4 0 0,-3 1 0 16,3 0 0-16,-4 0 0 0,4-3 0 0,0 0 0 15,-3 6 0-15,3 0 0 0,-4-4 0 0,4 4 0 16,1-6 0-16,-8 6 0 0,7 0 0 0,-4 0 0 15,4-3 0-15,0-3 0 0,-3 6 0 0,3 0 0 16,-4-3 0-16,4-4 0 0,-7 7 0 0,0 0 0 16,4 0-28-16,3-3-5 0,-7 3-1 15,3-6 0-15,1 3 56 0,0-4 11 0,-1 4 3 0,-3 3 0 0,4-6-7 16,-4 6-1-16,0-9 0 0,0 2 0 0,0 1-41 16,0 6-9-16,0-6-2 0,0 6 0 15,0-6 24-15,0 6 0 0,-4-4 0 0,4 4 0 0,0 0 0 0,-7-6 0 16,7 6 0-16,0 0 0 0,-4-3 0 0,-6 0 0 15,3 3 0-15,0 0 0 0,3-3 0 0,-3 3 8 16,0 0-8-16,0 3 0 0,0-3 0 0,0 3 8 16,0-3-8-16,0 3 0 0,0-3 12 0,0 0-4 15,0 0 0-15,0 0 0 0,0 0-8 0,0 0 0 0,7 0 0 0,-8 0 0 16,8 0 0-16,-10 0 0 0,10 0 0 16,-7 0 0-16,7 0 0 0,0 0 0 0,-7 0 0 0,7 0 0 15,0 0 0-15,0 0 0 0,-7 6 0 0,3 1 8 16,4-7-8-16,0 0 0 0,-7 6 0 0,4 3 8 15,-1 1-8-15,4 2 0 0,0-2 0 0,-3 2 0 16,3-2 0-16,0 5 0 0,0-2 0 16,0-1 0-16,0 1 0 0,0 0 0 0,0-4 0 15,0 3 0-15,3-2 0 0,-3-1 0 0,4-2 0 0,-4 2 0 16,3 0 0-16,1-5 0 0,-1 5-8 0,1 0 8 16,-1 1 0-16,1-7 0 0,-1 3 0 0,4 0 0 15,-3 1 0-15,3-4 0 0,0 0 0 0,0 3 0 16,0-3 9-16,0 1-9 0,0-1 10 0,4-3-10 15,-4 3 0-15,0-3 0 0,0 3 0 0,4-3 0 16,-4 0-44-16,3 0-16 0,1 0-2 0,-1 0-1 16,1 0 17-16,0 0 3 0,-1-3 1 0,1 3-445 15,-1-3-89-15</inkml:trace>
  <inkml:trace contextRef="#ctx0" brushRef="#br0" timeOffset="176212.577">15893 12991 806 0,'0'0'17'0,"0"0"4"0,0 0 1 0,0 0 2 16,0 0-24-16,0 0 0 0,0 0 0 0,0 0 0 16,0 0 56-16,0 0 6 0,0 0 2 0,0 0 0 15,-4-6 0-15,4 6 0 0,0 0 0 0,0 0 0 0,-3-3 0 0,3 3 0 16,0 0 0-16,0 0 0 16,0 0-1-16,0 0 0 0,-7 0 0 0,7 0 0 0,-8 0-50 0,8 0-13 15,-7 3 0-15,0 3 0 0,0-2 56 0,0-1 7 16,4 0 1-16,3-3 0 0,-7 6-52 0,0-3-12 15,0 0 0-15,3 0 0 0,4-3 54 0,-7 0 8 16,0 7 2-16,0-4 0 0,7-3-64 0,-7 0 0 16,0 0-9-16,0 9 0 0,7-9 9 0,-4 0 12 15,4 0-2-15,-7 10-1 0,7-10-9 0,0 0 0 0,-3 0 0 16,3 0 0-16,-4 9 0 0,1-3 0 16,3 1 0-16,0-7 0 0,-4 6 0 0,4-6 0 0,4 6 0 0,-4-6 0 15,0 6 0-15,0-6 0 0,3 7 0 0,-3-7 0 16,0 0 0-16,4 6 0 0,-4-6 0 0,0 0 0 15,3 3 0-15,-3-3-12 0,0 0 2 16,4 6 1-16,3-6 9 0,-7 0 0 0,0 0 0 16,0 0 0-16,3 4 0 0,-3-4-8 0,4-4 8 0,-4 4-8 15,7 4 8-15,0-1 0 0,-7-3 0 0,3 3 8 16,-3-3-8-16,7 0 0 0,1 3-8 0,-8-3 8 16,3 0 0-16,-3 0 0 0,7 3 0 0,0-3 0 15,-7 0 0-15,0 0 0 0,4 0 0 0,-4 0 0 16,7 3 11-16,0 0 1 0,-7-3 0 0,3 0 0 15,-3 0-20-15,7 3-4 0,0-3-1 0,0 4 0 16,-7-4 21-16,4 3 4 0,-4-3 0 0,7 3 1 16,0 3-13-16,-7-6-18 0,7 3 4 0,0 4 1 0,-7-7 13 15,4 3 0-15,3 3 0 0,-7-6 10 0,3 3-10 16,-3-3 0-16,4 10 0 0,-1-4 0 0,-3-6 8 0,7 6 0 16,-7-6 0-16,4 6 0 0,-4 4-8 0,4-4 0 15,-1 0 0-15,-3 1 0 0,0-7 0 0,4 9 0 16,-4 0-12-16,3 1 12 0,-3-1 0 0,0 1 0 15,0 2 9-15,0-2-1 0,0-1-8 0,0 7-8 16,-3-7 8-16,3 4-12 0,0-4 12 0,-4 0 0 16,4 1 0-16,-3-4 0 0,3 3 8 15,-4-2-8-15,4-7 8 0,-4 6-8 0,-3-3 15 0,7-3-2 16,-7 6 0-16,0-2 0 0,0-4-13 0,0 6-18 16,0-6 4-16,0 0 1 0,0 0 13 0,0-6 0 0,-4 6 0 15,1 0 0-15,3 0 16 0,0-4 7 16,0-2 1-16,0 6 0 0,7 0-24 0,-7-3 0 15,-1 0 0-15,1 0-8 16,7 3-24-16,-3-3-4 0,-4-4 0 0,7 7-1 16,0 0-31-16,-7-3-5 0,3-3-2 0,1 0 0 15,3 6-128-15,-4-7-25 0</inkml:trace>
  <inkml:trace contextRef="#ctx0" brushRef="#br0" timeOffset="185799.097">11053 8119 716 0,'0'0'16'0,"0"0"3"0,0-3 1 0,0 3 0 0,0-7-20 0,0 7 0 0,-4-6 0 0,4 6 0 16,0 0 24-16,0-6 0 0,0 6 1 0,0 0 0 16,0 0 31-16,0 0 7 0,0 0 1 0,0 0 0 15,0 0-1-15,0 0 0 0,0 0 0 0,0 0 0 16,0 0-50-16,0 0-13 0,0 0 0 0,0 0 0 0,0 0 0 0,0 0 0 15,0 0 0-15,0 0 0 0,0 0 0 0,0 0 0 16,0 0 0-16,0 0 0 0,0 0 0 0,0 0 0 16,0 0 0-16,0 0 0 0,0 0 49 0,0 0 5 15,0 0 1-15,0 0 0 0,0 0-37 0,0 0-7 16,0 0-2-16,0 0 0 0,7 3 35 16,-7-3 8-16,4 3 0 0,-1 3 1 0,-3-6-33 0,4 7-8 15,-1 2 0-15,1-6-1 0,-1 7-11 0,-3-1 0 16,4 0 0-16,-1 1 0 0,-3-1 0 0,0 4 0 15,0-4 0-15,0 4 0 0,0-1 29 0,-3 1 4 16,3 3 1-16,-4-4 0 0,4 4-22 0,-3-4-12 16,3 1 12-16,-4 3-12 0,1-1 9 0,-1-2-9 15,1 2 0-15,-1 1 9 0,1-7 3 0,-1 10 0 16,0 0 0-16,1-3 0 0,-1 3-3 0,1-4 0 16,3 1 0-16,-4 3 0 0,1 0-9 0,-1-7 0 0,4 7 0 15,-3 0 0-15,3-7 0 0,0 4 0 0,-4-3 0 16,4-4 0-16,0 0 0 0,0 1 0 0,0-1 0 0,0 1 0 15,0-10 0-15,0 0 0 0,0 0 0 0,0 0 0 16,0 0 0-16,0 0 0 0,4 9 0 0,-4-9 0 16,0 0 0-16,0 0 0 0,0 0 0 0,0 6 0 15,0-6 0-15,0 0 0 0,3 6 0 0,-3-6 0 16,0 0 0-16,0 0 0 0,4 7 0 0,-4-7 0 16,3 6 0-16,-3-6 0 0,0 0 0 0,0 0 0 15,4 3 43-15,-4-3 6 0,0 0 2 0,0 6 0 16,3 1-38-16,-3-7-13 0,0 0 9 0,0 0-9 15,0 0 12-15,0 0-2 0,0 0-1 0,0 0 0 16,0 0 8-16,7-3 2 0,-7 3 0 0,4 0 0 16,0-4 1-16,-4 4 0 0,7-6 0 0,-7 6 0 15,3-3-12-15,-3 3-8 0,0 0 9 0,7 0-9 16,-7 0 0-16,4-3 0 0,3 3 0 0,-7 0 0 0,7 3 0 0,-7-3 0 16,0 0 0-16,3 3 0 0,-3-3 11 15,0 0-11-15,0 0 12 0,7 0-12 0,-7 0 18 0,0 0-3 16,7 3-1-16,-7-3 0 0,7 0-14 0,-3 0 0 15,3 0 0-15,0 0 0 0,0 0 0 0,0 0 0 16,0-3 0-16,0 3 0 0,4 0 0 0,-4-3 0 16,4 3 0-16,-4 0 0 0,3 3 0 0,-3-3 0 15,4 0 0-15,-1 0 0 0,1 3 0 0,-4 0 0 16,0 1 0-16,4-1 0 0,-4 3 0 0,3 0 0 16,-3 1 0-16,0-4 0 0,1-3 0 0,-5 0 0 0,1 3 0 0,3-3 0 15,0 0 0-15,-4 0 0 0,-3 0 0 16,0 0 0-1,4 0-48-15,-1 0-13 0,4 0-3 0,0 0 0 16,-3 0-102-16,-1-3-21 0,4 3-4 0</inkml:trace>
  <inkml:trace contextRef="#ctx0" brushRef="#br0" timeOffset="186682.169">11628 8398 716 0,'0'0'16'0,"0"0"3"0,0 0 1 0,0 0 0 0,0 0-20 0,0 0 0 0,0-3 0 0,0 3 0 16,0-7 84-16,0 7 14 16,-4-9 2-16,0 9 1 0,4 0-39 0,0 0-8 15,-3-9-2-15,-1 9 0 0,4 0 10 0,-7-3 2 0,7 3 0 0,-10-4 0 16,3 4 0-16,0 0 0 0,7 0 0 0,-7 4 0 15,0-1-52-15,0 3-12 0,-1-3 0 0,1 3 0 16,0-3 50-16,4 7 7 0,-4-1 2 0,0-2 0 16,3-1-43-16,1 0-16 0,-4 4 11 0,3-4-11 15,1 0 0-15,3-6 0 0,-4 6 0 0,4-6 0 16,0 3 0-16,0-3 0 0,0 0 0 16,-7 7 0-16,7-7 0 0,0 0 0 0,-4 6 0 0,1 0 0 15,-1 1 0-15,4-1 0 0,-3 0 0 0,3 0 0 16,0 4 0-16,-4-1 0 0,4-6 0 0,-3 7 0 15,3 5 0-15,0-5 0 0,0 2 0 0,0-2 0 16,0 2 0-16,0 1 0 0,0 3 0 0,3-7 0 16,-3 7 0-16,4-4 0 0,-4-6 0 0,0 4 0 15,3-4 57-15,-3-6 6 0,0 0 1 0,0 0 0 16,0 0-52-16,0 6-12 0,0-6 0 0,7 7 0 16,-7-7 0-16,0 0 0 0,4 0 0 0,3 0 0 0,-3 3 0 0,3-3 0 15,0 0 0-15,-4 0 0 0,4 0 0 0,4 0 0 16,-4 0 0-16,0 3 0 0,4 0 15 0,-4 0 0 15,0-3 0-15,0 6 0 0,3-6-15 0,1 4 0 16,-4-4-12-16,3-4 12 0,-2 4 0 0,-1 0 0 16,0-3 0-16,0 0 0 0,-4 3-14 0,4-3 4 15,0-3 1-15,-3-4 0 0,-1 4 17 0,4-6 3 16,-3 2 1-16,3-9 0 0,0 10-12 0,0-7 0 0,0 1 0 16,0-1 8-16,0 3-8 0,0 1 0 15,0-4 0-15,1 7 0 0,-5-1 0 0,4 1 0 16,-3-1 0-16,-1 1 0 0,1 6 0 0,-1-6 0 15,1 2 0-15,-4 1 0 0,0 3 0 0,-4-3 0 0,4 2 0 16,0 4 0-16,0 0 0 0,-3-6 0 0,-4 3 0 0,0-3 0 16,3 0 0-16,-3 2-11 0,-4-2 11 0,4 3-8 15,-7 0-1-15,7 0 0 0,-3 0 0 0,-1-4 0 16,0 4 9-16,1-3 0 0,-4 3-9 0,3-4 9 16,1 7 0-16,-1-3 0 0,0-3-9 0,1 6 9 15,3 0-12-15,0 0 0 0,7 0 1 0,0 0 0 16,0 0-29-16,0 0-7 0,-7 0-1 0,7 0 0 15,0 0-63-15,-4 9-13 0,4 1-2 0,0-1-377 16,0-2-75-16</inkml:trace>
  <inkml:trace contextRef="#ctx0" brushRef="#br0" timeOffset="187667.912">11924 8404 1033 0,'0'0'22'0,"0"0"5"0,0 0 1 0,0 0 2 0,0 0-30 0,0 0 0 0,0 0 0 0,0 0 0 16,0 0 68-16,0 0 8 15,0 0 2-15,0 0 0 0,0 0-26 0,0 0-4 16,0 0-2-16,-7 0 0 0,7 0-32 0,0 0-6 0,0 0-8 0,0 0 11 16,0 0-11-16,0 0 0 15,0 0 0-15,0 0 0 0,0 0 0 0,0 0 0 0,0 0 0 0,0 0 0 16,0 0 12-16,0 0 3 0,0 0 1 0,0 3 0 16,0 7 4-16,0-4 0 0,3 3 1 0,-3 1 0 15,0-1 14-15,4 4 2 0,-4-1 1 0,0 1 0 16,0-7 7-16,0 10 2 0,0-4 0 0,0-2 0 15,0 5-7-15,3-2 0 0,-3-1-1 0,0 4 0 16,4-6-11-16,-4-1-3 0,3 0 0 0,-3-2 0 16,0-7-13-16,4 6-2 0,0 0-1 0,-1-3 0 15,1 7-9-15,-4-10 10 0,7 0-10 0,-4 9 10 16,1-9-10-16,-4 0-11 0,7 0 3 0,-7 0 0 0,7 6 16 0,-7-6 3 16,0 0 1-16,0 0 0 15,7 4-12-15,-7-4-17 0,7 0 4 0,-7 0 1 0,0-1631 51 0,0 3262 10 16,7-1635 3-16,-7 4 0 0,7 0-33 0,-7 0-7 15,7-6 0-15,-3 6-1 0,3-3-11 16,-4-3 0-16,1-4 0 0,-1 7 0 0,1-6 0 16,3-1 0-16,-4 1 0 0,1 0 0 0,-1-4 0 15,4 0 0-15,-3-2 0 0,0-1 0 0,-1-3 0 0,4 7 0 16,-3-4 0-16,-1 0 0 0,1 4 0 0,-1-4 0 16,-3 4 0-16,4 2 0 0,-4-2-8 0,3 2-8 15,1 1 0-15,-4-1-1 16,3 10-30-16,-3 0-5 0,0-9-2 0,0 9 0 15,0 0-20-15,0 0-4 0,0 0-1 0,0 0-514 0,0 0-103 0</inkml:trace>
  <inkml:trace contextRef="#ctx0" brushRef="#br0" timeOffset="188061.304">12280 8423 1267 0,'0'0'28'0,"0"0"5"0,0 0 2 0,0 9 1 0,0-5-36 0,0 5 0 16,-3-3 0-16,3 4 0 15,3-4 58-15,-3 3 5 0,0 1 1 0,0-1 0 0,4 0-52 0,-4 1-12 16,0 6 0-16,3-7 0 0,-3 4 54 0,4-1 8 16,-1 1 2-16,-3-1 0 0,4 1-52 0,-1-1-12 15,1-2 0-15,-1 2 0 0,1 1 0 0,-1-4 0 16,1 1 0-16,0 5 0 0,-1-2 0 0,-3-1 0 15,4-2 0-15,-1 2 0 0,-3-2 0 0,0 2 0 16,4-2 0-16,-8-7-765 0</inkml:trace>
  <inkml:trace contextRef="#ctx0" brushRef="#br0" timeOffset="188233.965">12319 8263 1047 0,'0'0'23'0,"-4"9"5"0,1-2 0 0,-1-4 2 16,1 6-30-16,-1-2 0 0,4-7 0 0</inkml:trace>
  <inkml:trace contextRef="#ctx0" brushRef="#br0" timeOffset="188899.668">12665 8279 1681 0,'0'0'36'0,"0"0"8"0,-4 3 2 0,-3 3 2 0,7-6-38 0,-3 3-10 0,-1 4 0 0,-3-4 0 15,0 3 80-15,3-3 15 0,-3 3 2 16,0 1 1-16,0-4-46 0,0 3-8 0,0 0-3 0,4-3 0 15,-4 4-24-15,7-7-5 0,0 0 0 0,0 0-1 16,-4 3-11-16,4-3-12 0,0 0 2 0,0 0 1 16,0 0 17-16,-3 6 4 0,3-6 1 0,0 0 0 15,0 0-13-15,-4 6-18 0,4-6 4 0,0 7 1 16,4 2 13-16,-4-9 16 0,0 9-3 0,3 1-1 16,-3-4-12-16,0-3 8 0,4 7-8 0,-4-1 0 15,0 1 0-15,0-4-18 0,0 3 2 0,0 1 1 0,0-4 24 0,3 3 5 16,-3-9 1-16,0 0 0 0,0 7-24 0,0-7-5 15,0 0-1-15,0 0 0 0,0 0 15 0,0 0 16 16,0 0-3-16,4 3-1 0,-4-3-12 0,7 3-16 16,0 0 3-16,0-3 1 0,-4 0 20 15,4 0 5-15,0 0 1 0,-3 3 0 0,3-3-14 0,0 0 0 16,0 6 0-16,0-3 0 0,0 4-16 0,-3-4 4 16,3 3 1-16,0 4 0 0,0-1 11 0,-4 0 0 15,1 1 0-15,0 5 0 0,-1-2 0 0,1 3 11 16,-4-4-3-16,3 4 0 0,-3-7-8 15,-3 10-11-15,3-9 3 0,-4 8 0 0,1-5 8 0,-5-1 12 16,5 1-2-16,-4 0-1 0,3-4-9 0,-3 0 0 16,0 1 0-16,-3-10 8 0,3 6-8 0,-4-3 12 0,0-3-12 0,1 0 12 15,-1 0-24-15,-3-3-4 0,4-3 0 16,-1-4-1-16,0 7 17 0,1-6 0 0,-1-4 0 0,4 4 0 31,0-4-43-31,4 4-5 0,-1-4 0 0,1 4-1 16,3 0-127-16,-4-1-24 0,8-12-6 0,-1 10-1 0</inkml:trace>
  <inkml:trace contextRef="#ctx0" brushRef="#br0" timeOffset="189546.635">12894 8495 1260 0,'0'0'28'0,"0"0"5"0,0 0 2 0,0 0 0 0,0 0-35 0,0 0 0 15,0 0 0-15,0 0 0 0,0 0 77 0,0 0 9 16,0 0 2-16,0 0 0 0,0 0-32 0,0 0-5 15,0 0-2-15,0 0 0 0,0 0-23 0,0 0-5 0,0 0-1 0,0 0 0 16,4 6 2-16,3-6 0 0,-4 3 0 0,4-3 0 16,0 0-2-16,0 7-1 15,0-4 0-15,0-3 0 0,-7 0-19 0,7 6 0 0,1-6 0 0,2 3-9 16,-3-3 9-16,0 0 0 0,0-3 0 0,-3 3 0 16,3-6 36-16,0 3 8 0,-4-4 3 0,5-2 0 15,-5 6-24-15,1-6-5 0,-1 2-1 0,1-2 0 16,-1-1-17-16,1 1-11 0,-4 0 2 15,3-1 0-15,-3 4 9 0,0-3 0 0,0-1 0 0,0 4 0 16,-3-4-8-16,-1 7 0 0,1-3 0 0,-1 3 0 16,1-3-32-1,-4 6-5-15,-1-3-2 0,1-1 0 0,0 4 38 0,0 0 9 0,0 0 0 0,-3 0 0 16,3 0 0-16,0 4 0 0,-1-1 0 0,1-3 0 16,0 6 0-16,0-3 0 0,4-3 0 0,-4 9 0 15,0-2 26-15,3-4 7 0,1 6 2 0,-1 1 0 16,1-1-19-16,-1 1-3 0,0-1-1 0,4 3 0 0,-3-2-12 0,3 2 11 15,0-2-11-15,0 2 10 0,0 1-10 0,3-4 0 16,-3 7 9-16,4-3-9 0,0-1 0 0,3 1 0 16,-4-1 0-16,4 4 0 0,0-4 0 0,0 1 0 15,0 3 0-15,0-4 0 0,4 4 12 16,-4-7-3-16,4 1 0 0,-1-1 0 0,-3 0-9 0,4 4-12 16,-4-4 2-16,0-2 1 0,4-4 9 0,-4 0 12 15,3 6-2-15,1 1-1 16,-1-10-58-16,1 9-12 0,0-9-3 0,-4 0 0 15,3 6 0-15,4-6 0 0,-3 0 0 0,-4 0-742 0</inkml:trace>
  <inkml:trace contextRef="#ctx0" brushRef="#br0" timeOffset="-203236.894">16835 8367 748 0,'0'0'16'0,"0"0"4"0,0 0 1 0,0 0 0 0,0 0-21 0,0 0 0 0,0 0 0 0,-4 3 0 15,4-3 100-15,-3 9 15 0,3-9 3 0,-8 6 1 16,8-6-24-16,-3 3-5 0,3-3-1 0,-7 7 0 16,7-7 25-16,0 0 5 0,-11 3 1 0,4-3 0 15,7 0-90-15,0 0-18 0,-7 0-3 0,7 0-1 16,0 0 25-16,-10 0 5 0,10 0 1 0,0 0 0 15,0 0-31-15,-7-3-8 0,7 3 0 0,0 0 0 16,0 0 11-16,-8-7 1 0,8 7 0 0,0 0 0 16,-7 7 0-16,7-7 0 0,-10 0 0 0,3 3 0 0,7-3 0 0,-11 0 1 15,4 0 0-15,7 0 0 0,-7 6 2 0,-4-6 0 16,4 3 0-16,0-3 0 16,7 0-5-16,-10 0-1 0,3 0 0 0,-4-3 0 15,1 3-9-15,3 0 0 0,-4 0 0 0,4 0 8 16,-4-6 15-16,4 6 2 0,0 0 1 0,7 0 0 15,0 0-48-15,-7 6-10 0,7-6-1 0,-3 3-1 16,-1 7 6-16,1-4 2 0,3 0 0 0,0 4 0 0,0-1 26 0,3 0-10 16,-3 1 10-16,4-1 0 0,-1 4-8 0,4-1 8 15,-3-2 0-15,3 2 0 0,0-2 0 0,3-1-8 16,-3 1 8-16,4-4 0 0,0 0 0 0,-4 0 0 16,3-6 0-16,1 3 0 0,-1-3 0 0,1 0 0 0,0-3 0 15,-1 3 0-15,1-3 0 0,-1 0 0 0,1-3 0 0,0 3 0 16,-1-4 0-16,1 1 0 0,-4-3 0 0,3-1 0 15,-3 1 12-15,4-1 0 0,-4-2 0 0,0-1 0 16,0 1-12-16,0 2-16 0,-3-2 3 0,-1-1 1 16,-3 1 12-16,4-1 0 0,-4 4 0 0,3-1 0 15,-3 7 12-15,0-3 6 0,0-3 1 0,0 9 0 16,0 0-31-16,0 0-5 0,0 0-2 16,0 0 0-16,0 0 27 0,0 0 6 0,0 0 1 0,0 0 0 15,0 0-24-15,-3 9-5 0,3 0-1 16,-4 1 0-16,1-1 15 0,3 1 0 0,0 2 0 0,0 1 0 15,0-4 0-15,0 4 0 0,3-1 0 0,-3 1 0 16,4-7 0-16,-1 3 0 0,1 1 0 0,-1-1 0 16,4 1 0-16,-3-1 15 0,-1 4-3 0,5-4-1 15,-5 0-11-15,4-2 0 0,0 2 0 0,0-3 0 16,0 4 0-16,4-1 0 0,-4 1 0 0,0-4 0 16,4 0-43-16,-1-3-4 0,1 4-1 0,-1-4-581 15,1 3-117-15</inkml:trace>
  <inkml:trace contextRef="#ctx0" brushRef="#br0" timeOffset="-201937.876">17861 8354 972 0,'0'0'21'0,"0"0"5"0,0 0 1 0,0 0 0 16,0 0-27-16,0 0 0 0,0 0 0 0,0 0 0 0,0 0 122 0,0 0 19 15,0 0 4-15,0 0 1 0,0 0-63 0,0 0-13 16,0 0-2-16,0 0-1 0,0 0-19 0,0 0-3 16,0 0-1-16,0 0 0 0,0 0-35 0,0 9-9 0,0-9 0 15,0 7 0-15,0 2 12 0,0 0 0 16,0 1 0-16,0-1 0 0,0 4-12 0,-3-4 10 0,3 4-10 0,-4-1 10 15,4 1 10-15,0 3 3 16,-3-4 0-16,-1 7 0 0,4-3-37 0,0-4-7 16,0 7-2-16,0-3 0 0,0-4 40 0,0 1 8 0,0-1 2 0,4 1 0 31,-4-10-43-31,0-3-9 0,0 0-2 0,0 0 0 0,3 9 48 0,-3-9 10 0,0 0 1 0,0 0 1 16,0 0-15-16,0 0-3 0,0 0-1 0,0-3 0 15,4-6-2-15,-1-1-1 16,-3 1 0-16,0-4 0 0,4 1-11 0,-4-1 0 0,3-2 0 0,-3-1 8 15,4-3-8-15,-1 3 0 0,-3 1 0 0,4-1 0 16,-1 0 0-16,-3 1 0 0,4-1 0 0,-1-3 0 16,1 7 0-16,3-4 0 0,-4 7 0 0,1-7 0 15,0 7 0-15,-1-4 0 0,4 1 0 0,-3 2 0 16,3 1 0-16,-4 2 0 0,1 1 9 0,3 0-9 0,-4 3 0 16,1-4 8-16,-4 7-8 0,7 7 0 15,0-4 0-15,-4-3 9 0,5 9-9 0,-5-2 0 16,1-1 16-16,3 0-3 0,0 4-1 0,-4-1 0 15,4-3-4-15,-3 4-8 0,3-4 11 0,-4 3-11 0,4-2 9 16,1-4-9-16,-1 6 0 0,-4 0 9 16,4-9-9-16,-3 10 0 0,3-1 0 0,-4-2 8 0,1 2-8 0,-1-3 0 15,1 7 0-15,-1-4 0 0,1 4 0 0,-1-1 0 16,-3 4 0-16,4-4 0 0,0 4-8 0,-4-3 8 16,0 2-10-16,3 1 10 0,-3 0 0 0,4-4 0 15,-4 4 0-15,3-3 0 0,1-4-22 0,-1 0 2 16,1 1 0-16,3-1 0 15,-4 1-16-15,1-10-2 0,-1 6-1 0,1-3 0 16,3 0-95-16,-4 3-19 0,1-3-4 0,3 4-595 0</inkml:trace>
  <inkml:trace contextRef="#ctx0" brushRef="#br0" timeOffset="-200523.953">17911 8395 576 0,'0'0'12'0,"0"0"4"0,0 0 0 0,0 0 0 0,0 0-16 0,0 0 0 0,-8 0 0 0,1-7 0 16,0 7 27-16,0-3 2 0,0-3 1 0,0 3 0 31,0-3-45-31,4-1-9 0,-1 4-1 0,1-3-1 0,-1 0-22 0,4 6-5 0,0 0-1 0,-3-3 0 15,3-4-5-15,0 7-1 0,0 0 0 0,0 0 0 16,0 0 28-16,0 0 6 0,0 0 1 0,0 0 0 16,0 0 25-16,0 0 0 0,0 0 12 0,0 7-4 0,0-7 44 0,3 6 10 15,-3-6 2-15,4 6 0 0,-4-6-35 0</inkml:trace>
  <inkml:trace contextRef="#ctx0" brushRef="#br0" timeOffset="-199474.133">17597 8432 626 0,'0'0'13'0,"0"0"3"0,0 0 1 0,0 0 2 0,0 0-19 0,0 0 0 15,0 0 0-15,0 0 0 0,0 0 12 0,-4-6 0 0,4 3-1 16,0 3 0-16,-3-6 11 0,3 6 2 0,0 0 1 0,-4-10 0 16,4 10 11-16,0 0 1 0,-7 0 1 0,7 0 0 15,0 0-2-15,-7-3-1 0,7 3 0 0,-7 0 0 16,0 0 4-16,7 0 1 0,-4-6 0 0,-3 6 0 15,0 0 17-15,7 0 4 0,-3 0 1 0,3 0 0 16,-7 0 1-16,-1-3 0 0,8 3 0 0,-3-7 0 16,3 7-19-16,-7 0-4 0,7 0-1 0,0 0 0 15,0 0-30-15,0 0-9 0,0 0 0 0,0 0 0 16,0 0 0-16,0 0 0 0,0 0 0 0,0 0 0 16,0 0 0-16,0 0-9 0,0 0 9 0,0 0 0 15,7 0 0-15,0 7 0 0,0-4 0 0,0 3-8 16,0-6 8-16,0 3 0 0,0-3 0 0,0 0 0 15,4 7 0-15,0-7 11 0,-4 0-11 0,0 0 12 16,3 0 9-16,-3 0 3 0,0-7 0 0,0 4 0 16,-3-3 12-16,3-4 2 0,-4 7 1 0,1-6 0 15,0 3-39-15,-1-4 0 0,-3-2-12 0,4 2 4 0,-4-2 36 0,3 2 7 16,-3-2 1-16,0 2 1 0,0-2-29 0,0 2-8 16,-3 1 0-16,3 6 0 0,-4-3 0 0,4 6 0 15,-3-3 0-15,3 3 0 0,0 0-12 0,-8-7 4 16,5 7 0-16,-4-3 0 0,7 3 8 0,-11 0-13 15,1 3 5-15,3-3 8 0,-4 7-11 0,1-4 11 16,2-3-8-16,-2 9 8 0,3-9 0 0,-4 6 0 0,4-3 0 16,0 4 0-16,-3-4 0 0,2-3 0 15,1 9 0-15,4-6 0 0,-4 4 0 0,3-4 0 16,-3 6 0-16,4-2-8 0,-1 2 8 0,4-3-12 0,-3 0 12 16,3 4-12-16,0-4 12 0,3 4 0 0,-3-1-9 15,4 3 9-15,3-2 0 0,0 6 0 16,0-4 0-16,0 4 0 0,4-1 0 0,-4-2 0 0,3 3 0 15,1 2 0-15,3-2 0 0,0-3 0 0,0 9 0 16,-3-7 0-16,-1-2 0 0,1-1 0 0,-1-2 0 0,-3-1 0 16,4-2 0-16,0-1-11 0,-4-3 3 0,0 3 0 15,0-6 24-15,0 0 6 0,3 0 1 0,-3-6 0 16,1 6-37-16,2-3-7 0,-3-3-2 0,0-1 0 16,0 1 23-16,0-3 0 0,0 2 0 0,0-5 0 15,1 2-56-15,-5 1-6 0,4-4-2 0,-3-2-742 16</inkml:trace>
  <inkml:trace contextRef="#ctx0" brushRef="#br0" timeOffset="-198498.416">18249 8232 885 0,'0'0'19'0,"0"0"4"0,0 0 1 0,0 0 2 0,0 0-26 0,0 0 0 0,0 0 0 0,-3 3 0 15,3 6 90-15,-4 1 13 0,4-10 2 0,0 6 1 16,0-6-30-16,4 9-5 0,-4-6-2 0,3 7 0 16,-3-1-8-16,4-2-1 0,3 2-1 0,-4 0 0 15,4 1-7-15,-3-1 0 0,3 1-1 0,0-1 0 16,4 0-16-16,-4 4-3 0,0-1-1 0,3-2 0 16,1 9-6-16,-4-4-1 0,4 1 0 0,-1 3 0 15,-3-3-1-15,4 2-1 0,-4 1 0 0,0 3 0 16,0-6-8-16,0 3-2 0,-4-1 0 0,1-2 0 15,0 0 0-15,-1-4 0 0,1-2 0 0,-1-1 0 16,-3 1-2-16,4-1-1 0,-4-9 0 0,0 0 0 16,0 0 4-16,0 0 1 0,0 0 0 0,3-9 0 15,-3-1 14-15,4-2 2 0,-4-4 1 0,3 3 0 0,-3-5-9 0,0-4-2 16,4 0 0-16,-4 0 0 0,0 3-8 0,3-3-1 16,-3 0-1-16,0 3 0 15,4 4-10-15,-1-4 8 0,-3 0-8 0,0 0 8 0,0 3-8 16,0-2 0-16,0 2 0 0,0-3 0 0,0 0 0 0,-3 0 0 15,3 7 0-15,0-4 0 0,0 4 0 0,0 2-9 16,0-2 9-16,0-1-13 16,0 4-11-16,0-1-3 0,0 4 0 0,0-3 0 15,0 2-17-15,0-2-3 0,3 6-1 0,-3-3 0 16,4-4-26-16,-1 10-6 0,1-3 0 0,3-3-1 16,-4 6-99-16,5 0-20 0,2 0-4 0,1 0-483 0</inkml:trace>
  <inkml:trace contextRef="#ctx0" brushRef="#br0" timeOffset="-197904.668">18782 8367 1497 0,'0'0'32'0,"0"0"8"0,0 0 0 0,-4-7 4 0,1-2-36 0,-4-1-8 0,3 1 0 0,-3-3 0 0,0 2 104 0,0-2 20 16,0 2 3-16,0 1 1 0,0-1-103 0,0 1-25 15,0 0 0-15,0 2 0 0,0-2 56 0,3 9 7 16,-3-6 1-16,0 2 0 0,7 4-52 0,0 0-12 15,0 0 0-15,0 0 0 0,-7 7 0 0,3 2 0 16,-3 1 0-16,4-1 0 0,-1 3 0 0,4 4 11 16,-3 0-11-16,-1 0 10 0,4 2-10 0,0-2 0 15,-3 0-10-15,3-7 10 0,0 10 0 0,0-3 15 16,3-1-2-16,-3-2 0 0,4-1-5 0,-4-2 0 16,3-1-8-16,-3 1 12 0,4-4-12 0,-1 0 0 15,1 0 8-15,-1-3-8 0,1 4 36 0,-4-7 5 16,7 3 1-16,-3 3 0 0,3-3-34 0,-4-3-8 0,4 0 0 15,-3 0 0-15,3 0 53 0,0 0 9 16,0 0 2-16,0 0 0 0,0-3-52 0,0-3-12 0,0-4 0 0,0 7 0 16,0-3 0-16,0-3 0 0,0-1 0 0,-3 1 0 15,-1-1 0-15,1 1 0 0,-1-3 0 0,-3 2 0 16,0 1 0-16,0-4 0 0,0 4 0 0,-3-7 0 16,3 7-17-16,-4 2-7 0,-3-5 0 0,4 2-1 15,-4 4-11-15,0 0-3 0,0 0 0 0,-4 3 0 16,0-1 16-16,1 1 3 0,3 0 1 0,0 6 0 15,0 0-41 1,0 4-9-16,0-1-2 0,0 3 0 0,3 1-25 0,1 2-4 0,-1-2-2 0,0 8 0 16,1-2 23-1,3 3 5-15,-4-6 1 0,1 2 0 0,3 1-136 0,0-4-27 16</inkml:trace>
  <inkml:trace contextRef="#ctx0" brushRef="#br0" timeOffset="-197462.438">19025 8219 1706 0,'0'0'48'0,"0"0"11"0,0 0-47 0,0 0-12 0,0 0 0 0,-3 3 0 16,3-3 51-16,-7 7 8 0,7-7 1 0,-4 6 1 16,1 0-16-16,3-6-3 0,-4 3-1 0,-3 7 0 15,7-10 5-15,0 6 1 0,0 3 0 0,0-6 0 16,0 7-21-16,0 2-4 0,0-2-1 0,7 2 0 15,-3-2-6-15,-1-1-2 0,4 4 0 0,0-1 0 16,0-2 15-16,4-1 4 0,-4 0 0 0,4 7 0 16,-4-3-32-16,0-1 0 0,3 1 0 0,-3 2 0 15,0-2 0-15,0 0 0 0,1-1 0 0,2 4 0 16,-3-4-14-16,0 7-9 0,0-6-1 0,0 2-1 0,-3-2 25 16,3-4-10-16,-4 1 10 0,1 2 0 15,-1-5-43-15,1-1-1 0,-4-6-1 0,0 0 0 16,0 0-175-16,0 0-34 0,0-13-7 0,0 13-2 0</inkml:trace>
  <inkml:trace contextRef="#ctx0" brushRef="#br0" timeOffset="-197068.818">19205 8062 1036 0,'0'0'23'0,"0"10"5"0,0-1 0 0,0 4 1 0,0 2-29 0,0 1 0 0,0-3 0 0,0 5 0 16,0-2 108-16,0 3 16 0,0-3 4 0,0 6 0 16,-3 0-20-16,3-4-3 0,0 4-1 0,-4 0 0 15,4 0-36-15,0 0-7 0,0 0-1 0,0 6-1 16,0 1-25-16,0-1-5 0,0 3-1 0,4 4 0 15,-1-1-28-15,-3 1 8 0,4-4-8 0,-4-3 0 16,3 7 18-16,-3-4 1 0,4-3 0 0,-4 0 0 16,0 1-31-16,0-4-5 0,-4 3-2 0,4 0 0 15,0 0 19-15,-3 1 0 0,3 2 0 0,0 0 0 0,-4-6 0 16,4 10 0-16,0-10 0 0,0 3 0 16,0-9 0-16,4 6 0 0,-4-6 0 0,0-3 0 15,3 2 0-15,-3-5 0 0,4-1 0 0,-1-2 0 16,-3-1-55-16,4-6-7 0,-1 4-2 0,-3-7 0 15,0 0-102-15,0 0-21 0,0 0-4 0,4-3-1 0</inkml:trace>
  <inkml:trace contextRef="#ctx0" brushRef="#br0" timeOffset="-196304.546">19505 8200 1792 0,'0'0'51'0,"-7"7"10"0,3-1-49 0,1-3-12 15,3-3 0-15,-7 3 0 0,3 3 24 0,4-6 3 16,-3 4 0-16,3-4 0 0,0 0-7 0,0 0-2 15,0 0 0-15,0 0 0 16,0 0 11-16,0 0 3 0,0 6 0 0,0-6 0 0,0 6 4 0,0-6 0 16,3 3 1-16,-3 7 0 0,4-10-5 0,-1 9-2 15,-3-9 0-15,7 6 0 0,1-3-18 0,-1 7-3 16,3-10-1-16,-3 9 0 0,4-6-8 0,-4 4 0 16,3-7 0-16,-2 3 0 0,2 0 0 0,-3 0 0 15,4-3 0-15,-4 0 0 0,3-3 0 0,-3 0 8 16,1 0-8-16,-1-4 0 0,-4 4 0 0,4-6 0 15,-3 6 8-15,-1-4-8 0,1-2 0 0,-1 6 10 16,1-6-10-16,-4 2 10 0,0-2 17 0,0-1 3 0,0 1 1 0,0 0 0 16,-4-1-45-16,4 1-9 0,-3-1-1 0,-4-2-1 15,3-1 15-15,-3 4 10 0,4 0-12 0,-8-7 12 32,4 6-33-32,0 4 0 0,-4-3 0 0,4-1 0 0,-3 4 21 0,-1 0 4 0,0 3 8 0,1 0-13 15,-1 3 0-15,1 3 0 0,-1 0 0 0,1 3 0 16,-1 0 5-16,4 7 8 0,0-4-13 0,3 4 5 15,-3 6 8-15,4-1 0 0,-1 1 0 16,1 0 0-16,-1 3 8 0,4-3 3 0,-3 6 1 0,-1-3 0 16,4-6 4-16,0 2 2 0,0 1 0 15,0-3 0-15,0 3-18 0,4-10 8 0,-1 10-8 0,1-3 0 16,-1-1 0-16,1-2 0 0,-1 2 0 0,1-2 0 0,3 0 8 16,-4-1-8-16,4-3 0 0,0 7 0 15,4-6 0-15,-4-1 0 0,4-6-12 0,-1 10 3 16,1-4 9-16,-1-3 0 0,1 1 0 0,0-1 0 15,-1-3-12-15,1 0-1 0,-1-3 0 0,5 0 0 16,-5 0-140-16,4 0-28 0,-3-6-6 0,3 3-577 16</inkml:trace>
  <inkml:trace contextRef="#ctx0" brushRef="#br0" timeOffset="-195797.429">19632 7786 806 0,'0'0'17'0,"0"0"4"0,0 0 1 0,0 0 2 0,0 0-24 16,0 0 0-16,0 0 0 0,0 0 0 0,0 0 148 0,0 0 24 15,0 0 6-15,0 0 1 0,0 0-44 0,0 0-9 16,0 0-2-16,0 0 0 0,0 0-85 0,0 0-18 16,0 0-3-16,4-3-1 0,-1-3 37 0,-3 6 7 15,7-3 2-15,-3-3 0 0,-1-4-50 0,4 4-13 16,-3-3 0-16,3-1 0 0,0-2 35 16,4-1 1-16,-4 1 1 0,3-4 0 0,1 0-21 0,-1-3-5 15,1 1-1-15,3-1 0 0,-3-3-10 0,3 3 12 16,0 0-12-16,-4 3 12 0,1 1-1 0,0-1 0 15,-1 4 0-15,1 2 0 0,-4 1-11 0,0-1 0 16,0 4 0-16,-4 0 0 16,-3 6-100-16,0 0-23 0,0 0-4 0,0 0-820 0</inkml:trace>
  <inkml:trace contextRef="#ctx0" brushRef="#br0" timeOffset="-185978.446">13511 8313 345 0,'0'0'0'0,"0"0"14"0,0 0-4 0,0 0 2 0,0 0-12 0,0 0 0 0,0 0 0 0,0 0 0 15,0 0 0-15,0 0-14 0,0 0 3 16,0 0 1-16,0 0 24 0,0 0 5 0,0 0 1 0,0 0 0 15,0 0 27-15,0 0 5 0,0 0 2 0,0 0 0 16,0 0 8-16,0 0 2 0,4 7 0 0,-4-7 0 16,0 6 23-16,3 3 5 0,-3-3 0 0,4 1 1 15,-4 2-46-15,0-3-10 0,4 1-1 0,-4 2-1 16,0 0 23-16,3 7 5 0,-3-6 1 0,4 2 0 16,-4 1-24-16,3-1-4 0,1 4 0 0,-1 0-1 0,1-4-25 15,-1 7-10-15,1-3 8 0,-1-4-8 0,-3 10 0 16,0-3-17-16,0 0 2 0,0-4 1 0,0 4 14 0,0-6 0 15,-3 6 0-15,3-4 0 0,-4-2 15 0,1-1-1 16,3-2 0-16,-4 2 0 0,1-5 7 0,3 2 2 16,-4 0 0-16,4-9 0 0,0 0-23 0,0 0 0 15,0 0 0-15,0 0 0 0,0 0 56 0,0 0 6 16,0 0 2-16,-3-6 0 0,-1-3-50 0,1 2-14 16,3-5 0-16,0 2 8 0,-4-2-8 0,4-1 0 0,0-5 0 15,0 8 0-15,0-9 0 0,4 10 0 0,-4-7-11 16,0 4 11-16,3-1-14 0,-3 1 3 15,4-1 1-15,-4-3 0 0,3 7 10 0,1-7-8 16,-1 7 8-16,1-4-8 0,-1 4 8 0,1-7 0 0,-1 4 0 0,4-1 0 16,-3-2 12-16,3-1 4 0,0 0 0 0,-4 0 1 15,5-2-17-15,-1 5 0 0,3-3 0 16,-6 1 0-16,3-1 0 0,0 7 0 0,0-4 0 16,-4 4 0-16,4-1-10 0,1 4-6 0,-5-3 0 0,4 9-1 15,-3-3 27-15,3 3 6 0,-4 3 0 0,1-3 1 16,-1 9-30-16,4 0-7 0,-7 1 0 0,4 9-1 15,-4-4 33-15,3 4 8 0,-3 0 0 0,0 6 1 16,0-6-68-16,-3 9-13 0,3 3-4 0,-4-2 0 16,4-4 83-16,-3 3 16 0,6-3 3 0,-3 0 1 15,4-3-31-15,-4-6-8 0,3-4 0 0,1-2 0 16,-1-1-30-16,1 1-7 0,-1-4-2 0,5 0 0 16,-5-3 49-16,1 0 10 0,-1 0 1 0,-3-3 1 15,7 4-45-15,-3-1-9 0,-4-3-1 16,3 0-736-16</inkml:trace>
  <inkml:trace contextRef="#ctx0" brushRef="#br0" timeOffset="-185358.218">13949 8298 836 0,'0'0'24'0,"0"0"4"0,0 0-28 0,0 0 0 0,0 0 0 0,-4 6 0 16,4-6 57-16,-3 9 6 0,-1-2 1 0,1 2 0 16,-1-3 0-16,1 4 0 0,-4-1 0 0,3-3 0 15,1 4 0-15,-4-1 0 0,3 0 0 0,0 1 0 16,-3-1 0-16,0 4 0 0,4-4 0 0,-4 4 0 16,3-1-52-16,1 1-12 0,-1-1 0 0,1 1 0 15,-1-4 0-15,1 4 0 0,-1-4 0 0,4 7 0 16,0-7 0-16,0 4 0 0,0-1 0 0,0 1 0 0,0 0 8 15,0-4 0-15,4 0-8 0,-4 1 12 16,3-1-3-16,1-6-1 0,-1 4 0 0,1-4 0 0,3 6-8 0,-4-9 0 16,-3 0 0-16,7 0-11 0,0 0 0 0,-3 0 0 15,3 0 0-15,0 0 0 0,-3 0 11 0,3-9 0 16,0 6 0-16,-4-7 0 0,4 4 29 0,-3-7 8 16,-1 1 2-16,1-4 0 0,-4 0-11 0,3 1-3 15,-3-4 0-15,4 0 0 0,-4 0-25 0,3 1-9 0,-3 2 0 16,0-3 0-16,0 3 9 15,0 4 0-15,0-4 0 0,0 0 0 0,-3 7 0 0,3 0 0 16,-4-1 0-16,4 4 0 0,-3-3 0 0,-1 2 0 0,4 1 0 16,-3 3-8-16,3 3 0 0,-7-3 0 0,7 3 0 0,-7 0 0 31,0 3-30-31,0 0-6 0,0 0 0 0,-1 0-1 0,1 4 36 16,0-1 9-16,4 3 0 0,-4 1 0 15,3-1-73-15,-3 0-13 0,7 1-2 0,-3-1-371 0,3 1-73 16</inkml:trace>
  <inkml:trace contextRef="#ctx0" brushRef="#br0" timeOffset="-184855.633">14086 8376 1112 0,'0'0'24'0,"0"0"6"0,0 0 1 0,0 0 0 0,0 0-31 0,0 0 0 15,0 0 0-15,0 0 0 0,0 0 65 0,0 0 7 16,4 3 2-16,-1 6 0 0,-3 1 18 0,4-1 4 15,0 1 1-15,-4-1 0 0,3 1-77 0,1 2-20 16,-1 1 0-16,-3-1 0 0,0 1 0 0,4-4 0 0,-4 10 0 0,0-3 0 16,3-4 43-16,-3 4 5 0,4-1 0 0,-4 4 1 15,3-3-37-15,-3 0-12 0,0-4 8 0,4-2-8 16,-4 2 0-16,3-2 0 16,1 2 0-16,3-6 0 0,-4 1 13 0,1-1-1 0,3-3 0 0,0 0 0 15,0-3-12-15,-3 0-16 0,-1-3 3 0,4-3 1 16,-3-1 12-16,-1 1 8 0,4-3 0 0,-3-7-8 15,3 4 25-15,-4-4-1 0,1 3-1 16,3-2 0-16,-3-1-7 0,3 0-2 0,-4-2 0 0,1-1 0 16,-1 6-14-16,1-3 8 0,-4 4-8 0,0-4 0 15,3 7-22 1,-3-1-10-16,0 1-3 0,0 0 0 0,0 2 47 0,-3-2 8 0,3 3 3 0,0-4 0 16,-4 7-49-16,4-3-10 0,0-4-1 0,-3 1-1 15,3 9-119-15,0-9-24 0,0 6-5 0</inkml:trace>
  <inkml:trace contextRef="#ctx0" brushRef="#br0" timeOffset="-184282.236">14446 8294 1036 0,'0'0'23'0,"0"0"5"0,0 0 0 0,0 0 1 0,0 0-29 0,-3-3 0 0,3 3 0 0,0 0 0 15,0 0 108-15,0 0 16 0,0 0 4 0,0 0 0 16,0 0-60-16,-7 3-11 0,0 7-2 0,0-4-1 15,0 4-7-15,-1-1-2 0,1 0 0 0,4 4 0 16,-1-1-21-16,-3-5-5 0,4 2-1 0,-1 0 0 16,1 1-6-16,-1-4 0 0,4-6-1 0,-3 3 0 15,3 7-11-15,0-10-17 0,0 0 4 0,0 9 1 16,0-9 12-16,0 6 0 0,0-6 0 0,0 7 0 16,0-1 0-16,3 0 0 0,-3-3 0 0,4 4 0 15,-1-1 0-15,1-3 0 0,-1 3 0 0,1-3 0 0,-4-3 0 0,3 7 0 16,4-4 0-16,-7-3 0 15,7 3 0-15,-3-3 0 0,-4 0 0 0,7 3 0 16,0-3 12-16,-3 0-2 0,3 0 0 0,0 6 0 0,-4-6-10 0,-3 0 0 16,7 3 0-16,0-3 0 0,-3 7 0 0,3-4-11 15,-4 6 3-15,1-2 0 0,0-4 8 16,-1 6 0-16,1-3 0 0,-1 7 0 0,-3-4 0 0,4 4 9 16,-4 3-1-16,0-4-8 0,0 4 0 0,0-4 0 15,-4 7-15-15,1-9 5 0,3 8 10 0,-7-2 0 16,3-3 0-16,0-1-8 0,1 1 16 0,-4-4 3 15,3-3 1-15,-3 1 0 0,4-4-12 0,-4-3 0 16,0 0 0-16,0-10 0 16,0 7-49-16,-4-3-12 0,4-10-3 0,0 4 0 15,0-4 0-15,0 0 0 0,0-2 0 0,3-1-640 0</inkml:trace>
  <inkml:trace contextRef="#ctx0" brushRef="#br0" timeOffset="-183698.545">14993 7821 1074 0,'0'0'30'0,"0"0"8"0,-7 3-30 0,0-3-8 0,0 0 0 16,0 3 0-16,7-3 51 0,-4 3 9 16,4-3 1-16,0 0 1 0,0 0 3 0,0 0 1 15,0 0 0-15,0 0 0 0,0 0-2 0,0 0 0 16,0 0 0-16,0 0 0 0,0 0-51 0,0 0-13 0,0 0 0 0,-3 7 0 16,-1-4 37-16,4 3 5 15,0 3 1-15,-3 4 0 0,3 3-26 0,0-4-5 0,0 10 0 0,-4 3-1 16,4 7-3-16,0-4-8 0,-3 13 12 0,3-1-4 15,-4-5-8-15,1 2 0 0,3 4 0 0,-4 3 8 16,1-6-8-16,-1-1 0 0,1-2 0 0,-1 2 0 16,4 4 0-16,0-3 0 0,-4-1 0 0,4 1 0 15,0 0 0-15,4-4 0 0,-4-2 0 0,4-1 0 16,-4-3 0-16,3 0 0 0,1-6 0 0,-1 3 0 16,1-3 0-16,-1-3 0 0,1 0 0 0,-1 0 0 15,-3-4 0-15,4 1 0 0,-1 0 0 0,1-4 0 16,-4-2-46-16,3 2-14 15,1-2-4-15,-4-4 0 0,0-6-51 0,0 0-10 0,0 0-3 0,0 0 0 16</inkml:trace>
  <inkml:trace contextRef="#ctx0" brushRef="#br0" timeOffset="-183082.092">15138 8511 836 0,'0'0'24'0,"0"0"4"0,0 0-28 0,0 0 0 0,0 0 0 0,0 0 0 16,0 0 57-16,0 0 6 0,0 0 1 0,0 0 0 15,0 0 0-15,3 3 0 0,-3 6 0 0,4-2 0 16,-1-4 24-16,1 3 6 0,-1-3 1 0,4-3 0 16,-3 6-50-16,3-6-9 0,0 4-3 0,0-4 0 15,0 0-33-15,0 0 0 0,0-4 0 0,0 4 0 16,0-6 28-16,0 6-2 0,-3-3 0 0,3-3 0 15,-3 3 10-15,3-4 1 0,-4 4 1 0,1-3 0 16,-4-4-30-16,3 7-8 0,-3-6 0 0,0 3 0 0,0-4 13 0,0 4 2 16,-3-3 0-16,3-1 0 0,-4 1-15 0,1-1 8 15,-1 1-8-15,-3 0 0 0,0 2-8 0,0-2-8 16,0-1-2-16,-4 10 0 0,4-9 18 0,-3 9 0 16,-1 0 0-16,0-3 0 0,4 3 0 0,-3 3 0 15,3-3 11-15,0 9-11 0,0 1 0 0,3-1 0 16,-3 7 0-16,4 3-12 0,-1 0-4 0,4 6-1 15,-4 0 0-15,4-3 0 0,0 9 17 0,0-6 0 16,4 0 0-16,0 0 0 0,-1-6 10 0,1 6 6 16,3-3 0-16,-4 0 1 0,4-3-17 0,0 0-14 15,-3 0 2-15,3-4 1 0,-4 1 11 0,4 0 16 16,-3-4-4-16,0 1-1 0,3-1-11 0,-4-2-11 0,4 2 3 16,-3-2 0-16,3-4 8 0,-4 3 0 15,4-6 0-15,-3 4 0 0,3-4-25 0,-4-3 0 0,4 0 0 0,1 0 0 31,-1-3-162-31,-4-4-32 0</inkml:trace>
  <inkml:trace contextRef="#ctx0" brushRef="#br0" timeOffset="-182509.566">15494 8414 1414 0,'0'0'31'0,"0"0"6"0,0 0 2 0,-4-7 1 0,4 7-32 16,0 0-8-16,0 0 0 0,0 0 0 0,0 0 67 0,0 0 11 15,0 0 2-15,0 0 1 0,0 0-60 0,0 0-12 16,-7 0-9-16,7 0 12 0,-7 7 33 0,0-4 7 16,7-3 2-16,-7 3 0 0,7-3 0 0,-7 3 0 0,0-3 0 15,0 0 0-15,7 0-27 0,-7 3-6 0,0-3-1 0,0 3 0 16,0 0 36-16,0 1 6 0,7-4 2 0,-7 3 0 16,0 0-64-16,0 3-15 0,3 0-1 0,-3 1-1 15,4-1 17-15,-1 0 0 16,4 4 0-16,-4 2 0 0,1-3 0 0,3 1-8 0,0 9 8 0,0-4 0 15,0 1 0-15,0 0 0 0,0-1 0 0,3-2 0 16,1 3 0-16,0-10 0 0,-1 3 0 0,1 1 0 16,3-1 0-16,0-9 0 0,0 10 0 15,0-10 0-15,0 0-8 0,0 0 8 0,4 6-12 0,-1-6 12 16,1 3 0-16,-1-3 0 0,1 3 0 0,3 3 0 16,-3 1-12-16,-1-4 12 0,1 3-12 0,-1 0 12 15,1 1-9-15,-4 2 9 0,0 0 0 0,0 4-9 16,0-4 9-16,-3 1 0 0,3 9 0 0,-4-4 0 15,-3 1-26-15,0 0-3 0,0-4-1 0,-3 7 0 16,-1-3 50-16,1 2 9 0,-4-5 3 0,0 6 0 0,-1 3-32 0,1-3 0 16,-3-1 0-16,-1-2 0 15,1-3-29-15,-1-4-12 0,-3 7-3 0,0-7 0 16,3-6-160-16,1 7-32 0,-15-10-6 0,7 6-2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3.605"/>
    </inkml:context>
    <inkml:brush xml:id="br0">
      <inkml:brushProperty name="width" value="0.05" units="cm"/>
      <inkml:brushProperty name="height" value="0.05" units="cm"/>
    </inkml:brush>
  </inkml:definitions>
  <inkml:trace contextRef="#ctx0" brushRef="#br0">42 76 7728 0 0,'-7'-19'216'0'0,"3"12"56"0"0,-1-1-272 0 0,1 0 0 0 0,0-4 0 0 0,-5 5 0 0 0,5 0 648 0 0,-1-1 80 0 0,5 8 8 0 0,0 0 8 0 0,0 0-592 0 0,0 0-152 0 0,0 0 0 0 0,0 0-2976 0 0,0 0-616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4.057"/>
    </inkml:context>
    <inkml:brush xml:id="br0">
      <inkml:brushProperty name="width" value="0.05" units="cm"/>
      <inkml:brushProperty name="height" value="0.05" units="cm"/>
    </inkml:brush>
  </inkml:definitions>
  <inkml:trace contextRef="#ctx0" brushRef="#br0">99 1 7072 0 0,'0'0'202'0'0,"-2"0"1"0"0,-17 8 1024 0 0,18-8-806 0 0,0 2 58 0 0,-2 1-275 0 0,0 0 1 0 0,0 0-1 0 0,1 0 1 0 0,0 1-1 0 0,-1 0 1 0 0,1-1-1 0 0,1 1 1 0 0,-1 0-1 0 0,0 0 1 0 0,1 0 0 0 0,0 0-1 0 0,0 0 1 0 0,0 0-1 0 0,1 0 1 0 0,-1 4-205 0 0,-2 20 761 0 0,2-23-603 0 0,0 1 0 0 0,0-1 0 0 0,1 0-1 0 0,0 0 1 0 0,-1 0 0 0 0,2 0 0 0 0,-1 0 0 0 0,1 1 0 0 0,0-1 0 0 0,0 0 0 0 0,0 0 0 0 0,1 1-158 0 0,32 46 0 0 0,-4-29 37 0 0,-25-21-23 0 0,-1 1 0 0 0,0 0-1 0 0,0 0 1 0 0,0 0 0 0 0,0 1 0 0 0,0-1-1 0 0,0 1 1 0 0,-1 0 0 0 0,0 0 0 0 0,0 0-1 0 0,0 1 1 0 0,0-1 0 0 0,-1 1-1 0 0,1-1 1 0 0,-1 1 0 0 0,0 2-14 0 0,-1-3-8 0 0,-1 1 1 0 0,0-1-1 0 0,0 0 0 0 0,-1 1 1 0 0,1-1-1 0 0,-1 1 0 0 0,0-1 1 0 0,0 1-1 0 0,0-1 0 0 0,-1 0 1 0 0,1 0-1 0 0,-1 0 0 0 0,0 0 1 0 0,-1 0-1 0 0,1 0 0 0 0,-1 0 1 0 0,1-1-1 0 0,-1 1 0 0 0,0-1 1 0 0,0 0-1 0 0,-1 0 0 0 0,1 0 1 0 0,0 0-1 0 0,-5 2 8 0 0,-56 15-1042 0 0,24-41-2715 0 0,29 6 2233 0 0,5-3-10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4.761"/>
    </inkml:context>
    <inkml:brush xml:id="br0">
      <inkml:brushProperty name="width" value="0.05" units="cm"/>
      <inkml:brushProperty name="height" value="0.05" units="cm"/>
    </inkml:brush>
  </inkml:definitions>
  <inkml:trace contextRef="#ctx0" brushRef="#br0">9 116 7136 0 0,'0'0'208'0'0,"0"2"-10"0"0,-4 7-156 0 0,0-3 104 0 0,4-4 609 0 0,0-2 236 0 0,0 0 38 0 0,0 0-56 0 0,0 0-271 0 0,0 0-118 0 0,0 0-28 0 0,0 0-32 0 0,0 0-119 0 0,9 11 1603 0 0,-6-11-1839 0 0,0-1 0 0 0,0 1 0 0 0,0 0 0 0 0,0-1-1 0 0,0 1 1 0 0,0-1 0 0 0,0 0 0 0 0,0 0 0 0 0,0 0 0 0 0,0 0 0 0 0,-1-1 0 0 0,1 1 0 0 0,0-1 0 0 0,-1 0 0 0 0,1 1 0 0 0,-1-1 0 0 0,0 0-1 0 0,1 0 1 0 0,-1-1 0 0 0,0 1 0 0 0,0 0 0 0 0,-1-1 0 0 0,1 0 0 0 0,0 1 0 0 0,-1-1 0 0 0,1-1-169 0 0,12-13 802 0 0,-11 14-801 0 0,0-1 1 0 0,0 0-1 0 0,0 0 0 0 0,-1 0 0 0 0,1 0 0 0 0,-1 0 0 0 0,0 0 0 0 0,0-1 0 0 0,-1 1 0 0 0,1-1 1 0 0,-1 1-1 0 0,0-1 0 0 0,0 0 0 0 0,0 1 0 0 0,-1-1 0 0 0,0 0 0 0 0,1 0 0 0 0,-2-3-1 0 0,19 124-185 0 0,-13-75-63 0 0,-1 1-1 0 0,-1-1 1 0 0,-3 1 0 0 0,-1-1-1 0 0,-3 1 1 0 0,0-1-1 0 0,-5 6 249 0 0,-6 41-12 0 0,4 0 0 0 0,3 1-1 0 0,4 10 13 0 0,4-93-342 0 0,1 43-167 0 0,3-16-5553 0 0,0-21 633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5.026"/>
    </inkml:context>
    <inkml:brush xml:id="br0">
      <inkml:brushProperty name="width" value="0.05" units="cm"/>
      <inkml:brushProperty name="height" value="0.05" units="cm"/>
    </inkml:brush>
  </inkml:definitions>
  <inkml:trace contextRef="#ctx0" brushRef="#br0">64 0 11976 0 0,'0'0'256'0'0,"0"9"64"0"0,-4-2 0 0 0,4 8 32 0 0,0-4-288 0 0,-4 1-64 0 0,-1 0 0 0 0,1 4 0 0 0,-3-2 424 0 0,2 2 72 0 0,1 0 16 0 0,-5-2 0 0 0,1-2-824 0 0,3 0-160 0 0,-3-5-32 0 0,8-7-5128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3.187"/>
    </inkml:context>
    <inkml:brush xml:id="br0">
      <inkml:brushProperty name="width" value="0.05" units="cm"/>
      <inkml:brushProperty name="height" value="0.05" units="cm"/>
    </inkml:brush>
  </inkml:definitions>
  <inkml:trace contextRef="#ctx0" brushRef="#br0">160 2 10136 0 0,'-2'0'230'0'0,"-68"-1"741"0"0,23 24 3062 0 0,42-19-4036 0 0,1 1-1 0 0,1 0 0 0 0,-1 0 0 0 0,1 0 1 0 0,-1 0-1 0 0,2 1 0 0 0,-1-1 1 0 0,0 1-1 0 0,1 0 0 0 0,0-1 1 0 0,1 1-1 0 0,-1 0 0 0 0,1 0 0 0 0,0 0 1 0 0,1 1-1 0 0,-1-1 0 0 0,1 0 1 0 0,1 2 3 0 0,-1-6 2 0 0,-1-1-1 0 0,2 1 1 0 0,-1 0 0 0 0,0-1 0 0 0,0 1 0 0 0,0 0 0 0 0,1-1 0 0 0,-1 1 0 0 0,1-1 0 0 0,-1 1 0 0 0,1-1 0 0 0,0 1 0 0 0,-1-1 0 0 0,1 1 0 0 0,0-1 0 0 0,0 1 0 0 0,0-1 0 0 0,0 0 0 0 0,0 0 0 0 0,0 1 0 0 0,1-1 0 0 0,-1 0 0 0 0,0 0 0 0 0,1 0 0 0 0,-1 0 0 0 0,1-1 0 0 0,-1 1 0 0 0,1 0 0 0 0,-1-1 0 0 0,1 1 0 0 0,-1-1 0 0 0,1 1 0 0 0,-1-1 0 0 0,1 0 0 0 0,1 1-2 0 0,7-6 198 0 0,0 0 1 0 0,-1-1-1 0 0,1 0 1 0 0,-1-1-1 0 0,0 0 1 0 0,0 0-1 0 0,-1-1 1 0 0,0 0-1 0 0,-1 0 1 0 0,0-1-1 0 0,0 0 1 0 0,0 0-1 0 0,-1-1 1 0 0,-1 0-1 0 0,3-5-198 0 0,4-5-528 0 0,2 0 105 0 0,-9 36 39 0 0,-4-10 330 0 0,2 13 65 0 0,0 0-1 0 0,2 0 0 0 0,0 0 1 0 0,1-1-1 0 0,1 0 1 0 0,1 0-1 0 0,5 10-10 0 0,21 16 93 0 0,4-24-856 0 0,-33-25-1203 0 0,-5 4-3280 0 0</inkml:trace>
  <inkml:trace contextRef="#ctx0" brushRef="#br0" timeOffset="251.325">449 51 5584 0 0,'0'16'160'0'0,"0"-9"32"0"0,0 8-192 0 0,0-4 0 0 0,5 5 0 0 0,-5-4 0 0 0,0 3 272 0 0,4 0 16 0 0,-4-3 8 0 0,0 0 0 0 0,4-1-104 0 0,-4-3-32 0 0,0-1 0 0 0,0-7 0 0 0,0 0-456 0 0,0 0-96 0 0,0 0-24 0 0,0 0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48.306"/>
    </inkml:context>
    <inkml:brush xml:id="br0">
      <inkml:brushProperty name="width" value="0.05" units="cm"/>
      <inkml:brushProperty name="height" value="0.05" units="cm"/>
    </inkml:brush>
  </inkml:definitions>
  <inkml:trace contextRef="#ctx0" brushRef="#br0">536 286 3368 0 0,'0'0'68'0'0,"0"0"16"0"0,0 0 7 0 0,0 0 27 0 0,0 0 76 0 0,0 0 28 0 0,0 0 9 0 0,0 0 41 0 0,0 0 167 0 0,0 0 68 0 0,0 0 19 0 0,-8-12 1026 0 0,-27-119 6230 0 0,34 128-7671 0 0,-1 0-1 0 0,1-1 1 0 0,-1 1 0 0 0,1 0-1 0 0,-1 0 1 0 0,0 0-1 0 0,0 0 1 0 0,-1 0-1 0 0,1 0 1 0 0,0 0 0 0 0,-1 1-1 0 0,0-1 1 0 0,0 1-1 0 0,0 0 1 0 0,0 0-1 0 0,-1-1-110 0 0,-126-67 192 0 0,115 65-225 0 0,8 2 41 0 0,-1-1 0 0 0,1 2-1 0 0,-1-1 1 0 0,0 1 0 0 0,0 0-1 0 0,0 1 1 0 0,0 0-1 0 0,0 0 1 0 0,0 1 0 0 0,0 0-1 0 0,0 0 1 0 0,-1 1 0 0 0,1 0-1 0 0,0 0 1 0 0,-4 2-8 0 0,8-1 54 0 0,0 0 0 0 0,0 0 0 0 0,0 0 0 0 0,0 1 0 0 0,1 0 0 0 0,-1-1 0 0 0,1 1 0 0 0,0 1 0 0 0,0-1-1 0 0,0 0 1 0 0,0 1 0 0 0,0-1 0 0 0,1 1 0 0 0,0 0 0 0 0,-1 0 0 0 0,1 0 0 0 0,1 0 0 0 0,-1 0 0 0 0,1 1 0 0 0,0-1 0 0 0,-1 3-54 0 0,-3 21 79 0 0,2 0 1 0 0,0-1-1 0 0,2 1 0 0 0,1 0 0 0 0,1 0 1 0 0,2 0-1 0 0,0 0 0 0 0,2 0 0 0 0,4 8-79 0 0,56 174 88 0 0,0-17-88 0 0,-54-140-284 0 0,-1 0 0 0 0,-4 1 0 0 0,-1 1 0 0 0,-3 3 284 0 0,-10 17-1999 0 0,7-70 2028 0 0,1-2-4425 0 0,0-3-77 0 0</inkml:trace>
  <inkml:trace contextRef="#ctx0" brushRef="#br0" timeOffset="286.632">1 662 11720 0 0,'0'0'264'0'0,"0"0"34"0"0,0 0 22 0 0,0 0-32 0 0,0 0-114 0 0,0 0 220 0 0,0 0 112 0 0,0 0 26 0 0,0 0-26 0 0,0 0-122 0 0,0 0-52 0 0,9 0 283 0 0,38-4 99 0 0,64-19-692 0 0,-29 11-1036 0 0,-47 9-2865 0 0,-30 2 2905 0 0,16-2-3860 0 0</inkml:trace>
  <inkml:trace contextRef="#ctx0" brushRef="#br0" timeOffset="791.283">489 796 6304 0 0,'0'0'141'0'0,"-4"8"198"0"0,3-2-95 0 0,0 1 0 0 0,1-1 0 0 0,-1 0 0 0 0,2 1 0 0 0,-1-1 0 0 0,1 0 0 0 0,-1 1 0 0 0,2-1 0 0 0,-1 0 0 0 0,1 0 0 0 0,2 6-244 0 0,34 59 4156 0 0,-37-70-3966 0 0,-1-1 2 0 0,0 0 28 0 0,0 0 18 0 0,0 0 2 0 0,0 0-4 0 0,0 0-18 0 0,0 0-8 0 0,0 0-2 0 0,0 0-20 0 0,0-1-84 0 0,4-29 130 0 0,-38-54 70 0 0,28 70-73 0 0,1 1 0 0 0,0-2 0 0 0,1 1 0 0 0,1 0-1 0 0,0-1 1 0 0,1 1 0 0 0,0-6-231 0 0,0 4 169 0 0,1 0 0 0 0,0 0 0 0 0,2 1 0 0 0,-1-1 0 0 0,2 0 0 0 0,0 0 0 0 0,5-14-169 0 0,-7 29-5 0 0,0-1 0 0 0,0 1 0 0 0,0 0 0 0 0,0 0 0 0 0,1 0 0 0 0,-1-1 0 0 0,0 1 0 0 0,1 0 0 0 0,-1 0 0 0 0,1 0 0 0 0,-1 0 0 0 0,1 0 0 0 0,0 0 0 0 0,-1 0 0 0 0,1 0 0 0 0,0 0 0 0 0,0 0 0 0 0,-1 0 0 0 0,1 0 0 0 0,0 1 0 0 0,0-1-1 0 0,0 0 1 0 0,0 0 0 0 0,0 1 0 0 0,0-1 0 0 0,1 1 0 0 0,-1-1 0 0 0,0 1 0 0 0,0 0 0 0 0,0-1 0 0 0,0 1 0 0 0,0 0 0 0 0,1 0 0 0 0,-1 0 0 0 0,0 0 0 0 0,0 0 0 0 0,1 0 0 0 0,-1 0 0 0 0,0 0 0 0 0,0 0 0 0 0,0 0 0 0 0,0 1 0 0 0,1-1 0 0 0,-1 0 0 0 0,0 1 0 0 0,0-1 0 0 0,0 1 0 0 0,0 0 0 0 0,0-1 0 0 0,0 1 0 0 0,0 0 0 0 0,0-1 0 0 0,0 1 0 0 0,0 0 5 0 0,37 34-668 0 0,-3-5-299 0 0,-28-24 669 0 0,0-1-1 0 0,0 0 1 0 0,0 0 0 0 0,1-1-1 0 0,-1 0 1 0 0,1 0-1 0 0,0-1 1 0 0,1 0-1 0 0,-1 0 1 0 0,3 0 298 0 0,35 13-2086 0 0,-14-4 239 0 0,-12-8 913 0 0</inkml:trace>
  <inkml:trace contextRef="#ctx0" brushRef="#br0" timeOffset="1325.891">872 742 10136 0 0,'0'0'230'0'0,"-8"1"309"0"0,-92 22 1228 0 0,28-12 245 0 0,70-10-1998 0 0,0 0 1 0 0,0 0 0 0 0,0-1 0 0 0,0 1 0 0 0,0 0-1 0 0,0 0 1 0 0,1 1 0 0 0,-1-1 0 0 0,0 0 0 0 0,0 1 0 0 0,1-1-1 0 0,-1 1 1 0 0,1-1 0 0 0,-1 1 0 0 0,1 0 0 0 0,0 0-1 0 0,0-1 1 0 0,0 1 0 0 0,0 0 0 0 0,0 0 0 0 0,0 0 0 0 0,0 0-1 0 0,1 1 1 0 0,-1-1 0 0 0,1 0 0 0 0,-1 0 0 0 0,1 0-1 0 0,0 0 1 0 0,0 1 0 0 0,0-1 0 0 0,0 0 0 0 0,0 0 0 0 0,0 0-1 0 0,1 0 1 0 0,-1 1 0 0 0,1-1 0 0 0,0 0 0 0 0,-1 0-1 0 0,1 0 1 0 0,0 0 0 0 0,0 0 0 0 0,0 0 0 0 0,0-1 0 0 0,2 2-15 0 0,1 5 13 0 0,1-1 0 0 0,0 0 1 0 0,0-1-1 0 0,0 1 0 0 0,1-1 1 0 0,0 0-1 0 0,0-1 0 0 0,1 1 1 0 0,0-1-1 0 0,0 0 0 0 0,0-1 1 0 0,0 0-1 0 0,1 0 0 0 0,0-1 1 0 0,0 1-1 0 0,0-2 0 0 0,0 1 1 0 0,0-1-1 0 0,0 0 0 0 0,1-1 1 0 0,-1 0-1 0 0,6 0-13 0 0,-10-2 79 0 0,0-1 0 0 0,1 1 0 0 0,-1-1 0 0 0,0 0 0 0 0,0 0 0 0 0,0 0 0 0 0,0 0 0 0 0,0-1 0 0 0,0 0 0 0 0,-1 0 0 0 0,1 0 0 0 0,-1 0 0 0 0,0 0 0 0 0,0-1 0 0 0,0 1 0 0 0,0-1 0 0 0,-1 0 0 0 0,1 0 0 0 0,-1 0 0 0 0,0 0 0 0 0,0 0 0 0 0,-1-1 0 0 0,1 1 0 0 0,-1 0 0 0 0,0-1 0 0 0,0 1 0 0 0,0-1 0 0 0,-1 1 0 0 0,0-1 0 0 0,0 0-1 0 0,0 1 1 0 0,0-1 0 0 0,-1 1 0 0 0,1-1 0 0 0,-1 1 0 0 0,0-1 0 0 0,-1 0-79 0 0,-7-18 0 0 0,6 19-12 0 0,2 4-52 0 0,11 42-281 0 0,-7-24 259 0 0,2 0 1 0 0,0 0-1 0 0,1 0 0 0 0,0-1 0 0 0,2 0 0 0 0,5 10 86 0 0,5 12-297 0 0,-17-38 176 0 0,-1-1-21 0 0,0 0-2 0 0,21-5-2681 0 0,-16 1-2333 0 0</inkml:trace>
  <inkml:trace contextRef="#ctx0" brushRef="#br0" timeOffset="1768.733">1088 746 9504 0 0,'0'0'216'0'0,"0"0"32"0"0,0 0 9 0 0,1 1 8 0 0,5 6-117 0 0,-1 0-1 0 0,0 0 0 0 0,0 1 1 0 0,-1 0-1 0 0,0-1 0 0 0,-1 1 1 0 0,1 0-1 0 0,-1 1 0 0 0,-1-1 0 0 0,0 1 1 0 0,0-1-1 0 0,0 8-147 0 0,2-1 199 0 0,0 12 306 0 0,-3-26-399 0 0,-1-1-30 0 0,0 0-4 0 0,0 0 78 0 0,0 0 330 0 0,0 0 140 0 0,0 0 27 0 0,3-20 813 0 0,20-91 2206 0 0,-8 72-3015 0 0,-14 33-626 0 0,-1 5 49 0 0,0 1 66 0 0,10 1 49 0 0,11 9-546 0 0,-10-6 386 0 0,0 1-1 0 0,-1 1 1 0 0,1 0 0 0 0,-1 0 0 0 0,0 1 0 0 0,-1 0-1 0 0,0 1 1 0 0,0 0 0 0 0,0 0 0 0 0,2 5-29 0 0,-5-5-159 0 0,-1 0 0 0 0,-1 0 0 0 0,0 1 0 0 0,0-1 1 0 0,0 1-1 0 0,-1 0 0 0 0,-1 0 0 0 0,1 0 0 0 0,-1 0 0 0 0,-1 0 1 0 0,0 0-1 0 0,0 1 0 0 0,-1-1 0 0 0,0 0 0 0 0,-1 1 1 0 0,1-1-1 0 0,-2 4 159 0 0,-3 13-2377 0 0,4-25 903 0 0,2 0-50 0 0,3 5-10 0 0</inkml:trace>
  <inkml:trace contextRef="#ctx0" brushRef="#br0" timeOffset="2168.657">1640 742 11976 0 0,'0'0'266'0'0,"-2"1"44"0"0,-60 21 763 0 0,36-18 28 0 0,5 3-874 0 0,20-6-142 0 0,-1 0 13 0 0,-4 5-2 0 0,0 11 0 0 0,5-14-96 0 0,0 1 0 0 0,0 0 0 0 0,0 0 0 0 0,1 0 0 0 0,-1 0 0 0 0,1 0 0 0 0,0 0 0 0 0,0-1 0 0 0,1 1 0 0 0,-1 0 0 0 0,1 0 0 0 0,0 0 0 0 0,0 0 0 0 0,0-1 0 0 0,0 1 0 0 0,1 0 0 0 0,-1-1 0 0 0,1 1 0 0 0,0-1 0 0 0,0 1 0 0 0,1-1 0 0 0,-1 0 0 0 0,1 0 0 0 0,-1 0 0 0 0,1 0 0 0 0,0-1 0 0 0,0 1 0 0 0,0-1 0 0 0,0 0 0 0 0,0 0 0 0 0,1 0 0 0 0,-1 0 0 0 0,1 0 0 0 0,0-1 0 0 0,-1 1 0 0 0,1-1 0 0 0,0 0 0 0 0,2 0 0 0 0,109 27-1046 0 0,-103-25-2024 0 0,-1-7-1190 0 0</inkml:trace>
  <inkml:trace contextRef="#ctx0" brushRef="#br0" timeOffset="2899.487">1624 1241 6704 0 0,'-1'42'696'0'0,"-3"-13"-547"0"0,-4-11 262 0 0,-1 11-687 0 0,4-21-2193 0 0,5-8 222 0 0</inkml:trace>
  <inkml:trace contextRef="#ctx0" brushRef="#br0" timeOffset="4317.27">1799 1148 8288 0 0,'0'0'190'0'0,"0"2"28"0"0,-1 22 185 0 0,0 0 0 0 0,-2-1 0 0 0,-1 1 0 0 0,-1-1 0 0 0,-1 0 0 0 0,-1 0 0 0 0,-1-1 1 0 0,-1 0-1 0 0,-6 10-403 0 0,-24 41 1438 0 0,3-34 281 0 0,29-35-1452 0 0,0 0 1 0 0,0 0-1 0 0,0 0 1 0 0,0-1-1 0 0,-1 0 0 0 0,1 0 1 0 0,-1-1-1 0 0,0 0 1 0 0,1 0-1 0 0,-1-1 0 0 0,0 0 1 0 0,0 0-1 0 0,0-1 1 0 0,-7-1-268 0 0,7 0-101 0 0,0 0 1 0 0,1 0-1 0 0,-1-1 1 0 0,0-1-1 0 0,1 1 1 0 0,0-1-1 0 0,-1 0 1 0 0,1-1-1 0 0,0 0 1 0 0,0 0-1 0 0,1-1 1 0 0,0 1-1 0 0,-1-1 1 0 0,1-1 0 0 0,1 1-1 0 0,-1-1 1 0 0,1 0-1 0 0,0 0 1 0 0,1-1-1 0 0,-1 1 1 0 0,1-1-1 0 0,-1-4 101 0 0,4 10-41 0 0,-13-30-1286 0 0,7 9-2783 0 0,2 3-858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8.678"/>
    </inkml:context>
    <inkml:brush xml:id="br0">
      <inkml:brushProperty name="width" value="0.05" units="cm"/>
      <inkml:brushProperty name="height" value="0.05" units="cm"/>
    </inkml:brush>
  </inkml:definitions>
  <inkml:trace contextRef="#ctx0" brushRef="#br0">15 108 10136 0 0,'0'0'230'0'0,"0"0"30"0"0,-1 1 19 0 0,-2 8-27 0 0,1 0-1 0 0,-1 0 1 0 0,1 0 0 0 0,1 1 0 0 0,0-1-1 0 0,0 1 1 0 0,1-1 0 0 0,0 1 0 0 0,1-1-1 0 0,0 0 1 0 0,0 1 0 0 0,1-1 0 0 0,0 0-1 0 0,1 1 1 0 0,0-1 0 0 0,0-1 0 0 0,1 1-1 0 0,0 0 1 0 0,1-1 0 0 0,0 0 0 0 0,5 7-252 0 0,-5-7 82 0 0,1 0 1 0 0,0 0 0 0 0,1 0 0 0 0,0-1 0 0 0,0 0 0 0 0,0 0-1 0 0,1-1 1 0 0,0 0 0 0 0,0 0 0 0 0,1-1 0 0 0,-1 0 0 0 0,1-1 0 0 0,0 0-1 0 0,8 3-82 0 0,-14-7 36 0 0,0 1-1 0 0,0-1 1 0 0,0 0-1 0 0,0 0 1 0 0,0 0-1 0 0,-1 0 0 0 0,1-1 1 0 0,0 1-1 0 0,0-1 1 0 0,0 0-1 0 0,0 0 1 0 0,0 0-1 0 0,-1 0 0 0 0,1 0 1 0 0,0 0-1 0 0,-1-1 1 0 0,1 1-1 0 0,-1-1 1 0 0,0 0-1 0 0,1 0 0 0 0,-1 0 1 0 0,0 0-1 0 0,0 0 1 0 0,0 0-1 0 0,0-1 0 0 0,-1 1 1 0 0,2-3-36 0 0,37-73 1115 0 0,-28 38-1165 0 0,-1 0 0 0 0,-2-1-1 0 0,-2 0 1 0 0,1-26 50 0 0,-12 10-4785 0 0,4 44-668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9.204"/>
    </inkml:context>
    <inkml:brush xml:id="br0">
      <inkml:brushProperty name="width" value="0.05" units="cm"/>
      <inkml:brushProperty name="height" value="0.05" units="cm"/>
    </inkml:brush>
  </inkml:definitions>
  <inkml:trace contextRef="#ctx0" brushRef="#br0">0 39 8592 0 0,'0'0'250'0'0,"0"0"4"0"0,4 17 2683 0 0,-7 5-1714 0 0,2-16-1149 0 0,1-5 309 0 0,0-1 113 0 0,12-11 1039 0 0,31-46 96 0 0,-42 55-1612 0 0,0 1-1 0 0,0 0 1 0 0,1-1-1 0 0,-1 1 1 0 0,0 0-1 0 0,0 0 1 0 0,1 0-1 0 0,-1 0 0 0 0,1 0 1 0 0,-1 1-1 0 0,1-1 1 0 0,-1 0-1 0 0,1 1 1 0 0,-1-1-1 0 0,1 1 1 0 0,0-1-1 0 0,-1 1 0 0 0,1 0 1 0 0,0-1-1 0 0,-1 1 1 0 0,1 0-1 0 0,0 0 1 0 0,-1 1-1 0 0,2-1-18 0 0,11 12 1440 0 0,13 52 608 0 0,6 81-1883 0 0,-27-123-173 0 0,27 50-152 0 0,7-45-753 0 0,39-32-7711 0 0,-60 2 6578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9.954"/>
    </inkml:context>
    <inkml:brush xml:id="br0">
      <inkml:brushProperty name="width" value="0.05" units="cm"/>
      <inkml:brushProperty name="height" value="0.05" units="cm"/>
    </inkml:brush>
  </inkml:definitions>
  <inkml:trace contextRef="#ctx0" brushRef="#br0">0 1 10448 0 0,'0'0'233'0'0,"0"0"39"0"0,0 0 16 0 0,0 1-32 0 0,0 6-164 0 0,0 159 7061 0 0,5-71-5922 0 0,23 176-1314 0 0,-23-168-1777 0 0,-5-102 1469 0 0,0-1-19 0 0,0 0-78 0 0,0 0-31 0 0,0 0-7 0 0,-4-5-589 0 0,-1-6 518 0 0,1-3-3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0.211"/>
    </inkml:context>
    <inkml:brush xml:id="br0">
      <inkml:brushProperty name="width" value="0.05" units="cm"/>
      <inkml:brushProperty name="height" value="0.05" units="cm"/>
    </inkml:brush>
  </inkml:definitions>
  <inkml:trace contextRef="#ctx0" brushRef="#br0">23 35 1904 0 0,'-22'-35'0'0'0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5-08T16:29:37.262"/>
    </inkml:context>
    <inkml:brush xml:id="br0">
      <inkml:brushProperty name="width" value="0.05292" units="cm"/>
      <inkml:brushProperty name="height" value="0.05292" units="cm"/>
      <inkml:brushProperty name="color" value="#FF0000"/>
    </inkml:brush>
  </inkml:definitions>
  <inkml:trace contextRef="#ctx0" brushRef="#br0">5761 6316 1033 0,'0'0'22'0,"0"0"5"0,0 0 1 0,0 0 2 0,0 0-30 0,0 0 0 0,0 0 0 0,0 0 0 15,0 0 44-15,0 0 2 0,0 0 1 0,0 0 0 16,0 0-32-16,-7 0-7 0,7 0 0 0,-7 9-8 16,0-2 16-16,7-7-4 0,-4 3-1 0,4-3 0 15,0 0 6-15,0 0 2 0,0 0 0 0,0 0 0 16,0 0 5-16,0 0 2 0,0 0 0 0,0 0 0 15,0 0-6-15,0 0 0 0,-3-10-1 0,3 10 0 0,0 0 13 0,0 0 4 16,0 0 0-16,0 0 0 0,0 0-8 0,0 0-2 16,0 0 0-16,0 0 0 15,0 0-26-15,0 0 8 0,0 0-8 0,0 0 0 0,0 10 44 0,0-1 4 16,0 1 1-16,0-1 0 0,0 0-27 0,-4 1-6 16,4-1 0-16,0 1-1 0,-3-4-15 0,3-6 0 15,0 0 0-15,0 6 0 0,0-6 0 0,0 0 0 16,0 0 0-16,0 0 0 0,0 0 54 0,0 0 8 15,3 6 2-15,1-2 0 0,-1 2-52 0,1-3-12 16,-1 3 0-16,1 4 0 0,-1-7 0 0,-3 6 0 16,4 1 0-16,-4 8 0 0,3-5 0 0,-3 6 0 15,0 0 0-15,-3 2 0 0,3 1 0 0,-4 0 0 0,4 7 0 0,-3-4 0 16,-1 0 54-16,1 0 8 0,-1-3 2 0,1 3 0 16,-1 0-52-16,4-6-12 0,-3 0 0 0,3-1 0 15,-4 1 0-15,4-9 0 0,0 2 0 0,0-2 0 16,0-1 0-16,0-3 0 0,0-6 0 0,0 0 0 15,4 3 15-15,-4-3 0 0,0 7 0 0,3-1 0 16,-3-6-24-16,4 9-5 0,-1-6-1 0,-3 7 0 16,0-4 15-16,4 0 0 0,-4 4 0 0,0-4 0 15,0-6 0-15,0 3 0 0,0-3 0 16,0 0 0-16,0 0 0 0,0 0 0 0,0 0 0 0,-4 10 0 16,4-10-54-16,0 0-8 15,-7-3-2-15,0-4 0 0,4 4 0 0,3 3 0 16,0 0 0-16,0 0-546 0,3-6-110 0</inkml:trace>
  <inkml:trace contextRef="#ctx0" brushRef="#br0" timeOffset="947.37">5902 6686 365 0,'0'0'10'0,"0"0"3"0,0 0-13 16,0 0 0-16,-4 6 0 0,4-6 0 0,-10 0 33 0,6 10 4 16,-3-4 1-16,4-3 0 15,-1 6 40-15,1-2 8 0,3-7 2 0,-4 3 0 0,1 6-20 0,3-9-3 16,-4 6-1-16,4-6 0 0,0 0 52 0,0 0 9 16,0 0 3-16,0 0 0 0,0 0-24 0,0 0-5 15,0 0-1-15,0 0 0 0,0 0-14 0,-3-3-4 16,3 3 0-16,0 0 0 0,-4-6-52 0,4 6-12 15,0 0-1-15,0 0-1 0,0 0 30 0,0 0 7 16,0 0 1-16,0 0 0 0,0 0-39 0,0 0-13 16,0 0 9-16,0 0-9 0,7 6 12 0,-3-3-4 0,3 4 0 15,0-4 0-15,-4 3-8 0,4 0 0 0,7 1-12 0,-6-4 12 16,-1 0-9-16,0-3 9 0,3 3 0 0,1 0 0 16,-1-3 0-16,4 0 0 15,1-3 0-15,-1 0 0 0,0 0 0 0,3-3 9 0,-6-1-9 0,0 4 12 16,3-3-12-16,-4 3 0 0,4-4 0 15,-3 1 0-15,-4-3 0 0,0 6 12 0,4-4-12 0,-8 4 12 16,1-3-12-16,-1 3 10 0,4-3-10 16,-7-4 10-16,4 7-10 0,-4-3 0 0,0-4 0 15,0 4 0-15,-4-3 0 0,4 2-9 0,-3-2 0 16,-1 0 0-16,4-1-10 0,-7 1-1 0,4-1-1 0,-1 1 0 16,-3 6 6-16,4-3 2 0,-1-4 0 0,-3 7 0 31,0-3-16-31,3 6-3 0,4 0-1 0,-10 0 0 0,10 0 33 0,-7 0 20 0,0 9-2 0,0 1-1 15,0-1-17-15,3 0-14 0,-3 7 2 0,3 0 1 16,-3-1 1-16,-3 4 0 0,6 0 0 0,1 0 0 0,-1 0 10 16,1-1-12-16,-1 1 12 0,1 0-12 0,3-3 12 0,0-1 0 15,0-2 0-15,0 3 0 0,0-7 0 0,0 4 0 16,3-7 0-16,-3 3 0 0,0-9 0 0,0 0 0 16,0 7 12-16,0-7-4 0,0 0 12 0,4 6 4 15,-4-6 0-15,0 0 0 0,3 6 16 0,1 0 3 16,-1 1 1-16,8-1 0 0,-4-3-44 0,0 3-16 15,-3 1 1-15,6-1 0 0,1 0 24 0,-1 0 5 16,4 4 1-16,-3-1 0 16,0-2-35-16,-1 2-8 0,1 0 0 0,-1-2-1 15,8-1-127-15,-11 0-26 0,0 0-5 0,0-2-653 0</inkml:trace>
  <inkml:trace contextRef="#ctx0" brushRef="#br0" timeOffset="2000.384">6971 6626 1347 0,'0'0'38'0,"-7"-3"9"0,-4 0-38 0,4-3-9 0,0-4 0 0,4 7 0 15,-1-3 67-15,1-3 11 0,3 9 2 0,0 0 1 16,0 0-29-16,0 0-5 0,0 0-2 15,0 0 0-15,0 0-29 0,0 0-5 0,0 0-2 0,0 0 0 16,0 0-9-16,0 9 12 0,0 0-12 0,0 4 12 16,0-4-3-16,0 4 0 0,0-1 0 0,0 4 0 15,0-3 4-15,0-1 1 16,0-2 0-16,0 5 0 0,0-5 5 0,0-1 1 0,0 0 0 0,0 1 0 16,0-1 20-16,0-2 5 0,0-7 1 0,0 6 0 15,0 3 10-15,3-2 1 0,-3-1 1 0,0 3 0 16,4 1-29-16,-1-1-5 0,1 0-2 0,-1 7 0 15,1-3-14-15,-1-1-8 0,4 4 8 0,-3 0-8 16,3-4 0-16,-4 7 8 0,4 0-8 0,-3 3 0 16,3 0 0-16,-3 3 0 0,3 0 0 0,-4 6 0 0,1-9 0 0,-1 6 0 15,1-6 0-15,-1 0 8 0,4-3-8 0,-3-3 0 16,-4-7 0-16,0 0 0 0,0-9 11 0,0 0 1 16,0 0 0-16,0 0 0 15,0 0 14-15,0 0 3 0,0 0 1 0,0 0 0 0,0-9 3 0,-4 0 1 16,4-1 0-16,-7-2 0 0,7 2-15 0,-3-2-3 15,3-1-1-15,-4 1 0 0,4-1-15 0,-3-3 9 16,-1 4-9-16,1-4 8 0,-1 4-8 0,1-4 0 16,-1 0 0-16,1 4 0 0,-1-7-8 0,0 3-1 15,1 1 0-15,-1-4 0 0,1 3 1 0,-1-3 0 16,1-6 0-16,-1 3 0 0,4-3 8 0,-3-3-12 16,3 6 12-16,-4-9-12 0,4 2 0 0,0-5-1 15,0 6 0-15,-3-7 0 0,3 7 13 0,0-6 16 0,0 8-3 16,0 1-1-16,0 3-12 0,0 1 0 15,3 5 0-15,1 0 0 0,-1 4 0 0,1-4 0 0,-1 10 0 0,1-1 0 16,-1 4 0-16,4 0 0 0,-7 3 0 0,4 0-10 16,3 0 2-16,0 6 0 0,0 1 0 0,4-1 0 15,-1 3-3-15,-3 1 0 0,4 5 0 0,3-2 0 16,-3 0 11-16,-1 2-13 0,4 1 5 0,-3-4 8 16,0 4-15-16,-4-3 5 0,0-1 1 0,0-2 0 15,-4-1 9-15,8 0-8 0,-8-2 8 16,-3 2-8-16,4-3 8 0,-4 4 0 0,-4-1 0 0,4-3 8 15,-3 4-8-15,-4-1 0 0,3 1 0 0,-3-1 8 16,4 0-8-16,-4 4 0 0,-4-4 8 0,4 1-8 16,-4 2 0-16,-3-5 0 0,4-1 0 0,3 3 0 0,-4-2 0 15,4-4 8-15,0 0-8 0,3-3 0 16,1 0 0-16,-8 0 0 0,4-3 0 0,0 0 0 16,0-4-8-16,0 4-7 0,0-3-1 0,3-4 0 15,-3 7-102-15,4-9-21 0,3 2-4 0,0 1-516 16,-4 0-103-16</inkml:trace>
  <inkml:trace contextRef="#ctx0" brushRef="#br0" timeOffset="2609.462">7260 6545 1497 0,'0'0'32'0,"0"0"8"0,0 0 0 0,0 0 4 0,0 0-36 0,0 0-8 0,0 0 0 0,0 0 0 15,0 0 53-15,0 0 9 0,0 0 2 0,0 0 0 16,0 0-18-16,-3 6-3 0,-1 3-1 0,4-2 0 15,0 2-24-15,0 1-5 0,0 5-1 0,0-2 0 16,4 2-1-16,-4-2-1 0,3 3 0 0,-3-1 0 16,4 1-10-16,-1-7 0 0,-3 4 0 0,0-4 0 15,4 1 46-15,-4 2 7 0,0-2 2 0,0-7 0 0,0-3 14 0,0 0 3 16,0 0 1-16,0 0 0 0,0 0-58 0,0 0-15 16,0 0 0-16,0 0 0 0,0 0 54 0,0 0 8 15,0 0 2-15,-4-3 0 0,1-7-52 0,3 7-12 16,-4-6 0-16,4 9 0 15,0-3 0-15,0 3 0 0,0-7 0 0,0 7 0 0,0 0 0 0,0-9 0 16,0 9 0-16,0-3 0 16,0-3-48-16,0 2-13 0,0-2-3 0,0-3 0 0,0 3 103 0,-3-4 20 15,3-2 4-15,-4 2 1 16,1-2-72-16,3-1-15 0,-4-3-2 0,1 7-1 0,3-4 26 0,-4-2 12 16,0 5 0-16,4-2-1 0,-3 2-11 0,3-2 12 15,0 2-12-15,0 1 12 0,0 3-12 0,0-4 0 0,0 1 0 16,3 0-11-16,-3 5 19 0,0 4 4 15,4-6 1-15,-4 6 0 0,4 0-26 0,-1-3-6 0,4-3-1 0,-3 6 0 16,3 0 32-16,0 6 7 0,3-6 1 0,-3 3 0 31,0-3-68-31,1 6-12 0,2-2-4 0,1-4 0 0,-1 6 33 0,1-3 7 0,-1-3 0 0,1 9 1 16,0-5-24 0,-1-1-5-16,4 0 0 0,-7-3-1 0,4 0-109 0,0 0-22 0,-1 0-4 15</inkml:trace>
  <inkml:trace contextRef="#ctx0" brushRef="#br0" timeOffset="2988.889">7602 6601 1048 0,'0'0'29'0,"0"0"8"0,0 0-29 0,0 0-8 15,0 0 0-15,0 0 0 0,0 0 56 0,0 0 11 0,0 0 1 0,0 0 1 16,0 0-6-16,0 0-2 15,0 0 0-15,4 10 0 0,-4-4-15 0,3 3-3 16,-3 4-1-16,0-4 0 0,0 4-13 0,0-1-2 0,0-2-1 16,0-1 0-16,0 1 2 0,0-1 0 0,0 0 0 0,4-2 0 15,-4-7-13-15,0 9-3 16,0-9 0-16,0 6 0 0,0-6-3 0,0 0-1 16,0 0 0-16,0 0 0 15,0 0-121-15,0 0-25 0,-11 10-5 0,11-10-1 0</inkml:trace>
  <inkml:trace contextRef="#ctx0" brushRef="#br0" timeOffset="3159.836">7567 6187 1497 0,'0'0'32'0,"0"0"8"0,0 0 0 0,-3 10 4 0,-1-7-36 0,4 6-8 16,0 1 0-16,0-1 0 0,-3 1 0 0,3-4 0 15,0-6 0-15,-4 9-665 0</inkml:trace>
  <inkml:trace contextRef="#ctx0" brushRef="#br0" timeOffset="3752.043">7796 6457 1267 0,'0'0'28'0,"0"0"5"0,0 3 2 0,-3 7 1 0,3-1-36 0,0 4 0 0,-4-4 0 0,4 7 0 15,-3-4 58-15,3 1 5 0,0 2 1 0,0-5 0 16,0 9 24-16,0-10 6 0,0 7 1 0,3-7 0 16,1 0-50-16,-4 1-9 0,3-4-3 0,1-3 0 15,-1 4 25-15,-3-7 5 0,0 0 1 0,0 0 0 16,0 0 0-16,0 0 0 0,0 0 0 0,0 0 0 16,0 0 0-16,0 0 0 0,0 0 0 0,0 0 0 15,4-4-64-15,0 1-15 0,-4-3-1 0,3 0-1 16,-3-1 17-16,0 1 0 0,0 0 0 0,0 0 0 15,0-4-41-15,0 1-5 0,0-7-1 0,0 7 0 0,0-4 47 0,0 1 0 16,0-1 0-16,0 1 0 0,0-1 0 0,4 1 0 16,-1-1 0-16,1 0-9 0,-1-2 9 0,1 5 0 15,-1 1 0-15,4-4 0 0,-3 4 0 16,3 0 0-16,0-4 0 0,-4 7 0 0,4-1 28 0,1 1 8 16,-1 0 2-16,-4 3 0 0,4 0-28 0,4 3-10 15,-11 0 0-15,7 0 9 0,0 3-9 0,-4 0 0 16,4 3 0-16,1 4 0 0,-1-1 0 0,0 4 0 15,0-1 0-15,3 4 0 0,-3-4 13 0,-3 7 11 16,-1 0 1-16,4 0 1 0,-3 0-26 0,-1-1 0 16,1 1 0-16,0-6 0 0,-1 6-8 0,1-1-8 0,-1-2 0 0,1-7-1 15,6 1 17-15,-10-1 0 0,4-2 0 16,-1-4 0-16,-3-3 10 0,7 3 6 16,-3-3 0-16,3 0 1 15,-4 0-65-15,5-3-12 0,-5 0-4 0,4-1 0 16,-3 1-102-16,6-3-21 0,-6 0-4 0,-4-4-1 0</inkml:trace>
  <inkml:trace contextRef="#ctx0" brushRef="#br0" timeOffset="4160.402">8251 6065 1497 0,'0'0'32'0,"0"0"8"0,0 0 0 0,0 0 4 0,0 0-36 0,0 0-8 16,0 0 0-16,0 0 0 0,0-3 104 0,0 3 20 15,0 0 3-15,0 0 1 0,0 0-52 0,0 0-11 16,-3 3-1-16,3 6-1 0,-4 7-50 0,4-3-13 15,0 2 0-15,0 1 0 0,0 6 56 0,0-6 7 16,0 9 1-16,0-3 0 0,4 3-52 0,-4 3-12 0,0-3 0 0,3 3 0 16,-3-3 0-16,4 4 0 0,0-4 0 0,-1 0 0 15,1-3 0-15,-1 6 0 0,1-3 0 0,3 0 0 16,-7 0 54-16,3-3 8 0,1-3 2 0,3 3 0 16,-4-3-52-16,1-4-12 0,-1-2 0 0,1 0 0 15,-1-4 0-15,1-3 0 0,-1 4 0 0,-3-1 0 16,4-3 0-16,-4-6 0 0,0 0 0 0,0 0 0 15,0 0-124-15,0 0-28 16,0 0-6-16,0 0-861 0</inkml:trace>
  <inkml:trace contextRef="#ctx0" brushRef="#br0" timeOffset="4478.235">8075 6404 1958 0,'0'0'43'0,"0"0"9"0,0 0 1 0,0 0 3 0,0 0-45 0,0 0-11 15,0 0 0-15,0 0 0 0,0 0 104 0,0 0 20 16,0 0 3-16,0 0 1 0,0 0-59 0,0 0-11 15,0 0-2-15,4 3-1 0,6 0-37 0,-3-3-7 16,0 3-2-16,4-3 0 0,-4 3-9 0,4 0 0 16,3 1 0-16,-4-1 0 0,4 0 0 0,0 0 0 15,1 3 0-15,2-3 0 16,-3 4-19-16,0-4-5 0,1 3-2 0,-1-3 0 16,0 7-61-16,0-4-12 0,0-3-2 0,0 6-595 0,4-2-120 0</inkml:trace>
  <inkml:trace contextRef="#ctx0" brushRef="#br0" timeOffset="5380.771">8495 6460 1071 0,'0'0'30'0,"0"0"7"0,0 0-29 0,0 0-8 0,0 0 0 0,0 0 0 16,0 0 53-16,-7 6 10 0,7-6 1 0,-7 4 1 15,3-4-16-15,4 0-3 0,-7 9-1 0,7-9 0 16,0 0-21-16,0 0-4 0,0 0 0 0,0 0-1 16,0 0 19-16,0 0 4 0,0 0 1 0,0 0 0 15,0 0 9-15,0 0 1 0,0 0 1 0,0 0 0 16,0 0 2-16,0 0 0 0,0 0 0 0,7 0 0 15,0 0-4-15,4 9-1 0,-1-5 0 0,1 2 0 16,0-3-29-16,-1 3-6 0,4-3 0 0,-3 4-1 0,-1-1-15 0,1-3 0 16,0 3 0-16,-1-3 0 15,4 1-16-15,-7-1-10 16,4 0-2-16,-4-3 0 0,0 0 51 0,0 0 9 0,0-3 3 0,-3-4 0 0,3 1-16 16,-4-3-3-16,-3-1-1 0,4 1 0 0,-4 0 6 0,0-4 2 15,0 4 0-15,-4-4 0 0,1 4-14 0,-1-1-9 16,1 4 12-16,-4-3-12 0,3 5 0 15,-3-2 0-15,-3 0 0 0,2 0 0 0,-2-4 0 0,3 7 0 16,0 0-8-16,0 3 8 0,0 3-16 0,7-3 2 16,-11 0 1-16,4 6 0 0,3 4-1 0,-3-1 0 15,4-3 0-15,-1 4 0 0,1-7 5 0,-1 6 1 0,4 1 0 16,-3 5 0-16,3-5 8 0,0 2 0 0,0 1 0 0,0-4 0 16,0 4 0-16,0-4 0 15,0 4 0-15,3-4 0 0,-3-3 9 0,0 1 4 0,4 2 1 0,-4 1 0 16,3-10 12-16,1 9 2 0,-1 0 1 0,1-2 0 15,-1 2 15-15,1-3 2 0,3 4 1 0,-3-1 0 16,3-3-38-16,0 4-9 0,0-4 0 0,0 4 0 16,0-4 0-16,0 3 0 0,0-3 0 0,0-2 0 15,0 5 0-15,0-3 0 0,0-3 0 0,0 4 0 16,-3-7-49-16,3 0-12 0,0 0-3 0,0-7 0 16,0 4 0-16,4-6 0 0,-4-1 0 0,3-5 0 15,-3 2-204-15,4-2-42 16,14-23-8-16,-8 7-2 0</inkml:trace>
  <inkml:trace contextRef="#ctx0" brushRef="#br0" timeOffset="6132.908">8851 6388 900 0,'0'0'20'0,"0"0"4"0,0 0 0 0,0 6 1 0,0 4-25 0,0-4 0 16,0 0 0-16,0 1 0 0,0-7 87 0,4 9 12 15,-4-9 2-15,0 6 1 0,0 4 21 0,0-1 4 0,0-6 1 0,0 7 0 16,0-10-44-16,0 9-9 0,0 0-2 16,3 1 0-16,-3-1-22 0,0 1-5 15,4-1-1-15,-4 0 0 0,0 4-13 0,3-1-2 16,-3 1-1-16,4 0 0 0,-1 2-12 0,1 1-2 0,-1-4-1 0,-3 4 0 15,4-3-6-15,-1 2-8 0,-3-5 11 0,4-1-11 16,-4-3 12-16,0-6-4 0,0 0 0 0,0 0-8 16,0 0 31-16,0 0-1 0,0 0 0 0,0 0 0 15,4-6 1-15,-4-3 0 0,0-4 0 0,0 1 0 16,0-1-14-16,0-3-2 0,3 1-1 0,-3-4 0 16,4 10-6-16,-4-10 0 0,3 12-8 0,1-2 12 15,-1 0-12-15,-3 2 0 0,4 1 0 0,-1 0 0 16,-3 6 0-16,4-3 0 0,-4 3 0 0,0 0 0 15,0 0 0-15,0 0 0 0,3 3-8 0,4 0 8 16,-3 0 0-16,-1 3-12 0,1 4 12 0,-1-1-10 0,1 1 10 0,-4-1 0 16,4 0 0-16,-1 1 0 0,-3-1 0 0,4 1 0 15,3-7 0-15,-4 3 0 0,-3-6 0 0,4 0 0 16,-4 0 0-16,3 0 0 0,4-6 11 0,0 3-3 16,0-4 0-16,0 4 0 0,-3-3-8 0,3-3 0 15,0 9 0-15,-3-10 0 16,3 10 0-16,-4-9 12 0,4 9-4 0,-3-3 0 0,3-1-8 15,-4 1-11-15,4 0 3 0,-7 3 0 0,4 0 8 0,-4 0 0 16,0 0 0-16,0 0 0 0,7 0 0 0,-7 0 0 16,0 0 0-16,0 0 0 0,3-3 0 0,-3 3 0 15,4-3 0-15,0 0 0 0,3-3 0 0,-4-1-12 16,1 1 12-16,-1 0-12 0,1-4 12 0,-1 4 8 16,1 0-8-16,-1 0 11 0,1-1-11 0,-1 1 0 15,1 6 0-15,-4 0 0 0,3-3 0 0,-3 3 0 16,7 0 0-16,-7 0 0 0,8 3 0 0,-5-3 0 0,-3 0 0 0,7 9 0 15,-3 1 0-15,-1-1 0 0,1 1 0 0,-1-1 0 16,-3 0 0-16,4 4 0 0,-1-1 0 0,-3 1 0 16,4-4 0-16,-4 1 0 0,0-1 0 0,3 1 0 15,1-1 0-15,-1-3 0 0,4 1 0 0,-3-1 0 16,3-3 0-16,0 0 0 0,0-3 0 0,0 0 0 16,4 0 0-16,-1 0 0 0,1 0 0 0,3 0 0 15,0-3-12-15,-3 0-5 0,3 0-1 0,0-4 0 16,0 1-157-16,0 3-31 0,0-6-6 15</inkml:trace>
  <inkml:trace contextRef="#ctx0" brushRef="#br0" timeOffset="6918.436">9536 6426 1681 0,'0'6'36'0,"0"3"8"0,0 1 2 0,0 5 2 0,0-2-38 0,0 6-10 15,0-4 0-15,3 4 0 0,-3 0 64 0,0-3 10 0,4 9 2 0,-1-6 1 16,1 3-29-16,-1-4-7 0,1 1-1 0,-1 3 0 16,4-3-20-16,-3 0-4 15,-1 0 0-15,4 3-1 0,-3-4-15 0,-1 4 9 0,5-6-9 0,-5 3 8 16,4 0-8-16,-3 3 0 15,-1-7 0-15,1 4 0 0,-1 3 0 0,1-3 0 0,-4 0 0 0,3-1 0 16,1-2 0-16,-4 3 8 0,3 0-8 0,-3 0 8 16,4-4-8-16,-4-5 0 0,0 5 0 15,3-2 0-15,-3-7 0 0,4 0 0 0,-4-6 0 0,0 0 0 16,0 0 42-16,0 0 3 0,0 0 1 0,0 0 0 16,0 0-22-16,0 0-5 0,0-3-1 0,3 0 0 15,-3-6-18-15,0 2 0 0,0-2 0 0,0 0 0 16,0-1 24-16,0 1 0 0,0-1 1 0,-3-2 0 15,-1-1-40-15,4 4-8 0,-3-4-1 0,3 1-1 16,-4-1 25-16,1-2 0 0,-1 5 0 0,1-9 0 0,-4 4 0 16,3-4 0-16,-3-3 0 0,0-3 0 0,-4 0 24 0,1-3 9 15,-1-4 3-15,1-2 0 0,-1-1-12 0,4 4-3 16,0 0 0-16,0-1 0 0,3 4 1 0,-3 6 0 16,7 0 0-16,-3 0 0 0,3 3-2 15,-4 4 0-15,4-1 0 0,0 3 0 0,0-2-6 0,4 2-2 16,-4 4 0-16,3-4 0 0,-3 1-12 0,4 2 0 15,-1 1 0-15,-3-1 0 0,4 4 0 16,0-3 0-16,-1 3 0 0,-3-4 0 0,4 10 0 0,-1-3 0 16,1-3 0-16,-4 6 0 0,7 0 0 0,-4-3 0 15,4-4 0-15,-7 7 0 0,7 0-12 0,-3 0 4 16,3 0 8-16,0 0-13 0,4 0 13 0,-4 10 0 16,0-1 0-16,0-3 0 0,3-6 16 0,-3-6 10 0,0 6 2 15,4 6 0-15,-4 1-28 0,0-4 0 0,4 0 0 0,-4 3 0 16,3 0 0-16,-3 4 0 0,0-1 0 0,1 1 0 15,-1-1 0-15,-4 4 0 0,1-1 0 0,-1 1 0 16,1 6 0-16,-4-1 0 0,0 1 0 0,0 0 0 16,-4 0 0-16,4 3 0 0,-3-3 0 0,-1-1 0 15,1 1 0-15,-4-3 0 0,3-4 0 0,-3-2 0 16,0-4 0-16,0-3 0 0,-4-3 0 0,1-3 0 16,-1 0 0-16,0-3 0 0,-3-4 0 0,0 1-11 15,0-4 11-15,0 1 0 0,3 2 10 0,1 1-10 16,3 0 0-16,0 9 0 0,0-10 0 0,0 10-10 15,7 0-90-15,-7-9-19 0,7 9-3 0,0 0-1 16,0 0-41-16,0 0-8 0,0 0-1 16,-4 0-1-16</inkml:trace>
  <inkml:trace contextRef="#ctx0" brushRef="#br0" timeOffset="7583.764">10142 6350 1260 0,'0'0'28'0,"0"-6"5"0,0 6 2 0,0 0 0 0,-7-3-35 0,7 3 0 0,0 0 0 0,-3 0 0 16,-4-6 100-16,7 6 14 15,-7 0 2-15,0 0 1 0,7 0-34 0,-7 0-7 0,-1 0-2 0,1-3 0 16,0 3-6-16,4-7 0 0,-4 7-1 0,0 0 0 16,7 0 14-16,-7 0 3 0,7 0 1 0,-7 0 0 15,0 0-31-15,3 0-6 0,-3 7-2 0,0-4 0 16,3 6-30-16,-3-3-7 0,4 1-1 0,-4 2 0 15,3 0-8-15,-3 1 8 0,0-1-8 0,0 1 8 16,0-1-8-16,0 1 0 0,0-1 0 0,0 0 0 16,3-2 0-16,1-4 0 0,3-3 0 0,0 0 0 0,0 9-12 0,0-9 12 15,0 0-10-15,0 0 10 0,0 0-8 0,0 0 8 16,0 0 0-16,3 6-9 0,-3-6 9 0,4 4 0 16,-1 2 0-16,-3-6 0 0,7 3 0 0,-3-3 0 15,3 9-11-15,0-5 11 0,0-1 0 0,-3 0 0 16,3 0 11-16,0 0-3 0,0 0-8 0,-4 0 0 15,4 4 0-15,-3-1 0 0,-1-3 0 16,5 3-10-16,-5 1 10 0,1-1-13 0,3 3 13 16,-4 1 0-16,1-7 0 0,3 6 0 0,-4 1 0 0,1-1 0 15,-1 7 0-15,1-7 0 0,-1 0 0 0,1 4 0 16,-1 0 0-16,1-1 0 0,-1 1 0 0,-3-1 0 16,4 4 0-16,0-4 0 0,-4-2 0 0,3 2 0 0,1-2 0 15,-4 2 0-15,0-2 0 0,0-1 0 16,0 1 0-16,0-1 0 0,0 0 0 0,-4-2 0 0,1 2 0 0,-1 7 0 15,-3-7 0-15,3 1 0 0,-3-7 0 0,0 6 0 16,4-3-17-16,-4 1-1 0,0-4 0 0,0 0 0 31,0-3-25-31,0 0-5 0,-4-3 0 0,4 0-1 0,-4-1-101 0,1-2-20 0,-4-6-4 16,3 2-722-16</inkml:trace>
  <inkml:trace contextRef="#ctx0" brushRef="#br0" timeOffset="35109.216">10478 6852 1267 0,'0'0'28'0,"0"0"5"0,0 0 2 0,0 0 1 0,0 0-36 0,0 0 0 15,0 0 0-15,0 0 0 0,0 0 0 16,0 0 0-16,-8 10 0 0,8-10 0 0,0 0 24 0,0 0-3 16,0 0 0-16,-7 0 0 0,7 0-21 0,-7 3 0 15,0-3 0-15,7 0 0 0,-3 12 0 0,-4-2 0 16,3-4 0-16,1 3 0 0,-1 1 22 0,1-4 0 15,-1 3 0-15,1 4 0 0,-1-1 22 0,0-2 4 16,1-1 0-16,-1 1 1 0,1 5 7 0,-1-5 2 16,1-1 0-16,-4 4 0 0,3-4-15 15,-3-3-3-15,0 4-1 0,0-4 0 0,0-3-26 0,0 0-5 16,0-3 0-16,-4 0-8 0,4 0-12 0,0-6-8 16,0 3-3-16,0-3-548 15,0-1-109-15</inkml:trace>
  <inkml:trace contextRef="#ctx0" brushRef="#br0" timeOffset="36472.271">11479 6084 576 0,'0'0'12'0,"0"0"4"0,0 0 0 0,0 0 0 0,0 0-16 0,0 0 0 16,0 0 0-16,0 0 0 0,0 0 54 0,0 0 8 16,0 0 2-16,0 0 0 0,0 0 5 0,0 0 2 15,-3 6 0-15,3-6 0 0,0 0-11 0,0 0-3 16,0 0 0-16,0 0 0 0,0 0 6 0,0 10 1 0,0-10 0 15,0 0 0-15,0 0 0 0,0 6 0 0,0-6 0 16,0 6 0-16,0 0-4 0,0 4-1 0,0-4 0 0,0 7 0 16,0-4-43-16,0 4-16 0,0-1 11 0,0 7-11 15,0-3 0-15,0 2 0 0,0 4 0 16,0 3 0-16,0 1 0 0,3-1 0 0,-3 0 0 0,0 3 0 16,0-3 0-16,0-3 0 0,0 3 0 0,4-3 0 15,-4 0 0-15,0 3 0 0,0-3 0 0,0-3 0 16,0 6 37-16,0-6 2 0,0-1 0 0,0 4 0 15,0-3-9-15,0 0-2 0,0-10 0 0,0 4 0 16,0-7-28-16,0 4 0 0,0-1 0 0,0-9 0 16,0 0 0-16,0 0 0 0,0 0 0 0,-4 6 0 15,4-6 0-15,0 0 0 0,0 0-8 0,0 0 8 16,0 0-120-16,0 0-20 0,0 0-4 0,-10 3-680 16</inkml:trace>
  <inkml:trace contextRef="#ctx0" brushRef="#br0" timeOffset="37171.239">11797 6115 838 0,'0'0'18'0,"0"0"4"0,0 0 1 0,0-6 1 0,3 0-24 0,-3 6 0 15,0-7 0-15,0 7 0 0,0-6 54 0,0 6 6 16,0 0 0-16,0 0 1 0,0 0-15 0,0 0-3 15,0 0-1-15,0 0 0 0,0 0-21 0,0 0-4 0,0 0-1 0,0 0 0 16,7 6 60-16,-3 4 11 16,0-4 2-16,-4 0 1 0,3 1-42 0,1 2-8 0,-1-3-1 0,1 4-1 15,-1-4 11-15,1 3 3 0,-1-2 0 0,-3 2 0 16,4 1-24-16,-1-1-4 0,-3 0 0 0,4 1-1 16,-1 5-2-16,-3-2 0 0,4 3 0 15,-4-7 0-15,0 0-21 0,0 1 9 0,-4-1-9 0,1 4 0 16,-1-4 0-16,1 4 0 0,-1-4 0 0,1 4 0 15,-4-7-32-15,3 0-4 16,1 4-1-16,-4-4 0 0,7-6-120 0,0 0-24 16</inkml:trace>
  <inkml:trace contextRef="#ctx0" brushRef="#br0" timeOffset="38128.234">12136 6576 1036 0,'0'0'23'0,"0"0"5"0,0 0 0 0,0 0 1 0,0 0-29 0,0 0 0 16,0 0 0-16,0 0 0 0,0 0 57 0,0 0 6 15,0 0 1-15,0 0 0 0,0 0 51 0,0 0 10 16,0 0 3-16,0 0 0 0,-8 0-60 0,8 0-11 16,0 0-2-16,0 0-1 0,0 0-30 0,0 0-7 15,0 0-1-15,0 0 0 0,-3-9-16 0,3 9 0 16,0 0-11-16,-4 0 11 0,4 0 15 0,-3-7 9 0,3 7 3 0,3-6 0 31,1 3-43-31,-4 3-9 0,3-6-2 0,5 6 0 0,-1-3 47 0,0 3 10 16,3 0 2-16,-3 0 0 0,4 3-22 0,-1-3-10 15,1 0 10-15,3-3-10 0,-3 3 20 0,3 0-3 16,0 3 0-16,-3-6 0 0,3-4 6 0,-4 1 1 0,4-3 0 16,-7-1 0-16,4 4-4 0,-4 0-1 0,0 0 0 15,0-7 0-15,-3 4-4 0,-1-1-1 0,1 1 0 0,-1 6 0 16,-3-4-4-16,0 7-1 0,0-9 0 0,0 9 0 15,0 0-1-15,0 0 0 0,-7-3 0 0,0 0 0 16,0 0-20-16,-3-1-4 0,2 4 0 0,1 0-1 16,-3 0 6-16,-1 0 2 0,4 0 0 0,-3 0 0 15,3 0-29-15,-4 0-6 0,4 0 0 0,-4 0-1 16,4 4 45-16,0-4 0 0,7 0 8 0,-3 3-8 16,3-3 0-16,-7 6-17 0,3 0 1 0,1 4 1 0,3-1 7 15,-4 4 8-15,4-4-13 0,0 7 5 0,-3-4 8 16,3 4 0-16,-4 3 0 0,4-1-8 15,0-2 8-15,0 3 0 0,0 3-9 0,0-3 9 0,0 0 0 0,0-1 0 16,0-2-9-16,0-3 9 0,4 2 0 0,-4-2 0 16,3-4 0-16,-3-3 0 0,4 1 0 15,-1-1 0-15,4 0 0 0,-3-3 0 0,3 4 20 0,3-4-3 16,-3 0 0-16,4 0 0 0,0 0-3 0,-1-3-1 16,1 0 0-16,-1 3 0 0,1-3-13 0,3 0-10 15,-3 0 2-15,3-3-640 16,0 0-128-16</inkml:trace>
  <inkml:trace contextRef="#ctx0" brushRef="#br0" timeOffset="38539.924">12333 6263 1011 0,'0'0'22'0,"0"0"5"0,0 0 1 0,0 0 0 16,0 0-28-16,0 0 0 0,0-10 0 0,4 4 0 15,-4 6 96-15,0 0 12 0,3-3 4 0,1-3 0 0,-1-1 1 0,1-5 1 16,-1 12 0-16,4-10 0 0,-3 10-45 0,-1-9-9 16,4 9-1-16,-3 0-1 0,-1-9-27 0,1 9-6 15,0 0-1-15,-4 0 0 0,3-10-7 0,1 10-1 16,-1-3-1-16,4-3 0 0,-3-1-15 0,3 1 8 16,-4 0-8-16,1 0 0 0,3-4 0 0,-4 1 8 15,4-4-8-15,1 4 0 0,-5-7 0 0,4 0 0 16,0 4 0-16,0-4 0 0,4 7-20 0,-4-1-3 15,0 1-1-15,0 0 0 16,0-1-193-16,-3 4-39 0,3-16-8 0,0 9-2 0</inkml:trace>
  <inkml:trace contextRef="#ctx0" brushRef="#br0" timeOffset="39001.039">12795 5821 1422 0,'0'0'31'0,"0"0"6"0,0 0 2 0,0 0 1 15,0 0-32-15,0 0-8 0,0 0 0 0,0 0 0 16,0 0 74-16,0 9 13 0,-3 3 2 0,3 1 1 16,-4 0-26-16,4 2-4 0,-3-2-2 0,-1 2 0 0,1-5-31 0,3 6-7 15,-4-4 0-15,4 4-1 16,0-1-30-16,0 4-5 0,0 0-2 0,4 3 0 0,-1 0 33 0,1 6 6 16,-1 0 2-16,1 1 0 0,3-4-23 0,-4 3 0 15,1 3 0-15,-1-3 0 0,1 1-14 0,-1-1-7 16,1 0-2-16,-4 3 0 0,3-2 40 0,-3-1 8 15,4 6 2-15,-4-2 0 16,0 2-43-16,-4-2-9 0,1-1-2 0,-1-3 0 0,1 0 70 16,-1-2 13-16,4-1 4 0,-3-7 0 0,3 4-45 0,-4-3-15 15,4-3 9-15,0-4-9 0,0 1 0 0,0-1 0 0,4-2 0 16,-4 2 0-16,0-2 0 0,0-10 0 0,0 0 0 0,0 0 0 31,0 0-56-31,0 0-3 0,0 0-1 0,0 0 0 16,0 0-93-16,0 0-19 0</inkml:trace>
  <inkml:trace contextRef="#ctx0" brushRef="#br0" timeOffset="39381.088">12619 6385 1666 0,'0'0'36'0,"0"0"8"0,0 6 2 0,0-6 2 0,0 0-39 0,0 0-9 16,0 0 0-16,7 0 0 0,-4-3 129 0,4 0 24 15,1 0 5-15,-5-4 1 0,4 1-57 0,0-3-11 16,4 6-3-16,-4-4 0 0,0 1-55 0,0 6-11 15,4 6-2-15,-4-2-1 0,3-8-19 0,-3 4 0 16,4-6 0-16,-4 6 0 0,0 0-9 0,0 6 9 16,4-6-8-16,-4 0 8 0,0 0-21 0,3 0 1 15,1 0 0-15,-4 0 0 16,3 4-8-16,1-4-2 0,-4 0 0 0,4-4 0 0,3-2 30 0,-4 6 0 16,1 0-8-16,0-3 8 0,-1-3 0 0,4 6 0 15,-3-3 0-15,3 3 0 16,0-7-57-16,-3 7-6 0,3 0-1 0,-4-3-612 0,1 3-122 0</inkml:trace>
  <inkml:trace contextRef="#ctx0" brushRef="#br0" timeOffset="40042.203">13152 6466 1267 0,'0'0'28'0,"0"0"5"0,0 0 2 0,0 0 1 0,0 0-36 0,0 0 0 16,0 0 0-16,0 0 0 0,0 0 58 0,0 4 5 15,0-4 1-15,0 9 0 0,3 0 33 0,-3-5 7 16,4 2 2-16,-1 3 0 0,1-6-31 0,-1 4-7 16,4-1 0-16,-3 0-1 0,3-3-39 0,-4 4-7 15,4-4-1-15,-3 3-1 0,3-3 36 0,0 0 7 0,0 3 2 0,4-2 0 16,-4-1-19-16,3-3-3 0,-3 0-1 0,4 6 0 16,-4-6-17-16,4 3-4 0,-4-3-1 0,3 0 0 15,1 0-11-15,-4 0-8 0,3 0 9 16,-2-3-9-16,-1-3 8 0,-4 6-8 0,4 0 0 0,0-7 0 15,-3 4 9-15,-1 0-9 0,1 0 8 0,-1-3-8 16,1 3 0-16,-4 3 0 0,0-7 0 0,0-2 0 16,0 3 0-16,0-1 0 0,-4 1-14 15,1-3 5-15,-1 3-7 0,1-7 0 0,-1 4-1 0,-6 5 0 16,3-5-23 0,-4 0-5-16,0 2-1 0,1-2 0 0,-4 3 37 0,3-1 9 0,-3 4 0 0,3 0 0 15,1 0 0-15,-1 3 0 0,4 0 0 0,-3 3 0 16,3 0 0-16,3 4 0 0,-3 2 0 0,3 0 0 15,1 1 0-15,-1 5 0 0,1-2 0 0,-1 0 0 16,1 2 0-16,3 1 0 0,-4 0-9 0,4-1 9 0,0-2 0 16,0 6 0-16,0-10 0 0,4 10 0 0,-1-4 0 0,-3 1 0 15,4 0 0-15,-1-4 0 0,1-2 0 0,-1-1 0 16,5 1 0-16,-1-1 0 16,0-3 0-16,3-3 0 0,-3 7 0 0,4-4 0 0,3 0 17 0,-3 1-1 15,-1-1-1-15,4-3 0 0,-3 3-24 0,-1-3-5 16,5 1-1-16,-5-1 0 0,4 0 15 0,-3-3 0 15,3 3 0-15,-3-6 0 16,-1 0-144-16,1-4-27 0,3 1-5 0,-7-3-722 16</inkml:trace>
  <inkml:trace contextRef="#ctx0" brushRef="#br0" timeOffset="40490.526">13420 6128 1688 0,'0'0'37'0,"0"0"8"0,0 0 2 0,0 0 0 0,0 0-38 0,0 0-9 0,0 0 0 0,0 0 0 16,0 0 104-16,7 3 20 0,-7-3 3 0,3 3 1 0,4-3-57 0,-7 0-11 15,7-3-3-15,-3 3 0 0,3-6-31 0,0 3-6 16,0-4-2-16,0 4 0 0,0-6 30 0,0-1 5 15,0 1 2-15,0-1 0 0,0 1-37 0,0 0-7 16,-3-1-2-16,3 1 0 0,0-1-9 0,0 4 0 16,0-3 0-16,0 3 0 0,0-1 0 0,0 1 0 15,0 3 0-15,0-3 0 0,1 2 0 0,-1 1 0 16,-4 0 0-16,4 0 0 16,0 0-49-16,0 0-12 0,-7 3-3 0,0 0 0 15,4 0-204-15,3-7-42 0,14-2-8 0,-7 0-2 0</inkml:trace>
  <inkml:trace contextRef="#ctx0" brushRef="#br0" timeOffset="41061.866">13921 6730 836 0,'0'0'24'0,"0"0"4"0,0 0-28 0,0 0 0 0,0 0 0 0,0 0 0 16,0 0 76-16,0 0 8 0,0 0 3 0,0 0 0 15,0 0-45-15,0 0-9 16,0 0-1-16,0 6-1 0,-4 0-5 0,4 4-1 0,0-4 0 0,-3 0 0 16,3 1 19-16,0 2 3 0,0 0 1 0,-4 1 0 15,4 2 13-15,-3 1 3 0,3-1 1 0,-4 4 0 16,0-3-1-16,1 2 0 0,-1-2 0 0,1-1 0 15,-1 1-21-15,1-1-5 0,-1-2-1 0,-3-1 0 16,4-6-59-16,-1 7-12 16,1-1-2-16,-1-2-1 0,1 2-16 15,3-6-3-15,-4 6-1 0,4-9-757 0</inkml:trace>
  <inkml:trace contextRef="#ctx0" brushRef="#br0" timeOffset="65630.289">15261 6150 576 0,'0'0'12'0,"0"0"4"0,0 0 0 0,0 0 0 15,0 0-16-15,0 0 0 0,0 0 0 0,0 0 0 16,0 0 54-16,0 0 8 0,0 0 2 0,0 0 0 16,0 0 0-16,0 0 0 0,-3 6 0 0,3 0 0 15,0-6-52-15,-4 7-12 0,4-7 0 0,0 9 0 16,0-9 0-16,0 3 0 0,0-3 0 0,0 0 0 15,0 0 36-15,0 0 5 0,0 0 1 0,0 0 0 16,0 0 1-16,0 0 0 0,0 0 0 0,0 0 0 0,0 0 16 0,0 0 3 16,4 0 1-16,-4 0 0 0,3-3-14 0,-3 3-2 15,4-6-1-15,-4 6 0 0,0 0-38 0,0 0-8 16,0 0 0-16,0 0 0 0,0 0 0 0,0 0 0 16,0 0 0-16,0 0 0 0,0 0 25 0,0 0 9 15,0 0 2-15,0 0 0 0,0 6-26 0,0-6-10 16,0 0 8-16,0 9-8 0,0-9 8 0,0 0-8 0,0 0 0 15,0 0 8-15,0 0 0 0,0 0 0 16,0 0 0-16,0 0 0 0,0 0 0 0,0 0-8 0,0 0 12 0,0 0-4 16,0 0-8-16,0 0 12 15,3 4-12-15,-3 5 12 0,4 0-12 0,-1 1 0 16,-3 5 0-16,4-2 8 0,-4 3-8 0,0-1 0 0,0 4 0 16,0 0 0-16,0 0 0 0,0 0 0 15,0-1 0-15,0 1 0 0,0 0 0 0,0-3 16 0,0-1-2 16,3 1-1-16,-3-3-3 0,0 2-1 0,0-2 0 0,0-4 0 15,0 1-9-15,0-1 0 0,0 0 0 0,0 1 0 16,0-4 0-16,0 3 0 0,0-2 0 0,0 2 0 16,0 1 0-16,0-1-17 0,0 7 2 0,0-10 1 15,0 3-6-15,0-2 0 0,0-7-1 0,0 6 0 16,0-6 7-16,0 0 2 0,0 0 0 0,0 0 0 16,0 0-14-16,0 0-2 0,0 0-1 0,0 0 0 15,0 0-37-15,0 0-7 0,0 0-2 16,0 0-636-16</inkml:trace>
  <inkml:trace contextRef="#ctx0" brushRef="#br0" timeOffset="66100.492">15632 5993 981 0,'0'0'28'0,"-4"9"6"15,1-2-34-15,3-1 0 0,-4 0 0 0,0 0 0 16,4-6 92-16,0 10 11 0,-3-1 2 0,-1 1 1 15,4-4-10-15,0 3-1 0,0-6-1 0,0 7 0 0,0-4-28 0,0-6-6 16,0 10 0-16,0-4-1 0,4 0-36 0,-4 4-7 16,3-4-2-16,-3 0 0 0,4 7-14 0,-4-4 0 15,4 0-9-15,-1-2 9 16,1 8-55-16,-1-5-5 0,1-1 0 0,-1 4-1 16,1-4-122-16,-1 4-24 0</inkml:trace>
  <inkml:trace contextRef="#ctx0" brushRef="#br0" timeOffset="66961.312">16016 6006 838 0,'0'0'18'0,"0"0"4"0,0 0 1 0,0 0 1 0,0 0-24 0,0 6 0 16,0 3 0-16,0 1 0 0,-3-1 49 0,3-3 5 15,0 10 1-15,-4-4 0 0,1-2 58 0,3 6 12 16,-4-4 3-16,0 4 0 0,4-4-52 0,0 1-9 15,0-1-3-15,-3-5 0 0,3 2 0 0,0 1 0 16,3-1 0-16,-3 0 0 0,4 1 0 0,0 2 0 16,-1-5 0-16,1 2 0 0,-1 0-44 0,1-2-10 0,3 2-2 0,-4 0 0 15,1 4 3-15,-1 0 0 0,1-4 0 0,-1 7 0 16,1-4-11-16,-1 4 0 0,-3-1 9 16,0 1-9-16,4-3 0 0,-8-1 8 0,4 1-8 0,-3-1 0 15,3 4 0-15,-4-7 9 0,1 4-9 0,-1 0 0 16,4-4 8-16,-3 0-8 0,3 1 0 0,-4-4 0 15,4 0 0-15,0-6 10 0,0 0-10 0,0 0 8 16,0 0 1-16,0 0 0 0,0 0 0 0,0 0 0 16,0 0 15-16,4-3 4 0,3 0 0 15,-4-3 0-15,1-1 0 0,-1 1 1 0,1 0 0 0,-4 3 0 16,3-7 1-16,1 1 0 0,0 6 0 0,-4-3 0 16,3-4-42-16,1 7-9 0,-4-3-2 0,3 3 0 15,1-4 23-15,-4-2 0 0,3 6 0 0,1 0 0 16,-1-4-16-16,1 4 5 0,-1-3 1 0,1 0 0 15,3-1-16-15,-4 1-3 0,8 3-1 0,-8 0 0 16,5-3 30-16,-1-1 0 0,3 1 0 0,-3 3 0 16,4 0 0-16,-1 3 0 0,1 0 0 0,-4 0 0 0,4 0 0 0,-4 3 18 15,3 0-2-15,-3 0-1 0,4 0-24 0,-4 4-5 16,4-4-1-16,-4 3 0 0,0 0 23 0,-4 1 5 16,4-4 1-16,0 6 0 0,-3-3-22 0,3 1-5 15,-4-1-1-15,1 3 0 0,-4 1 23 0,3-4 5 16,1 3 1-16,-4 1 0 0,4-1-15 0,-4 4-10 15,3-4 2-15,-3 1 0 0,0-1-2 0,0 0 0 16,4 1 0-16,-4-1 0 0,3-3 10 0,-3-6 0 0,4 4-9 0,-4-4 9 16,3 3-16-16,4-3 2 0,0 0 0 0,-3 0 0 31,3-7-38-31,0 4-7 0,0 0-1 0,-4 0-599 0,5-3-119 0</inkml:trace>
  <inkml:trace contextRef="#ctx0" brushRef="#br0" timeOffset="67388.927">16648 6441 850 0,'0'0'24'0,"0"0"6"0,0-9-30 0,0 6 0 16,0 3 0-16,0-6 0 0,3-1 88 0,-3 7 11 15,0 0 2-15,0 0 1 0,0 0-30 0,0 0-5 16,0 0-2-16,0 0 0 0,0 0-16 0,0 0-3 15,4 3-1-15,3 4 0 0,-7-7 9 0,3 6 2 16,1 0 0-16,-4 4 0 0,3-7 13 0,1 6 3 16,-4-3 1-16,0 4 0 0,3-7-17 0,-3 6-4 15,0-5-1-15,4 2 0 0,-4-6-51 0,0 9-9 0,0-3-3 0,3 1 0 16,-3-1 43-16,4 0 8 0,-4-6 1 0,0 10 1 16,0-4-31-16,3 0-10 0,-3-6 0 0,0 6 0 15,0 1 0-15,0-7-9 0,0 9-1 0,-3-3 0 31,3-6-131-31,0 0-27 0,0 0-4 0</inkml:trace>
  <inkml:trace contextRef="#ctx0" brushRef="#br0" timeOffset="67639.219">16630 6140 892 0,'0'0'25'0,"0"-6"6"0,0 0-31 0,3 0 0 16,1-1 0-16,-4 4 0 0,0 3 45 0,0 0 3 15,0 0 1-15,0 0 0 0,4-6-39 0,-4 6-10 16,0 0 0-16,0 0 0 0</inkml:trace>
  <inkml:trace contextRef="#ctx0" brushRef="#br0" timeOffset="68700.345">17032 6501 836 0,'0'0'24'0,"0"0"4"0,-7 3-28 0,0 0 0 0,0-3 0 0,0 3 0 15,-4-3 108-15,4-3 16 0,0 0 4 0,0 0 0 16,4 0-65-16,3 3-13 0,0 0-2 0,-7-3-1 16,3 0-24-16,4 3-5 0,-7-4-1 0,7 4 0 15,0 0-17-15,0 0 0 0,0 0 0 0,0 0 0 16,-4-9 0-16,4 9 0 0,0 0 0 0,0 0 0 15,0 0 0-15,0 0 0 0,0 0 0 0,0 0 0 16,0 0 0-16,0 0 0 0,0 0 0 0,0 0 0 16,0 0 55-16,0 0 7 0,0 0 2 0,0 0 0 0,0 0 0 0,0 0 0 15,0 0 0-15,0 0 0 0,0 0 0 0,-3 6 0 16,3-6 0-16,0 0 0 0,0 0-22 0,0 0-4 16,0 0-1-16,0 0 0 0,0 0-8 0,0 0-1 15,0 0-1-15,0 0 0 0,0 0-27 0,0 0 0 16,0 0 0-16,0 0 0 0,0 0 0 0,-4 7 0 15,4-1 0-15,0 3 0 0,0-3 0 16,4 4 0-16,-4-1 0 0,0 4 0 0,3-4 0 0,1 4 0 16,-1-4 0-16,1 1 0 0,0-1-8 0,-1 7-8 15,1-7 0-15,3 4-1 0,-4-4 17 0,4 0 0 16,-3-2 8-16,3 2-8 0,0-3 15 0,0 4-3 16,0-7-1-16,0 3 0 0,-3 0-11 0,3-2 0 15,-4 5 0-15,1-3 0 0,3-3 12 0,-4 4-4 16,1-4 0-16,-4-3 0 0,0 0-8 0,0 0 8 0,0 0-8 0,0 0 8 15,0 0 0-15,0 0-8 0,0 0 12 0,0 0-4 16,0 0-21-16,0 0-5 0,0 0-1 0,0 0 0 16,0 0 19-16,0 0 0 0,3-3 0 0,1-4 0 15,3-2 0-15,-4 6 0 0,1-7 0 0,0 1 0 16,-1-3 21-16,1-4 8 0,-1 0 2 0,1 0 0 16,-1-2-6-16,1-1-1 0,-1-6 0 0,1 9 0 15,3 0-12-15,-4 4-2 0,1-4-1 0,-1 1 0 16,1 2 3-16,-4 0 1 0,3-2 0 0,-3 5 0 15,0 1-29-15,0 6-5 0,0-7-2 0,0 10 0 32,-3-6-18-32,3-3-4 0,0-1-1 0,-4 1 0 0,4 3-24 0,0 6-5 15,0 0-1-15,0 0 0 0,0 0-29 0,0 0-7 0,0 0 0 16,0 0-742-16</inkml:trace>
  <inkml:trace contextRef="#ctx0" brushRef="#br0" timeOffset="69439.47">17286 6495 1080 0,'-3'-7'24'0,"3"7"4"0,0 0 2 0,0 0 0 0,0 0-30 0,0 0 0 0,0-9 0 0,0 9 0 16,0 0 69-16,0 0 8 0,0 0 2 0,0 0 0 15,0 0-43-15,0 0-8 0,0 0-1 0,0 0-1 16,0 0 14-16,0 0 2 0,0 0 1 0,0 0 0 16,0 0-9-16,0 0-2 0,0 0 0 0,0 0 0 15,0 0 25-15,0 0 5 0,7-9 1 0,-7 9 0 16,3 0-22-16,-3 0-4 0,7 0-1 0,-3 0 0 0,3-4-6 0,0-2-2 16,-4 6 0-16,4 0 0 0,1 0-28 0,-1 0 8 15,0 0-8-15,0 0 0 16,0-3 0-16,0-3 0 0,0 6 0 0,0 0 0 0,-4 0 0 0,4-3 0 15,1 6 0-15,-8-3 0 0,3-3 0 0,4-4 0 16,-7 7 0-16,4 7 0 0,-4-7 0 0,3-7 0 16,1 4 0-16,-4 3 0 0,0 0 29 0,0 0 3 15,3-6 1-15,-3-3 0 0,0-1-1 0,-3 4-1 16,3 6 0-16,0 0 0 0,-4-6-45 0,1-4-9 16,-1 4-1-16,-3-4-1 0,4 1 17 0,-5 0 8 15,5 9-8-15,-4-7 8 16,0 1-33-16,0-3-2 0,0 9 0 0,7 0 0 0,-7 9 35 0,0-3 0 15,0 4 0-15,0-1 0 0,-1-3 0 0,1 4 0 0,4-7 0 0,-4 6 0 16,3 1 0-16,1-1 11 0,-1 4 0 0,4-1 0 16,-3-2-11-16,3 5-16 0,-4-5 4 0,4-1 1 15,0-2 20-15,0 2 4 0,0 0 1 0,0-2 0 16,4 2-14-16,-4-3 0 0,3 1 8 0,1 2-8 16,-1-3-10-16,1 4-5 0,-1-1-1 0,4-6 0 15,-3 7 16-15,3-1 0 0,0-3 0 0,0 4 0 16,0-7 0-16,0 3 0 0,4 0 0 15,-1 1 0-15,-3-4 0 0,4 0 0 0,0-3 0 16,-1 0 0-16,1 0 0 0,-4 0 0 0,3-3 0 0,1 0 0 16,0-1-156-16,-1-2-29 15,1 3-6-15,-1-6-589 0</inkml:trace>
  <inkml:trace contextRef="#ctx0" brushRef="#br0" timeOffset="69933.007">17621 6451 1047 0,'4'-1634'23'0,"-4"3265"5"0,0-1631 0 0,0 0 2 0,0 0-30 0,3 0 0 15,4 0 0-15,-7 0 0 0,4 0 80 0,-4 0 9 0,7 3 3 16,-7-3 0-16,3 0-8 0,1 9-2 15,0-3 0-15,-1-2 0 0,1 5-13 0,-4-3-2 16,3 1-1-16,-3 2 0 0,0 0-22 0,0 1-5 16,0-1-1-16,0 4 0 0,0-4-13 0,0 4-2 0,0-4-1 0,0 4 0 15,0-4-22-15,4 0 9 0,-4-2-9 0,0 2 0 16,3 0 8-16,1-5-8 0,-1 2 0 0,-3-6 0 16,0 0 19-16,0 0-3 0,7 3-1 0,-7-3 0 15,4 0 14-15,-4 0 3 0,7-3 1 0,-7 3 0 16,3-3-4-16,-3 0-1 0,4-4 0 0,-4 1 0 15,3-3 13-15,-3 2 3 0,0-2 0 0,-3 0 0 16,3-4-32-16,-4 4-12 0,4-4 8 0,-3 4-8 16,3-1 0-16,-4-2 0 0,1-1 0 0,3-2 0 15,-4 2 0-15,1-6-12 0,-1 10 2 0,1-10 1 16,3 6-2-16,0-2 0 0,-4-1 0 0,4 7 0 0,0-4 11 16,-3 4-13-16,3 2 5 0,3 1 8 0,-3-3-10 0,4 6 10 15,-4-4 0-15,0 7-9 16,7 0-9-16,0-3-2 0,0-3 0 0,0 6 0 15,3-3-20-15,1 3-4 0,0 3 0 0,6-3-1 16,-3 0-32-16,4 6-7 0,3-6 0 0,-3 3-1 16,3-3-133-16,0 7-26 0,25-14-6 0,-14 4-1 0</inkml:trace>
  <inkml:trace contextRef="#ctx0" brushRef="#br0" timeOffset="70435.564">18242 6623 1407 0,'-7'10'31'0,"4"-1"6"0,-1 4 2 0,0-1 1 0,1 4-32 0,-1-1-8 16,1-2 0-16,-1 3 0 0,-3-1 45 0,4-2 8 15,-1-1 2-15,1 1 0 0,-1 0-15 0,1-4-4 16,-1 0 0-16,1-2 0 0,-1 2-24 0,-3 0-12 0,4-2 10 0,-1-4-10 15,0 6 0-15,-3 1 0 16,4-4 0-16,-4 0 0 0,3 4-13 0,1-4-9 0,-4 0-2 0,0 0-480 31,3 1-97-31</inkml:trace>
  <inkml:trace contextRef="#ctx0" brushRef="#br0" timeOffset="82566.444">19435 6018 836 0,'0'0'24'0,"0"9"4"0,3 1-28 0,-3-1 0 0,4 1 0 0,-4 5 0 15,3-5 63-15,1 2 6 0,-1 1 2 0,1 3 0 16,3-4-11-16,-4 1-3 0,4 2 0 0,-3-5 0 16,-1 9-1-16,1-10-1 0,3 10 0 0,-4-4 0 15,1 1-37-15,0-3-7 0,-1 2-2 0,-3-2 0 16,0 3 44-16,0-1 9 0,-3 4 2 0,-1 0 0 16,4-4-17-16,-4 4-3 0,1-3-1 0,-1 3 0 15,1-7-30-15,3 4-5 0,-4-3-8 0,1 9 11 16,-1-10-11-16,1 7 0 0,3-3 9 0,-4-1-9 0,4-2 0 0,0 2 0 15,0-2 0-15,0-4 0 0,0 4 0 0,0-4 8 16,0-2-8-16,4-1 0 0,-4 0 0 16,0-6-13-16,3 6 1 0,-3-6 1 15,0 0-134-15,0 0-27 0,0 0-6 0</inkml:trace>
  <inkml:trace contextRef="#ctx0" brushRef="#br0" timeOffset="83131.472">19766 5780 1267 0,'0'0'28'0,"0"0"5"0,0 0 2 0,0 0 1 0,0 0-36 0,0 0 0 16,0 0 0-16,0 0 0 0,0 0 69 0,0 0 7 15,0 0 2-15,4 3 0 0,3 0 29 0,-4 3 5 0,-3-6 2 0,4 10 0 16,-1-7-40-16,1 6-8 0,-1 1-2 0,1-4 0 16,-4 3-51-16,3-2-13 0,-3-1 0 0,4 0 0 15,-4 4 0-15,-4-1 0 16,4 0 0-16,0 4 0 0,0-1-20 0,0 4-3 0,0 3-1 0,4-7 0 31,-4 7-63-31,3-6-13 0,1-1-2 0,0 4-1 16,-1 0 31-16,1-4 7 0,-1 4 1 0,1-7-410 0,-1-6-82 0</inkml:trace>
  <inkml:trace contextRef="#ctx0" brushRef="#br0" timeOffset="84020.05">20447 6476 1552 0,'0'0'44'0,"0"0"10"0,0 0-43 0,-4 3-11 0,-3-3 0 0,-3 0 0 15,3 0 53-15,0 0 9 0,-4 0 2 0,4-3 0 16,-3-3-52-16,-1 6-12 0,0-4 0 0,4-2 0 16,0 6 0-16,0-3 0 0,0-3 0 0,0 6 0 15,4-10 54-15,-5 10 8 0,8 0 2 0,-7 0 0 16,7 0-64-16,-7 0-15 0,7 0-1 0,-10 7-1 15,3-7 27-15,0 3 6 0,0-3 0 0,7 0 1 16,0 0 15-16,-4 9 2 0,-3-3 1 0,-4 4 0 0,4-7-12 0,4 6-3 16,-4-2 0-16,3-1 0 0,-3-3-8 0,7-3-3 15,-3 6 0-15,-1 4 0 0,4-10-9 0,0 6 0 16,-3 0 0-16,3-6 0 0,3 3 0 0,1 4 0 16,-1-1 0-16,1 0 0 0,-4-6 0 0,3 6 0 15,1 1 0-15,-1-1 0 0,4-3 0 0,0 7 0 16,0-10 0-16,4 9 0 0,0-3 0 0,-1-3 0 15,1 4 0-15,-1-4 0 0,1 3 0 0,0-6 0 16,-1 0 0-16,-3 0 0 0,4 0 0 0,-4-3 0 16,0 0 0-16,4-7 0 0,-4 7 0 0,-4-3 0 0,4-3 0 0,0-1 0 15,-3 1 24-15,-1 2 2 0,1 1 1 0,-1-3 0 16,1-1-27-16,-4 4 0 16,3 0 8-16,-3 6-8 0,0-3 0 0,0 3 0 0,0 0 0 0,0 0 0 15,0 0 0-15,0 0-14 0,0 0 5 0,0 0 1 16,4 6-6-16,-4 0-1 0,3 4 0 15,1 2 0-15,-4-2 15 0,0 2 0 0,0-2 0 0,3-1 0 16,-3 0 0-16,4 1 0 0,-4-1 0 16,4-3 0-16,-1 4 8 0,1-1-8 0,-1-2 12 0,1-1-12 15,3 0 11-15,-4 0-11 0,4 1 10 0,-3-1-10 16,3 0 0-16,0 0-21 0,0-2 3 0,-4 5 1 16,5-3 29-16,-5-3 5 0,4 4 2 0,-3 2 0 15,3-3-47-15,-4-3-10 16,1 4-2-16,-4-7 0 0,3 3-144 0,-3-3-28 0,0 0-7 15,0 0-1-15</inkml:trace>
  <inkml:trace contextRef="#ctx0" brushRef="#br0" timeOffset="84519.867">20694 6517 1036 0,'0'0'23'0,"0"0"5"0,0 0 0 0,0 0 1 0,0 0-29 0,0 0 0 0,0 0 0 0,0 0 0 16,0 0 108-16,0 0 16 0,0 0 4 0,0 0 0 16,0 0-52-16,0 0-9 0,0 0-3 0,0 0 0 15,0 0-4-15,0 0 0 0,0 0-1 0,0 9 0 16,0 0-43-16,3-2-16 0,1 2 11 0,0-3-11 16,-4-6 37-16,3 7 2 0,4-4 0 15,-3 6 0-15,-1-3-27 0,1-2-4 0,-1 5-8 0,1 0 11 16,3 4-11-16,0-4 0 0,0 1 0 0,3 2 8 15,-2-2-8-15,-1-1 0 0,0 1 0 0,3-1 0 16,1-3 16-16,-1 4 0 0,1-1 1 0,0-3 0 0,-1-3-17 16,-3-3 0-16,4 7 0 0,-4-7 0 15,0-7 50-15,0 7 6 0,0-9 2 0,0 6 0 16,-3-7-42-16,3 1-8 0,-4-3-8 0,-3-1 12 0,4 0 16 0,-4 1 4 16,3-4 1-16,-3 4 0 15,-3-4-55-15,-1 7-11 0,1-4-3 0,-1 0 0 16,-3-2-71-16,0 2-14 0,0 4-3 0,-4-4-515 15,4 4-102-15</inkml:trace>
  <inkml:trace contextRef="#ctx0" brushRef="#br0" timeOffset="85185.15">21241 5999 576 0,'0'0'12'0,"0"0"4"0,0 0 0 0,0 0 0 0,0 0-16 0,0 0 0 16,0 0 0-16,-7 7 0 0,7-7 54 0,-4 6 8 15,1 0 2-15,-1 3 0 0,1-2 0 0,3-1 0 16,-4 0 0-16,1 1 0 0,3-4 51 0,0 6 10 0,0-9 3 0,0 6 0 16,0-6-52-16,0 3-9 0,0-3-3 0,0 0 0 15,0 10 9-15,0-10 2 0,3 6 0 0,1 0 0 16,3 1-27-16,-4-4-4 0,1 3-2 0,3 4 0 15,-4-1-15-15,4 0-3 0,-3-2-1 0,-1 5 0 16,4 1-23-16,-3 2-15 0,-1-2 3 0,5 6 0 16,-5 0 47-16,4-1 9 0,-3-2 3 15,-1 6 0-15,1-3-24 0,-4 0-5 0,3 3-1 0,1-1 0 16,-4-5-17-16,3 3 0 0,-3 0 0 0,0 0 0 16,0-7 0-16,0 7-9 0,0 3 1 0,0-3 0 15,4 0 8-15,-4-4 0 0,3 4 0 0,-3-6 0 16,4 5 0-16,-1-2-10 0,-3 0 10 0,4-4 0 15,-1-2-20-15,1-1 2 0,-4-3 1 0,4 1 0 16,-4-7-24 0,0 0-5-16,0 0-1 0,3 6 0 0,1 0-118 0,-4-6-24 0,0 0-5 0,0 0-1 15</inkml:trace>
  <inkml:trace contextRef="#ctx0" brushRef="#br0" timeOffset="85568.04">21153 6432 1728 0,'0'0'38'0,"0"0"8"0,0 0 2 0,0 0 0 0,0 0-39 0,0 0-9 0,0 0 0 16,0 0 0-16,3-3 53 0,-3 3 9 16,4-6 2-16,-4 6 0 0,3-4 0 0,4-2 0 0,-3 3 0 0,-1-3 0 15,4 3-52-15,0-1-12 0,0 1 0 0,-3 0 0 16,3 0 0-16,-3 0 0 0,6 3 0 0,-3-3 0 16,7 0 0-16,-3 3 0 0,3 0 0 0,0 0 0 15,0 0 14-15,0 0 0 0,0 3 0 0,1-3 0 16,-1-3-14-16,0 3 0 0,0 6 0 0,0-6 0 15,0 0-13-15,-3 0 1 0,3 3 0 0,0 3 0 16,-4-6-8-16,1 3-2 0,3-6 0 0,-3 0 0 16,-1 0-33-1,4-3-6-15,-7-1-2 0,4 1 0 0,-4 3-131 0,4 3-26 0,-4-3-6 0</inkml:trace>
  <inkml:trace contextRef="#ctx0" brushRef="#br0" timeOffset="86118.385">21721 6423 1036 0,'0'0'23'0,"0"0"5"0,-8-4 0 0,1 4 1 0,0 0-29 0,7 0 0 0,-7 0 0 0,0 4 0 15,0-8 0-15,-3 4 0 0,-1 4 0 0,0-1 0 16,4-6 57-16,-3 6 6 0,-1 0 1 0,1 0 0 16,-1 6 17-16,4-2 4 0,0-4 1 0,0 6 0 15,3 1-36-15,1-1-7 0,-4 0-2 0,3 1 0 16,1-1 11-16,-1 4 1 0,1-1 1 0,3-2 0 15,0 2-34-15,0 1-8 0,0-4 0 0,0 1-1 16,3 5-11-16,-3-2 0 0,4-4 0 0,-4 7 0 16,3-7 0-16,1 7 0 0,-1-7 0 0,1 1 0 15,-1-1 0-15,4-3 0 0,0-2 0 0,-3 5 0 16,7-9 0-16,-4 6 0 0,0-3 0 0,3-3 0 0,1 0 40 0,-1 0 5 16,-2 0 2-16,-1-3 0 0,3-3-24 15,-3 6-5-15,4-9-1 0,-4 5 0 16,3-2-17-16,-3-3 0 0,1-1 0 0,-5 1 0 15,4 0 55-15,-3-1 7 0,-1 1 2 0,-3-1 0 0,4 1-52 16,-4-4-12-16,-4 4 0 0,1 0 0 16,-1-1-48-16,-3 1-13 0,0-1-3 0,0 4 0 15,0-3 52-15,-4-1 12 0,-3 4 0 0,0-3 0 0,4 2 0 0,-1 4 0 16,-3-3-10-16,3 6 10 16,4-3-59-16,0 3-7 0,0 3-2 0,0 0 0 15,0 3-154-15,3-3-31 0</inkml:trace>
  <inkml:trace contextRef="#ctx0" brushRef="#br0" timeOffset="87243.047">22020 6448 576 0,'0'0'12'0,"0"0"4"0,0 0 0 0,-3 3 0 0,3-3-16 0,0 0 0 0,0 0 0 0,-4 6 0 16,4-6 105-16,0 0 19 0,0 0 3 0,0 0 1 16,0 0-60-16,0 0-11 15,-7 0-2-15,7 0-1 0,0 0 9 0,0 0 1 0,0 0 1 0,0 0 0 16,0 0-21-16,0 0-4 0,0 0 0 0,0 0-1 15,0 0-11-15,0 0-3 0,0 0 0 0,0 0 0 16,0 0-11-16,0 0-2 0,0 0-1 0,0 0 0 16,0 0 11-16,0 0 2 0,0 0 1 0,0 9 0 15,0-5 22-15,0 5 4 0,0 0 1 0,0-2 0 16,0-7-16-16,0 6-4 0,4 3 0 0,-4-2 0 16,3-1-12-16,-3 0-2 0,4 0-1 0,-4 1 0 0,0-7 22 15,0 6 4-15,0-6 1 0,0 6 0 0,0-6-27 0,0 0-5 16,3 6 0-16,-3-6-1 0,0 0-3 0,0 0-8 15,0 0 12-15,0 0-4 0,0 0-8 0,0 0 0 16,0 0 0-16,0 0 0 0,0 0 0 0,0 0 0 16,0 0 0-16,0 0 0 0,0 0 0 0,0 0 0 15,4-3 0-15,-4 3 8 0,7-6-8 0,-4 3 0 16,-3 0 0-16,4-3-11 0,0-1 11 0,-1 1 0 16,-3 0 0-16,4-1 0 0,-1 1 0 0,-3 0 0 15,0 3 0-15,4-3 0 0,-4 6 0 0,0-7 0 16,0 1 0-16,3-3-8 0,1 9 8 0,-4 0 0 15,0 0 0-15,0 0 0 0,0 0 0 0,0 0 0 16,0 0 8-16,0 0-8 0,3-4 0 0,-3 4 8 16,4 0-8-16,-4 0 0 0,7 4 0 0,0 2-13 0,-4-3 1 0,1 3 1 15,-1 1 11-15,1 2 0 0,0-3 0 0,-1 4 0 16,1-1 0-16,-4-3 14 0,7 4-2 0,-7-1 0 16,3 0-12-16,-3-2 0 0,4 2 0 0,-4-9 0 15,0 0 0-15,0 0 0 0,0 0 0 0,0 0 0 16,0 0 0-16,0 0 0 0,3-9 0 0,-3 9 0 15,0-7 0-15,4 4 0 0,-4-3 0 0,3 3 0 16,-3 0 0-16,0 0 0 0,4-4 0 0,-4 7 0 16,0 0 0-16,0 0 0 0,7-3 0 0,-7 3 0 15,0 0 0-15,0 0 0 0,3 0 0 0,-3 0 0 16,4 3 0-16,3 4 0 0,-3-1 0 0,3 0 0 16,-7 0 0-16,3 1 0 0,4 2 0 0,-3-3 0 15,-4-6 0-15,-4 4 0 0,4-4 0 0,4 9 0 16,-1-3 0-16,4-3 0 0,-7-3 0 0,4 7 0 15,3-4 0-15,0 0 0 0,-4 0 0 0,4-3 0 0,1 0 0 16,-5 0 0-16,4-3 0 0,0 3 0 0,-7 0 0 16,4-3 0-16,3 0 0 0,3 3 0 0,-3-7 0 15,-3 7 0-15,-4 0 0 0,7 0 0 0,0 0-13 0,-7 0-6 16,4-3-1-16,3 3 0 16,-4-6-121-16,4 6-25 0,0 0-5 0,-7 0-1 15,4 0-67-15,3 0-13 0,-7 0-4 0,14-9 0 0</inkml:trace>
  <inkml:trace contextRef="#ctx0" brushRef="#br0" timeOffset="87876.045">22465 6394 1267 0,'0'0'28'0,"0"0"5"0,0 0 2 0,0 0 1 0,0 7-36 15,0 2 0-15,-4 0 0 0,1-2 0 0,3-1 89 0,0 3 11 16,0-2 3-16,0 2 0 0,0 0-34 0,0-5-6 15,0 5-2-15,0 4 0 0,0-4-24 0,0 0-5 16,0 1 0-16,3-1-1 0,-3 1-11 0,4 2-1 16,-4-3-1-16,0-2 0 0,0 2 0 0,3 1 0 15,-3-1 0-15,0-3 0 0,0-6 1 0,0 0 0 16,0 0 0-16,0 3 0 0,0-3 0 0,0 0 0 16,0 0 0-16,0 0 0 0,0 0-11 0,0 0-8 15,0 0 12-15,0 0-12 0,0 0 9 0,0 0-9 16,0 0 0-16,-3 0 9 0,-1-9-25 0,1 6-4 15,-1-7-2-15,1 1 0 0,3 0 39 0,0-1 8 16,3 1 2-16,-3-1 0 0,0 1-19 0,4 0-8 16,-4-1 0-16,3 1 8 0,1 3 3 0,-4-1 0 15,3 1 0-15,1 3 0 0,-1-3-11 0,1 2 12 0,-4 4-12 0,0 0 12 16,0 0-12-16,0 0 0 0,0 0 0 0,4-6 0 16,-1 3 0-16,-3 3 0 0,0 0 0 0,4 0 0 15,3 0 0-15,-4 3 0 0,-3-3 0 0,0 0 0 16,7 0-8-16,-3 6 8 0,-1-2 0 0,4 2 0 15,0-3 0-15,0-3 0 0,0 9-9 0,-3 1 9 16,3-4 0-16,0 0 0 0,-3 4-8 0,3-4 8 16,0 3 0-16,0 1 0 0,0-1 0 0,0 1 0 15,0-1 0-15,0 4 0 0,-3-4 0 0,-1 0 0 16,4 1-35 0,-3-1-3-16,-1 1-1 0,-3-1 0 0,4-3 39 0,-4 4 0 0,0-4 0 0,3 3 0 15,-3-5-118-15,0-4-16 16,0 9-3-16,0-9-698 0</inkml:trace>
  <inkml:trace contextRef="#ctx0" brushRef="#br0" timeOffset="88568.897">22786 6404 1074 0,'0'0'30'0,"0"0"8"0,0 0-30 0,-4 6-8 16,1 0 0-16,-1 4 0 0,1-4 104 0,3 3 19 0,-4 1 4 15,1-4 1-15,3 3-52 0,0-5-9 0,0 5-3 0,-4 0 0 16,4-2 0-16,0-7 0 0,4 6 0 0,-4-6 0 16,0 0 0-16,0 0 0 0,3 3 0 0,-3-3 0 15,7 3 0-15,-3-3 0 0,3 0 0 0,0 0 0 16,0 0-51-16,0 0-13 0,-3 0 0 0,3 0 0 16,0 0 54-16,-4 3 8 0,4-3 2 0,0 3 0 15,0-3-52-15,0 4-12 0,-3-4 0 0,3 0 0 16,-7 0-18-16,7 0-6 0,0 0-2 0,-3-4 0 0,3 4 42 0,0-3 8 15,-4 0 1-15,4-3 1 0,0 3-37 0,-3-3-7 16,3-7-2-16,-3 10 0 0,3-7 20 0,-4 1 0 16,1 0 0-16,-1-7 9 0,-3 10 6 0,4-7 1 15,-4 4 0-15,0-1 0 0,0-2-16 16,0-1-15-16,-4 4 3 0,1-1 1 0,-1 4 11 0,1-3 16 16,-1-1-4-16,-3 7-1 0,4-3-11 0,-5 3 0 15,8 3 0-15,-7 0 0 16,7 0-49-16,-3 0-12 0,-4 3-3 0,0-3 0 0,0 6 52 0,0-3 12 15,3 7 0-15,-3-1 0 0,0 4-10 0,3-4 1 16,1 0 0-16,-4 4 0 0,3-4 9 0,4 4 12 16,-3 0-2-16,3-4-1 0,0 0-9 0,-4 1 0 15,4 5 0-15,4-5 0 0,-1 2 0 0,1-2 0 16,-1-1 0-16,1 4 0 0,-1-1 0 0,1-2 0 0,0 2 0 0,-1 1 0 16,4-4 0-16,0 1 0 0,0 5 0 0,4-2 0 15,-4-4 0-15,0 4 0 0,0-1 0 0,0 1 0 16,4-4 0-16,-1 1 0 0,4-1-8 0,-3 0 8 15,3-5-52-15,0 5-7 16,4-3-1-16,-1-3 0 16,1-3-3-16,-4 0-1 0,0 0 0 0,0-3 0 0,0-3-51 0,4 6-10 0,-4-9-3 0,0 9-614 15</inkml:trace>
  <inkml:trace contextRef="#ctx0" brushRef="#br0" timeOffset="89242.036">23474 6727 1893 0,'0'0'41'0,"0"0"9"0,0 0 2 0,0 0 2 0,-7 3-43 0,0 3-11 16,0 0 0-16,3 1 0 0,4-7 0 0,-7 6-17 0,0 0 4 0,0 0 1 31,3-2-172-31,-3 2-33 0,7-6-7 0,-14 9-2 0</inkml:trace>
  <inkml:trace contextRef="#ctx0" brushRef="#br0" timeOffset="199498.931">3845 9132 774 0,'0'0'16'0,"4"-7"4"0,-4-2 1 0,0 6 2 0,3-3-23 0,-3-1 0 0,0-2 0 0,4 6 0 16,-4 3 63-16,0 0 8 0,0 0 1 0,0 0 1 15,0 0-58-15,0 0-15 0,0 0 0 0,0 0 0 16,0 0 39-16,0 0 5 0,0 0 0 0,0 0 1 16,0 0-21-16,-7 3-4 0,7-3 0 0,0 0-1 15,0 0-19-15,-4 6 0 0,4-6 0 0,0 0 0 16,0 0 0-16,0 0 0 0,0 0 0 0,0 0 0 0,0 0 55 16,0 0 7-16,0 0 2 0,0 0 0 0,0 0-11 15,0 0-1-15,0 0-1 0,0 0 0 16,0 0-4-16,0 6-1 0,0-6 0 0,0 10 0 0,0-10-29 0,4 6-5 15,-4 0-2-15,0 1 0 0,0-7-10 0,3 6 0 16,-3-3 0-16,0 6 8 0,4-2-8 0,-4-7 0 16,3 3 0-16,-3 6 0 0,0-3 0 0,4-2 0 15,-4-4 0-15,0 9 0 16,3 0 0-16,-3-2 0 0,4-1 0 0,-4 3 0 0,0-9 0 16,4 7 0-16,-4-1 0 0,0 3 8 0,3 1 8 0,-3-1 0 15,0 1 1-15,4-4 0 0,-4 3-27 0,0 1-6 16,0 5 0-16,3-5-1 0,-3 2 27 0,0 1 6 15,0-1 0-15,7 4 1 0,-7-3-17 0,0 2 0 16,0 1 0-16,0-4 0 0,0 10-13 0,0-6-7 16,0 3 0-16,0-3-1 0,0-1 33 0,0 1 8 0,0-4 0 0,0-2 1 15,0 6-34-15,0-7-7 0,0-3-2 0,0-6 0 16,0 10 22-16,0-10 0 0,0 0 8 0,0 0-8 16,0 0 15-16,0 6-3 0,0-6 0 0,0 0 0 15,0 6 0-15,0 0 0 0,0-6 0 0,4 10 0 16,-4-4-12-16,0-6-8 0,3 6 8 0,1 1-13 15,-4-1 13-15,3 0 0 0,1-3 0 0,-4-3 0 16,3 3 0-16,1 7 0 0,-4-10 0 0,3 6 0 16,-3-3 0-16,0-3 0 0,0 0 0 0,4 7 0 15,3-4 0-15,0-3 0 0,0 0 0 0,0 0 0 16,4 0 0-16,-1 0 0 0,1 0 0 0,-1 0 0 16,5 0 0-16,2 0-19 0,-6 0 4 0,-1 0 1 15,4 0-29 1,-3 0-5-16,3 0-2 0,-3 0-751 0</inkml:trace>
  <inkml:trace contextRef="#ctx0" brushRef="#br0" timeOffset="199974.961">3965 9304 806 0,'0'0'17'0,"0"0"4"0,0 0 1 0,0 0 2 0,-7 0-24 0,0-3 0 0,4-3 0 0,3 6 0 16,-7 0 68-16,7 0 8 0,0 0 3 0,0 0 0 16,0 0-24-16,0 0-5 0,0 0-1 0,0 0 0 15,0 0 12-15,0 0 3 0,0 0 0 0,0 0 0 16,0 0-52-16,3 6-12 0,1-3 0 0,3 3 0 0,0-3 34 15,0 4 4-15,0-4 1 0,3 3 0 0,1-3-27 0,-4 0-4 16,7 4-8-16,-3-4 11 0,-4-3-11 0,3 3 0 16,-3 0 0-16,0-3 8 0,4 3-8 0,-4-3 0 15,0 0 0-15,-3-3 8 0,3 3-8 16,-4-6-11-16,4 3 3 0,-3-4 0 16,-1 1-48-16,1-3-10 0,-1-1-2 0</inkml:trace>
  <inkml:trace contextRef="#ctx0" brushRef="#br0" timeOffset="200431.594">3941 9066 1036 0,'0'0'23'16,"0"0"5"-16,0 0 0 0,0 0 1 0,0 0-29 0,0 0 0 0,0 0 0 0,-8 3 0 16,8-3 57-16,0 0 6 0,-7 0 1 0,7 0 0 15,-7 0 0-15,7 0 0 0,-3 0 0 0,3 0 0 16,0 0-64-16,0 0 0 0,0 0-9 0,0 0 0 0,-4-6 9 15,4 6 0-15,0 0 0 0,0 0 0 16,0 0-8-16,0 0 0 0,0 0 0 0,0 0 0 0,0 0 8 0,0 0 0 16,0 0 0-16,0 0 0 0,7 0 0 0,-3-4 0 15,3 4 0-15,0 0-8 0,0 0 25 0,4 0 6 16,-4 0 1-16,3 0 0 0,1 0 16 0,-1 4 3 16,1-4 1-16,7 3 0 0,-8-3-9 0,4 3-2 15,-3-3 0-15,3 3 0 0,0 0-20 0,-3 0-4 16,3 0-1-16,-4-3 0 15,1 4-27-15,3-4-5 0,-3 0-2 0,-1 0 0 0,1 0 14 0,-1-4 4 16,1 1 0-16,0-3 0 16,-1 3-70-16,1-3-14 0,-1-4-2 0,1 1-1 0</inkml:trace>
  <inkml:trace contextRef="#ctx0" brushRef="#br0" timeOffset="201377.815">4378 9248 806 0,'0'0'17'0,"0"0"4"0,0 0 1 0,0 9 2 0,-4-3-24 0,4 1 0 0,0-1 0 0,-3 0 0 16,3-3 56-16,0 7 6 15,-4-1 2-15,4 0 0 0,0 1-52 0,0-4-12 0,0 0 0 16,0 4 0-16,0-4 47 0,0 0 6 0,0 1 2 0,0-1 0 16,0-6-37-16,0 6-7 0,0-6-2 0,0 6 0 15,4 1 44-15,-4-7 9 0,0 6 2 0,0 0 0 16,0-6 0-16,3 10 0 0,1-4 0 0,-4-3 0 16,4 6-40-16,-4 7-7 0,3-3-1 0,-3-1-1 15,7 4-24-15,-3 0-5 0,-4-1-1 0,0 1 0 16,3 3 15-16,-3-7 0 0,4 7 0 0,-4-3 0 15,0-4 0-15,3 1 0 0,-3-7 0 0,0 4 0 16,0-10 0-16,0 0 0 0,0 3 0 0,0-3 0 16,0 0 0-16,0 0 0 0,0 0 0 0,0 0 0 0,0 0 48 0,0 0 13 15,0 0 3-15,0 0 0 0,0 0-52 0,-3-7-12 16,3 1 0-16,-4-3 0 0,4 2 34 0,-3-2 4 16,3 3 1-16,0-4 0 0,0 4-31 0,0-3-8 15,0 6 0-15,0-7 0 0,0 4 0 0,3-4 0 16,-3 7 0-16,0-3 0 0,4-3 0 0,-4 6 0 15,3-4 0-15,-3 7 0 16,4-6-30-16,-4 6-7 0,3-3-2 0,-3 3 0 0,4-3 39 0,-4 3 0 16,3-3 0-16,-3 3 0 0,0 0 0 0,0 0 0 15,0-7 0-15,4 4 0 0,-1-3 0 0,-3 6 0 16,4-3 0-16,-4-3 0 0,3-1 14 0,1 1 10 16,-1 0 3-16,1 3 0 0,3-4-14 0,-3 4-2 15,-1-3-1-15,-3 6 0 0,4 0-10 0,-4 0 0 16,7 0 9-16,-7 0-9 0,7 0 0 0,-4 6 0 0,1 0 0 0,3 4 0 31,-4-1-32-31,1 4-5 0,-1-1-1 0,1 4 0 0,-1 0 38 0,5 2 0 0,-5 1 0 0,1 3 0 16,-1-3-47-1,1-3-1-15,-1-1-1 0,1 1 0 0,-1-7 27 0,1 1 6 0,-4-1 0 0,3-2 1 16,1-4-8-16,3-3-1 0,-4 0-1 0,4-3 0 16,1 3 9-16,-1-7 3 0,0 4 0 0,0-3 0 15,-4 3-11-15,4-4-1 16,-3 7-1-16,3 0 0 0</inkml:trace>
  <inkml:trace contextRef="#ctx0" brushRef="#br0" timeOffset="207832.39">5539 9332 745 0,'0'0'16'0,"0"0"3"0,0 0 1 0,-7 0 2 0,7 0-22 0,-8 0 0 0,-2 3 0 0,6-3 0 15,4 0 70-15,-7 0 10 0,7 0 1 0,0 0 1 16,-7 0 5-16,4 0 1 15,3 0 0-15,-7-3 0 0,3 3 12 0,-3-3 2 16,4 3 1-16,-4-3 0 0,7 3-83 0,-4 0-20 0,-3-3 0 0,7 3 0 16,-7 0 49-16,3-3 6 0,-3 3 1 0,0-7 0 15,7 7-40-15,-3 0-7 0,-4 0-1 0,3 7-8 16,1-4 0-16,-4-3 0 0,3 3 0 0,-3 0 0 16,0 3 0-16,3-2 0 0,-3 2 0 0,4-3 0 15,3-3 0-15,-7 6 0 0,3 0 0 0,4-6 0 16,-7 7 0-16,4-4 0 0,3-3 0 0,-4 9 10 15,4-2-10-15,-3-1 0 0,-1 0 0 0,4 4 0 16,0-10 0-16,0 3 0 0,0-3 0 0,0 9 0 16,0-9 0-16,0 0 0 0,0 9 0 15,4 1 0-15,-4-10 0 0,7 6-9 0,-4 0 9 0,4-2 0 16,0-1 0-16,-3 3 0 0,3-6 0 0,0 3 0 0,4-3 0 0,-4 3 0 16,0-3 0-16,0 0 9 0,0-3-9 0,0 3 0 15,0-3 0-15,0 3 0 0,3-6 0 0,-6 3 0 16,3-4 0-16,-3 4 0 0,-1-3 0 0,4-4 0 15,-3 1 0-15,-4 6 8 0,3-3-8 0,1-4 0 16,-4 4 0-16,0-3 8 0,3-1-8 0,-3 4 0 16,4-4 0-16,-4 4 8 0,0 0-8 0,0 6 0 15,0 0-12-15,0 0 12 0,0 0 0 0,0 0 0 16,0 0 0-16,0 0 0 0,0 0-13 0,0 0 5 16,0 0 8-16,0 0-13 0,0 0 4 0,0 0 1 0,3 6 0 15,1 0 0-15,-1 1 8 0,1-1 0 0,-4 0 0 16,7 1-8-16,-7-7 8 0,0 9 0 0,0-9 0 15,3 6 0-15,-3 4 0 0,4-4 0 0,-4-3 0 0,4 6 0 16,-4-9 0-16,0 7 0 0,0-4 0 0,3 6 0 16,1-2 16-16,-4-1 0 0,0 0-1 0,0 0 0 15,3 1-63-15,1-1-13 16,-1 0-3-16,1 4-742 0</inkml:trace>
  <inkml:trace contextRef="#ctx0" brushRef="#br0" timeOffset="208305.345">5761 9323 784 0,'0'0'22'0,"0"0"5"0,0 0-27 0,0 0 0 16,-4 9 0-16,1-2 0 0,3-1 16 0,-4 0-1 0,4-6-1 16,-3 6 0-16,3 4 40 0,0-4 8 15,0 0 2-15,0 1 0 0,0 2 0 0,0-6 0 16,0-3 0-16,0 10 0 0,0-10 0 0,3 3 0 15,-3-3 0-15,0 9 0 0,0-9-4 0,4 0 0 0,-4 0 0 0,7 9 0 16,-7-9 7-16,3 0 1 0,-3 0 0 0,7 7 0 16,-7-7-55-16,7 3-13 0,-7-3 0 0,8 0 0 15,-5 0 0-15,1 0 0 0,3 0 0 0,-4 0 0 16,4-3 31-16,-3-4 3 0,-1-2 1 0,1 9 0 16,-1-9-25-16,1-1-10 0,-1 7 8 0,-3-6-8 15,0-1 0-15,0 1 0 0,0-1 0 0,0-2 0 16,0-1 25-16,0 4 0 0,0-4 0 0,0 4 0 15,-3-3-40-15,3-4-8 0,0 6-1 0,0-2-1 16,0-1-14-16,0 1-2 0,0-1-1 0,0 1-554 16,3-4-112-16</inkml:trace>
  <inkml:trace contextRef="#ctx0" brushRef="#br0" timeOffset="208776.907">6191 8925 1134 0,'0'0'24'0,"0"0"6"0,0 0 1 0,0 0 1 0,0 0-32 0,0 0 0 0,0 0 0 0,0 0 0 15,0 0 48-15,-3 3 4 0,3-3 0 0,-7 9 0 16,3 1-24-16,4-4-5 0,-3 0-1 0,3 4 0 16,0-1-3-16,-4 0-1 0,4 1 0 0,0-1 0 15,0 1 1-15,0-1 0 0,4 10 0 0,-4-10 0 16,0 7 6-16,0-4 2 0,3 4 0 0,-3 0 0 15,4-1 7-15,-4-2 2 0,3 6 0 0,-3 0 0 16,4 3-9-16,-4 0-2 0,3 3 0 0,-3 0 0 16,4-3 4-16,-4-4 1 0,0 8 0 0,0-5 0 15,0 5-40-15,0-4-8 0,0-1-2 0,0 5 0 16,0-4 20-16,0-4-10 0,0 1 10 0,-4-6-8 0,4 5-7 16,-3-8-1-16,3 6 0 0,0-7 0 15,-4-3-14-15,4-6-3 0,0 0-1 0,0 0 0 16,0 0-15-16,0 0-3 0,-3-6-1 0,-1 0-417 15,1-4-83-15</inkml:trace>
  <inkml:trace contextRef="#ctx0" brushRef="#br0" timeOffset="209094.12">6050 9270 1393 0,'0'0'30'0,"0"0"6"0,0 0 2 0,0 0 2 0,-3 6-32 0,3-6-8 15,-4 6 0-15,4-6 0 0,0 0 61 0,0 0 11 0,0 0 1 0,0 0 1 16,0 0-2-16,0 0-1 0,0 0 0 0,0 0 0 16,0 0-21-16,0 0-4 0,0 0-1 0,0 0 0 15,0 0-10-15,0 0-3 0,0 0 0 0,7 0 0 16,0 0-32-16,0 0 0 0,4 0 0 0,-1 3 0 15,5-3 0-15,-5 7 0 0,1-7 0 0,3 3 0 16,0-6 0-16,0 3 0 0,-7 0 0 0,4 0 0 16,-1 0-18-16,1 0-7 0,-1-7-2 0,-3 7 0 15,4 0-61-15,-4-3-12 0,4-3-2 16,-4 3-1-16,0-4-121 0,3 4-25 0,-10 3-5 0,11-6-1 0</inkml:trace>
  <inkml:trace contextRef="#ctx0" brushRef="#br0" timeOffset="209682.015">6491 9326 788 0,'0'0'17'0,"0"0"4"0,0 0 1 0,-7 0 0 0,7 0-22 0,-7 0 0 0,7 0 0 0,0 0 0 16,0 0 76-16,0 0 12 0,0 0 1 0,0 0 1 16,0 0 25-16,-7 0 5 0,7 0 0 0,0 0 1 15,0 0-39-15,0 0-8 0,0 0-2 0,-7 0 0 16,7 0-22-16,-7 0-5 0,7 0-1 0,-7 0 0 16,7 0-24-16,-7 0-4 0,0 0-2 0,0 3 0 15,7-3-14-15,-7 0 0 0,0 3 0 0,3-3 0 16,-3 3-10-16,-4 1-5 0,11-4-1 0,-7 6 0 15,4 0 16-15,-1-3 0 0,1 7 0 0,-1-4 0 16,1 0 0-16,3 4 0 0,0-1 0 0,0-3 0 16,0 4 0-16,3-1 0 0,1 0 0 0,-1-2 0 15,4-4 0-15,-3 3 0 0,6 0 0 0,1-2 0 16,-7-1 37-16,6 3 11 0,1-6 1 0,-1 3 1 16,1 3-19-16,-1-2-4 0,-3-1-1 0,1 0 0 15,2 0-14-15,-3 0-4 0,4-3 0 0,-4 0 0 16,3 0-22-16,-3 0-5 0,-3-3-1 0,0 0 0 0,3 0 20 0,0 0 0 15,-4-1 0-15,1 1 0 0,-1-3 23 0,-3 3 8 16,4-3 1-16,-1-1 1 0,1-2-24 0,-4-1-9 16,0 1 0-16,0 6 9 0,0-6-9 0,0-1 0 15,0 1 0-15,0-1 8 0,0 1-8 0,0-1 0 16,3 1 0-16,-3 3 0 0,-3-4 0 0,3 7 0 16,0-3-9-16,0 6 9 15,0 0-38-15,-4-6-1 0,-3-1 0 0,4 4 0 16,-4-3-12-16,0 6-2 0,0-3-1 0,3 3 0 15,-7 0 18-15,1 0 3 0,3 3 1 0,0-3 0 0,-4 0 7 0,4 6 1 16,0-3 1-16,0 4 0 16,0-4-13-16,3 3-4 0,4-6 0 0,-3 6-461 15,-1 1-93-15</inkml:trace>
  <inkml:trace contextRef="#ctx0" brushRef="#br0" timeOffset="211347.504">6763 9313 853 0,'0'0'18'0,"0"0"4"0,0 0 1 0,0 0 2 0,0 0-25 0,0 0 0 0,0 0 0 0,0 0 0 15,0 0 0-15,-7 0-16 0,7 0 3 0,0 0 0 16,0 0 13-16,0 0 0 0,0 0 0 0,0 0 0 15,0 0 0-15,0 0 0 0,0 0 0 0,0 0 0 16,0 0 48-16,0 0 13 0,0 0 3 0,0 0 0 16,0 0 0-16,0 0 0 0,0 0 0 0,0 0 0 15,0 0 0-15,0 0 0 0,3-3 0 0,-3-3 0 16,4-3 0-16,-4 6 0 0,3-4 0 0,-3-2 0 16,7 9 0-16,-7 0 0 0,0-6 0 0,0 6 0 0,0 0-52 0,0 0-12 15,0 0 0-15,0 0 0 16,0 0 10-16,0 0-1 0,0 0 0 0,0 0 0 15,0 0-18-15,0 0-4 0,0 0-1 0,0 0 0 16,0 0 14-16,0 0-12 0,0 0 12 0,0 0-12 0,0 0 1 0,0 0 1 16,0 0 0-16,0 0 0 0,0 0 1 15,0 0 0-15,0 0 0 0,0 0 0 0,0 0 9 0,0 0 0 16,0 0 0-16,0 0 8 0,0 0 14 16,0 0 3-16,0 0 1 0,0 0 0 0,0 0-26 0,4 6 0 15,-1 3 8-15,-3-2-8 0,4 2 0 0,-4-6 0 16,0-3 0-16,0 9 0 0,0 1 0 0,0-4 0 15,0 0 0-15,3 4 0 0,-3-10 0 0,0 6 0 0,0 3 0 0,0-2 0 16,0-7 0-16,0 6 0 0,0-6 0 0,0 0 0 16,0 0 0-16,0 0 0 0,0 0 0 0,0 0 0 15,0 0 36-15,0 0 4 0,0 0 2 0,0 0 0 16,0 0-16-16,0 0-3 0,0 0-1 0,0 0 0 16,0 0-22-16,0 0 0 0,0 0 0 0,0 0 0 15,0 0 27-15,0 0 1 0,0 0 0 0,0 0 0 31,0 0-45-31,4-3-9 0,-4-3-2 0,4-1 0 0,-4 1 28 0,0 0 0 0,3 0 0 0,-3-1 0 16,0 1 18-16,0 0 9 0,0-4 1 0,0 4 1 16,4-3-29-16,-4-1 0 0,0 7 0 0,3-3 0 15,-3 6-20-15,0-6-6 0,4-1-2 0,-1 4 0 16,-3 3 28-16,4-3 0 0,3 3 0 0,-7 0 0 16,7 6 11-16,0-3 7 0,0-6 2 0,0 3 0 15,4 3-20-15,-4-3 0 0,3 0 0 0,-3 4 0 16,7-4-15-16,-3 3-3 0,-8-3-1 0,8 3 0 0,-4 3 34 15,4-3 6-15,-4-3 2 0,0 7 0 0,-4-4-23 0,4 3-13 16,-3-3 1-16,-1 6 1 0,-3-9 11 0,4 7 0 16,-4-1 0-16,0 3 8 0,0-2-16 0,-4-1-4 15,4-6 0-15,-3 6 0 0,3 0 12 0,0-6 0 16,0 0-9-16,-7 7 9 0,7-7 0 0,0 0 0 16,0 0 10-16,-7 3-10 0,7-3 11 0,0 0-11 15,0 0 10-15,-7-6-10 0,7-1 15 0,0 1-3 16,0 0-1-16,0 0 0 0,3-1-11 0,4 1 10 15,-3 3-10-15,-1-7 10 0,4 7-10 0,-3-3 0 16,-1-3 0-16,5 9 0 0,-5-3 0 0,-3 3 8 16,4 0-8-16,3-7 8 15,-4 7-31-15,4 7-6 0,-7-7-2 0,0 0 0 0,4 0 31 0,-4 0 0 16,3 3 0-16,4 3 0 0,-3-3 0 0,-4-3 0 16,3 0 0-16,-3 0 0 0,4 6 0 0,-1-6 0 15,5 0 0-15,-5-6 0 0,4 6 0 0,0 0 0 0,-3-3 0 0,3-3 0 16,0 3 0-16,0-4 0 0,-4 4 0 0,4-3 0 15,-3 6 0-15,3-3 0 0,-3 3 0 0,-1 0 0 16,-3 0 0-16,4 3 0 0,3-3 0 0,-4 9 0 16,1-2 0-16,-1-4-9 0,1 3 9 0,3 3 0 15,-4-6-57-15,1 10-7 16,-4-4 0-16,0-2-1 0,3 2-37 0,1-3-7 0,-1 1-2 16,-3-7-644-16</inkml:trace>
  <inkml:trace contextRef="#ctx0" brushRef="#br0" timeOffset="211936.002">7310 9226 1267 0,'0'0'28'0,"0"0"5"0,0 0 2 0,0 0 1 0,0 0-36 0,0 6 0 0,0-6 0 0,0 9 0 16,0 1 58-16,0 2 5 0,0-2 1 0,0-1 0 15,3 1-52-15,-3-1-12 0,0-6 0 0,4 6 0 16,-4 4 0-16,0-4 0 0,3 1 0 16,-3-1 0-16,0-3 0 0,0-6 0 0,4 10 0 0,-4-10 0 15,0 0 54-15,0 0 8 0,0 0 2 0,0 0 0 16,0 0 0-16,0-6 0 0,0-1 0 0,0 1 0 16,0-3-10-16,0-1-2 0,3 1 0 0,-3-4 0 15,0 4-32-15,0-7-6 0,4 7-2 0,-4-1 0 16,0 1-12-16,3 0 0 0,-3-1 0 0,4 4 0 15,-4 0 22-15,0 6 2 0,0-7 0 0,0 7 0 0,0 0-39 0,0 0-7 16,0 0-2-16,0 0 0 0,0 0 24 0,0 0 0 16,0 0 0-16,0 0 0 0,0 0 0 0,0 0 0 15,7 0 0-15,0 0 0 0,-4 4 0 0,4-1-11 16,1 0 11-16,-1 3-8 0,3-3 8 0,-3 3 0 16,4 4-9-16,-4-4 9 0,0 4-8 0,0-4 8 15,0 3-10-15,0 1 10 16,-3-1-18-16,-1 7 2 0,4-7 1 0,-3 4 0 0,-4-4 1 15,3 0 0-15,-3 1 0 0,0-4 0 0,0-6 2 0,0 0 0 16,0 0 0-16,0 0 0 16,0 0-26-16,0 10-5 0,0-10-1 0,0 0 0 15,0 0-150-15,0 0-30 0</inkml:trace>
  <inkml:trace contextRef="#ctx0" brushRef="#br0" timeOffset="212567.086">7606 9266 1792 0,'0'0'51'0,"0"0"10"16,0 0-49-16,0 0-12 0,0 0 0 0,0 0 0 16,-4 7 52-16,4-7 7 0,0 0 1 0,-7 3 1 15,7-3-46-15,0 0-15 0,0 9 8 0,0-9-8 16,0 0 0-16,0 7 0 0,0-7 0 0,4 3 0 0,-1 3 24 0,-3-6 0 16,7 3 1-16,0 3 0 0,-3-3-40 0,3-3-8 15,0 7-1-15,0-4-1 0,4-3 25 0,-8 3 0 16,4-3 0-16,0 0 0 0,0 0 0 0,1 0 0 15,-1 0 0-15,0-3 0 0,0 0 32 0,3-4 12 16,-3 4 3-16,0-3 0 0,-3-3-24 0,3-1-5 16,0 1-1-16,-3 3 0 0,3-4-17 0,-4 1 0 0,-3-1 0 15,4 1 0-15,-4 0 0 0,3 2 0 0,-3 1 0 16,-3-3 0-16,3 2 0 0,0 7 0 0,-4-6 0 0,4 6 0 16,-3-3 0-16,3 3 0 0,-7-6 0 0,7 6 0 31,-4-4-48-31,4 4-12 0,-7-6-4 0,0 6 0 15,0 0 0-15,0 6 0 0,3-6 0 0,-6 4 0 0,6 5 38 0,-3 0 7 16,0-2 2-16,0 2 0 0,3 1 7 0,1-1 2 0,3 3 0 16,-4-2 0-16,4-10 19 0,0 6 4 0,4 4 1 0,-1-4 0 15,1 3-7-15,3-2-1 0,-3 2 0 0,-1-6 0 16,4 3 32-16,0 4 7 0,0-4 1 0,0 0 0 16,0 4-25-16,0-4-5 0,0 3-1 0,1 1 0 15,-1-1-17-15,0 4 0 0,0-4 0 0,3 1 0 16,-6 2 0-16,3-3 0 0,0 1 0 0,0 2 0 15,0-2 0-15,-3-4 0 0,3 0 0 0,0 1 0 16,0-1-49-16,-7-6-14 0,7 3-2 0,-4-3-1 16,4 0 2-16,0-3 1 0,0 0 0 0,4 0 0 15,-4 0 0-15,0-4 0 0,4 1 0 0</inkml:trace>
  <inkml:trace contextRef="#ctx0" brushRef="#br0" timeOffset="-203235.56">8562 9398 1018 0,'0'0'22'0,"0"0"5"0,-7 0 1 16,3 0 1-16,4 0-29 0,-3-3 0 0,-1-3 0 0,4-1 0 16,-3 1 76-16,-1 3 10 0,4 3 2 0,0 0 0 15,0 0-37-15,0 0-7 0,-3-6-2 0,3 6 0 0,0 0-31 0,0 0-11 16,0 0 0-16,0 0 9 0,0 0-9 0,0 0 0 15,0 0 0-15,0 0 0 0,0 0 0 0,0 9 0 16,-4-3 0-16,4 4 0 0,0-1 0 0,-3 1 8 16,3-4-8-16,0 3 0 0,0 1 0 0,0 2 0 15,0-2 0-15,0 2 0 0,0-2 11 0,0-1-3 16,3-3-8-16,-3 1 12 0,0-1-12 0,4 0-13 16,-4 0 2-16,3 1 1 0,1 2 44 0,-1 0 9 15,1 1 1-15,-1 9 1 0,1 0-33 0,-4-4-12 16,0-2 9-16,0 2-9 0,0 4 0 0,3-3 0 15,-3 12 0-15,-3-3 0 0,3-12 0 0,-4-1 8 16,4 1-8-16,-3-4 0 0,-1 4 9 0,1-4-9 16,-1-6 10-16,4-3-10 0,-3 10 23 0,3-10-2 0,0 0 0 0,0 0 0 15,0 0-21-15,0 0-16 0,-7 0 2 0,0 0 1 16,7 0 61-16,-7-3 13 0,3-4 3 0,-3 4 0 16,3-6-56-16,-3 3-8 0,4 2 0 0,-1 1-10 15,1-3-13-15,-4 0-2 16,3-1-1-16,1-2 0 0,-1-4-134 0,1 4-28 15</inkml:trace>
  <inkml:trace contextRef="#ctx0" brushRef="#br0" timeOffset="-202917.971">8583 9016 993 0,'0'0'21'0,"0"0"5"0,-3 9 1 0,-1 0 2 0,0-2-29 0,-3 2 0 0,4 0 0 0,-1 1 0 15,4-1 0-15,-3-2 0 0,-1 2-8 0,1 4 8 32,-1-4-33-32,1-3 0 0,-1 4 0 0,1-4 0 0,-1-3 23 0,4-3 10 15,0 0-8-15,0 0 8 16,0 0-29-16,0 0-1 0,0 0 0 0</inkml:trace>
  <inkml:trace contextRef="#ctx0" brushRef="#br0" timeOffset="-202222.693">8738 9285 806 0,'0'0'17'0,"0"0"4"0,-7 0 1 0,0 7 2 0,7-7-24 0,0 0 0 16,0 0 0-16,0 0 0 0,-3 3 56 0,3-3 6 16,0 9 2-16,-4 0 0 0,4-2 0 0,0-1 0 0,0-6 0 0,0 6 0 15,0-6 12-15,0 0 2 0,0 7 1 0,0-7 0 16,4 3-38-16,3 3-7 0,3-3-2 0,-6 0 0 16,-4-3-6-16,7 3-2 0,0 0 0 0,0-3 0 15,4 0-24-15,-4 4 0 0,0-4-12 0,3 0 12 16,1-4 0-16,-4 4 16 0,0 0 0 0,0-3-1 15,0 3-15-15,4-3 0 0,-4 3 0 0,-4 0 0 16,1 0 0-16,-4 0-15 0,7-3 5 0,-4 0 1 16,1 0 9-16,-1-3-10 0,1-1 10 0,-4 1-10 15,3-7-2-15,-3 13-1 0,0-3 0 0,0-3 0 16,4-3 13-16,-4 6 0 0,0 3 0 0,0-10-9 0,0-2 9 16,0 2 0-16,0 1 0 0,0 2-8 15,-4-2 8-15,4 3-8 0,-3 0 8 0,-1-1-8 16,4 7-8-16,-7-3 0 0,4 0-1 0,-4 3 0 0,0-3-7 15,0 6 0 1,0-3-1-16,0 3 0 0,3 3 1 0,-3-2 0 0,3 5 0 0,-3 3 0 0,4 1 12 0,-4 3 4 16,0 3 0-16,3-1 0 0,-3-2 8 0,4 0 0 15,-1-1 0-15,4 1 0 0,-3-3 8 0,3-1-8 16,3-2 8-16,-3-7-8 0,4 6 31 0,-1-3 1 16,1-3 1-16,-4-3 0 0,3 7 11 0,-3-7 3 15,7 3 0-15,4-3 0 0,-4 0-31 0,3 6-5 16,1 0-2-16,0-2 0 0,-1 2-9 0,4 0 0 0,-3 4 0 15,0-4-510-15,-1-3-104 16</inkml:trace>
  <inkml:trace contextRef="#ctx0" brushRef="#br0" timeOffset="-201307.738">9490 9219 1047 0,'0'0'23'0,"0"0"5"0,0 0 0 0,0 0 2 0,-4 4-30 0,1 2 0 16,-1 0 0-16,1 3 0 0,3 1 42 0,-4-4 2 15,4 0 1-15,0 4 0 0,-3-4 7 0,3 4 0 16,3-7 1-16,-3-3 0 0,0 0 7 0,0 0 0 16,0 0 1-16,0 0 0 0,0 9-19 0,0-9-4 0,0 0-1 0,4 6 0 15,-4-6-8-15,0 3-1 0,3 10-1 0,-3-4 0 16,4-2-15-16,-4-1-4 0,0-6 0 0,0 9 0 16,3 4-8-16,-3-4 0 0,0 1 0 0,0-1 0 15,0-6 0-15,0 7 0 0,0-10 0 0,0 0 0 16,0 0 0-16,0 0 10 0,0 0-10 0,0 0 10 15,0 0 3-15,0 0 1 0,0 0 0 0,0 0 0 16,0-10 10-16,-3 7 1 0,3-6 1 0,0 2 0 16,0 1-11-16,0-3-3 0,3-7 0 0,-3 7 0 15,0 2-12-15,0 7 0 0,0 0 8 0,0 0-8 16,0 0 0-16,4-3 0 0,-1-3 0 0,-3 6 0 16,0 0 0-16,0 0 0 0,4-3 0 0,-1-7-10 15,1 7 10-15,-4 3 0 0,0 0 0 0,0 0 0 16,3 3-9-16,4-3 9 0,-3 10-10 0,-1-4 10 0,1 0-11 15,0 1 11-15,-1-4-12 0,1 3 12 0,-1-3-24 0,-3-3 3 16,4 6 0-16,-4 4 0 0,3-4 35 0,-3-6 7 16,0 0 2-16,0 0 0 0,0 0-37 0,0 0-7 15,0 0-2-15,0 0 0 0,0 0 43 0,0 0 8 16,0 0 1-16,0 0 1 0,0 0-22 0,0 0-8 16,4-6 0-16,3 3 9 0,-4 0-9 0,-3-1 0 15,7-2 0-15,-7 6 0 0,0 0 0 0,0 0 0 16,4-3-12-16,-4 3 12 0,0 0-23 0,7 0 3 15,-4-3 1-15,-3 3 0 0,0 0 8 0,0 0 2 16,7 3 0-16,-7-3 0 0,0 0 9 0,0 0 0 0,0 0 0 16,0 0 0-16,8 9 0 0,-8-9 0 15,0 0 0-15,7 4 0 0,-7-4 0 0,0 0 0 16,10 3 0-16,-10-3 0 0,0 0 10 0,7 3 1 16,-7-3 0-16,0 0 0 0,0 0-11 0,7 3-16 15,-7-3 4-15,0 0 1 0,7 3 11 0,-7-3 0 16,0 0 0-16,0 0 0 0,7 6 0 0,4-2 0 0,-11-4 0 0,0 0 0 15,4 9 0-15,-4-9 0 0,10 6 0 0,-10-6 0 16,0 0 0-16,0 0 0 0,11 10 0 0,-11-10 0 31,0 0-156-31,7 0-28 0,-7 0-7 0,3 0-1 0</inkml:trace>
  <inkml:trace contextRef="#ctx0" brushRef="#br0" timeOffset="-200691.693">9934 9248 1335 0,'0'0'29'0,"0"0"7"0,0 0 0 0,0 0 2 0,0 0-30 0,0 0-8 16,0 0 0-16,0 0 0 0,0 0 43 0,0 0 7 15,0 0 2-15,0 0 0 0,0 0-20 0,0 0-3 0,0 6-1 0,0-6 0 16,-3 9 5-16,3-9 1 0,-4 7 0 0,4-7 0 16,-3 6 5-16,-4 0 1 0,0-3 0 0,-1 4 0 15,5-4-4-15,-4 3-1 0,7-6 0 0,-7 3 0 16,0 3-15-16,7-6-2 0,0 0-1 0,0 0 0 15,0 0 15-15,-7 3 2 0,7-3 1 0,0 0 0 16,-7 7-22-16,7-7-4 0,0 0-1 0,0 0 0 16,0 6-8-16,0-6 0 0,0 0 0 0,0 9 0 15,3-2 0-15,-3-7 0 0,4 9 0 0,-4-3 0 16,0-6 0-16,0 0 0 0,3 7 0 0,-3-7 0 16,7 3 0-16,-7-3 0 0,7 3 0 0,-7-3 8 15,4 0 0-15,3 0 0 0,-7 0 0 0,3 0 0 16,5-3 14-16,-5-4 2 0,1 1 1 0,-4 3 0 15,3-3-6-15,-3 6-2 0,0-3 0 0,4-4 0 16,-1 4-17-16,-3 3 0 0,0-6 0 0,0 6 0 16,0-6 0-16,0-1 0 0,0 7 8 0,0 0-8 0,0 0 0 0,0 0 0 15,0 0-8-15,0 0 8 0,0 0-18 0,0 0 2 16,4 0 1-16,-4 0 0 0,7 0 2 0,-4 0 0 16,4 0 0-16,-3 0 0 0,3 7 13 0,-7-7 0 15,0 0-10-15,3 3 10 0,5 0 0 0,-8-3 0 16,0 0-9-16,7 0 9 0,-4 3 0 0,1 0 0 15,3-3 0-15,-4 0 0 16,-3 0-32-16,7 3-2 0,-3 1-1 0,3-4 0 16,-4 3-99-16,1-3-20 0,3 3-4 0,-7-3-645 0</inkml:trace>
  <inkml:trace contextRef="#ctx0" brushRef="#br0" timeOffset="-200134.433">10206 9257 1314 0,'3'-13'37'0,"-3"7"8"15,0 0-36-15,0 6-9 0,0 0 0 0,0 0 0 16,0 0 53-16,0 0 9 0,0 0 2 0,0 0 0 0,0 12-20 0,4 1-4 16,-4-4-1-16,0 1 0 15,0-4-13-15,0 4-2 0,3-7-1 0,-3 6 0 0,0 0-23 0,0 1 8 16,0-1-8-16,0-9 0 16,0 0 0-16,0 0 0 0,0 0 0 0,0 0 0 15,0 0 0-15,0 0 0 0,0 0 0 0,0 0 0 16,0 0 56-16,0 0 6 0,0 0 2 0,0 0 0 0,0 0-10 0,8-3-2 15,-8 3 0-15,3-3 0 0,1 0-32 0,-1-7-6 16,4 10-2-16,-7 0 0 0,4-9 20 0,-4 9 4 16,0 0 1-16,3-3 0 0,-3 3-8 0,4-6-1 15,-4 3-1-15,3-7 0 16,-3-2-44-16,4 5-9 0,-4 1-2 0,0 6 0 16,0 0-6-16,0 0-2 0,0 0 0 0,0 0 0 0,3 6 36 0,4-3 0 0,-7-3 0 0,0 0 0 15,0 0 0-15,0 0 0 0,4 7 0 0,3-4 0 16,0 3 0-16,0-3 0 0,-7-3 0 0,4 10 0 15,-1 5 0-15,4-2 0 0,0-7 0 0,0 0 0 16,0-2 17-16,0-1 11 0,-3 0 1 0,6-3 1 16,-2 0 3-16,-1 0 1 0,0 0 0 0,0 0 0 15,0 0-34-15,-4 0 0 0,-3 0 0 0,7 0 0 16,-7 0 0-16,4-3 0 0,-1 0 0 0,-3 3 0 16,0 0-54-1,7 0-5-15,-3 0-1 0,-4 0-616 0,7 3-124 0</inkml:trace>
  <inkml:trace contextRef="#ctx0" brushRef="#br0" timeOffset="-199368.271">10626 9248 1479 0,'0'0'32'0,"0"0"8"0,-4 6 0 0,4-6 2 0,0 0-34 0,-7-3-8 16,7 3 0-16,0 0 0 0,0 0 0 0,0 0 10 15,-7 3-10-15,7-3 10 0,0 0 22 0,-4 3 4 16,4-3 0-16,-7 6 1 0,0 1-25 0,4-1-4 15,-1 0-8-15,-3 4 11 0,7-10-11 0,-3 3 8 0,3 6-8 0,-4-3 8 16,4-3-8-16,0-3 0 0,0 0 0 0,0 0 8 16,0 0-8-16,0 0 10 0,0 0-10 0,7 10 10 15,0-7 38-15,0 3 7 0,0 4 1 0,-3-7 1 16,3-3-32-16,0-3-6 0,0 3-2 0,0 0 0 16,0 0-17-16,0 0 0 0,0 0 0 0,0 3 0 15,0-3 0-15,1 0 0 0,-1 0 0 0,-4 0 0 16,4 0 0-16,-7 0 0 0,0 0 0 0,0 0 0 15,0 0 19-15,0 0 0 0,0-6 0 0,0-1 0 16,0 1-19-16,0 0 10 0,4-4-10 0,-4 4 8 16,0 3 12-16,0-3 1 0,0-4 1 0,0 10 0 15,0-3-13-15,0 3-9 0,0 0 12 0,0 0-12 0,0-6 17 0,0 6-3 16,0 0-1-16,0 0 0 16,0 0-13-16,0 0-15 0,0 0 3 0,0 0 1 15,0 0 11-15,3 6-12 0,1-3 12 0,-4 7-12 0,3-1635 24 0,-3 3259 4 16,4-1625 0-16,3 4 1 0,-4-4-27 0,4 4-6 15,1 3 0-15,-1-4-1 0,0-2 17 0,-4-4 0 16,1 3 0-16,3 7 0 0,-4-4 0 0,4 10 0 16,-3-3 0-16,-1 0 0 0,4 3 8 0,-3 3-8 15,3 0 0-15,-3 3 9 0,3-3-9 0,0 1 0 16,0-5 0-16,-4 8-11 0,1-1 11 0,-4-6-13 0,0 0 5 0,0-3 8 16,0 3-11-16,0-4 11 0,0 1-8 0,0-3 8 15,-4 0 0-15,4-1 0 0,0-5 0 0,0 2 0 16,-3-9 0-16,-1 7 14 0,1-10-2 15,-1 0 0-15,1 0 21 0,-4-3 4 0,3-4 1 0,-3 7 0 16,-4-6-3-16,4-3-1 0,-3-1 0 0,3 1 0 16,-4-7-22-16,1 4-12 0,-1 2 12 15,-3 1-12-15,3-7 0 0,-3-3 0 0,0-3 0 0,3 4 0 16,1 11-25 0,3-2-12-16,0-4-3 0,0-2 0 15,3 2-192-15,-3-6-38 0,-18-12-8 0,15 6-2 0</inkml:trace>
  <inkml:trace contextRef="#ctx0" brushRef="#br0" timeOffset="-198753.894">10986 9295 1285 0,'0'0'28'0,"0"0"5"0,0 0 2 0,0 0 2 0,0 9-29 0,0-9-8 15,0 0 0-15,0 0 0 0,3 9 84 0,-3-9 16 16,0 0 4-16,0 0 0 0,0 10-41 0,0-4-8 0,0-6-2 0,4 6 0 16,-1 1-18-16,1-4-4 0,-4-3-1 0,7 3 0 15,0-3-30-15,3 0 0 0,-3 3 0 0,0-3 0 16,0 0 0-16,4 3 0 0,0-3 0 0,-4 0 0 16,3 0 0-16,-3-3 0 0,4 3 0 0,-1 0 0 15,-2-3 0-15,-1 0 0 0,0-3 0 0,0-1 0 16,0 4 57-16,-4 0 6 0,1-10 1 0,-1 4 0 15,1 0-52-15,-4 6-12 0,3-7 0 0,-3 4 0 16,0-4 46-16,-3 1 6 0,3 0 2 0,-4 2 0 16,4 1-37-16,0 0-7 0,0 6-2 0,0 0 0 0,0-6-8 15,-3 2-9-15,3 4 9 0,-4-6-13 16,4 6 13-16,0 0 12 0,0 0-3 0,-7-3 0 16,0 3-58-16,0 0-12 0,7 0-3 0,-7 0 0 15,-4 3 49-15,4 0 15 0,0 0 0 0,0 4-10 0,0 2 10 0,0 0-13 16,0 1 5-16,0-4 8 0,4-3 0 15,-1 4 0-15,1-1 0 0,3-6 0 0,0 0 8 0,0 0 5 16,0 0 2-16,0 9 0 0,0-2-15 0,0-7 0 16,0 0-12-16,3 9 12 0,4-6 36 0,0 6 13 15,-3 1 3-15,3-1 1 0,0-2-43 0,3-4-10 16,-3 3 0-16,0 0 0 16,1 7-42-16,-1-7-8 0,-7-6-2 0,7 6 0 15,3 4-163-15,-6-4-33 0,-4-6-6 0,21 13-2 0</inkml:trace>
  <inkml:trace contextRef="#ctx0" brushRef="#br0" timeOffset="-197294.071">11885 9342 1450 0,'0'0'32'0,"0"0"6"0,0 0 2 0,0 0 1 0,0 0-33 0,0 0-8 0,0 0 0 0,0 0 0 15,0 0 50-15,0 0 8 0,0 0 2 0,0 0 0 16,0 0-24-16,0 0-5 0,0 0-1 0,0 0 0 15,4 6-22-15,-4-6-8 0,0 0 0 0,3 3 9 16,-3 3-9-16,0-6 8 0,0 0-8 0,0 0 8 16,0 7-8-16,0-7 10 0,0 0-10 0,0 0 10 15,0 3 1-15,0-3 0 0,0 0 0 0,-3 3 0 16,-4 3 9-16,3-3 3 0,0 0 0 0,1 1 0 0,3-4 5 16,-7 0 2-16,-4 3 0 0,1 0 0 0,-1 0-16 0,4 3-3 15,0-6-1-15,0 7 0 0,-4-4-10 0,8 6 0 16,-4 0 0-16,3 1 0 0,1-4-11 0,-1-3 11 15,1 4-8-15,-1-4 8 16,4 3-28-16,-3 0 0 0,3 4 0 0,0-1 0 0,0-3 41 0,3 7 8 16,-3-4 2-16,4 1 0 15,3-4-23-15,-4-3 0 0,1 3 0 0,-4-6 0 0,0 0 0 0,3 3 0 16,1-3 0-16,3 7 0 0,-7-7 10 0,7 3-2 16,0-3-8-16,4 0 12 0,-4 0 2 0,0-3 0 15,3 3 0-15,4 0 0 0,-3-7-14 0,0 4 8 16,-1-6-8-16,-3 0 0 0,4-1 12 0,-1-2-3 15,-3-1-1-15,4-3 0 0,0 1-8 0,-4-4 8 16,3 0-8-16,-3 0 8 0,0 4-8 0,0-4 8 0,-3-3-8 16,3 0 8-16,-3 0 0 0,-1-3 0 0,-3 3 0 0,4 0 0 15,-4-3-8-15,-4-3-9 0,4 6 9 0,-3 0-13 16,-1 0 3-16,1 0 1 0,-5 3 0 0,1 0 0 31,0 7-37-31,0-4-7 0,0 7-2 0,0 2 0 0,4 1 44 0,-1 0 11 16,1 3 0-16,3 3 0 0,0 0 0 0,0 0 0 0,-4 3 0 0,4 0 0 15,-3 3-9-15,3 0 0 0,0-2 0 0,-4 5 0 16,4 10 9-16,0-10 0 16,0 1 0-16,0-4-8 0,0-3 8 0,4 6 0 0,-4 1 0 0,3-1-8 15,-3 4 8-15,0-1 0 0,4 1 0 0,-1-1 0 16,1 7 0-16,-1-9 0 0,-3 5 0 0,4 4 0 0,3 0 0 16,-7 3 0-16,3-6 0 0,1 6 0 15,-1-4 0-15,-3 4 0 0,4-3 0 0,-1 3 0 16,-3-3 0-16,4 0 0 0,-4-1 0 0,3 8 0 15,1-4 0-15,0-4 0 0,-1 1 0 0,4 0 0 0,-3-7 0 0,-1-2 0 16,4-1 8-16,-3 1-8 0,-4-10 8 0,0 0-8 16,0 0 8-16,0 0-8 15,7-3-94-15,0-7-23 0,0 1-5 0,-4-7-618 0</inkml:trace>
  <inkml:trace contextRef="#ctx0" brushRef="#br0" timeOffset="-196771.592">12312 9429 1407 0,'0'0'31'0,"0"0"6"0,0 0 2 0,0 0 1 0,0 0-32 0,0 0-8 0,0 0 0 0,0 0 0 15,0 0 21-15,0 0 3 0,3-3 1 0,-3 3 0 16,0 0 10-16,0 0 1 0,0 0 1 0,4 3 0 0,3-3-28 0,0 10-9 16,-3-10 0-16,-1 9 0 0,4-2 0 0,-3 2 0 15,-1 0 0-15,-3 1 0 0,4 2 20 0,-1-2-4 16,-3 2 0-16,4-2 0 0,-1-1 31 0,-3 0 5 15,0-2 2-15,4-4 0 16,-1 6 23-16,-3-9 5 0,4 7 1 0,-4-7 0 0,3 3-15 0,5 3-4 16,-8-6 0-16,0 0 0 0,0 0-51 0,7 0-13 15,0-6 0-15,-4 6 0 0,4-3 54 0,-3-4 8 16,-1 4 2-16,4-3 0 16,-3-4-72-16,-1 1-15 0,4 6-2 0,-3-6-1 15,-4-1-10-15,4 1-1 0,-4 2-1 0,0-2 0 0,3 0 38 0,-6-4 0 16,3 4 0-16,-4-1 0 0,4 1 0 0,0-1 0 15,0 1 0-15,-4 0 0 0,4-1 0 0,-3 1 0 16,3-1 0-16,-4 1 0 0,1 0 0 0,3-1 0 16,-4-2 0-16,1 2 0 0,-1 1 0 0,4-4 0 0,-3-2 0 0,-1 5 0 31,4 1-59-31,-3-4-4 0,3 4-1 0,0-1 0 16,0 1-169-16,0 3-35 0,0-4-6 0,0 10-2 0</inkml:trace>
  <inkml:trace contextRef="#ctx0" brushRef="#br0" timeOffset="-195777.963">12954 9367 860 0,'0'0'19'0,"0"0"4"0,0 0 1 0,0 0 0 0,0 0-24 0,0 0 0 0,0 0 0 0,0 0 0 16,0 0 16-16,0 0-2 16,4 3 0-16,-4-3 0 0,0 6 17 0,3 0 3 15,-3-6 1-15,4 7 0 0,-4-7 23 0,0 0 5 16,0 0 1-16,0 0 0 0,0 0 0 0,0 0 0 0,0 0 0 0,3-7 0 15,1 1 49-15,-4-3 11 0,3-1 1 0,1 1 1 16,-1 3-48-16,1-4-10 0,-4 1-1 0,0-1-1 16,0 1-2-16,0 0 0 0,-4 6 0 0,4 3 0 15,0-10-51-15,0 10-13 0,0 0 0 0,0 0 0 16,0 0-8-16,0 0-5 0,-7 0-1 0,0 0 0 16,7 0-1-16,-7 3 0 0,7-3 0 0,-7 7 0 15,0-4-16-15,0 6-3 0,0 0-1 0,0 1 0 16,0-4 35-16,-4 4 0 0,4-4 0 0,-4 3 0 15,4 1 0-15,-3-4 0 0,3 3 0 0,-4 1 0 0,4-4 0 0,4 0 0 16,-4 4 0-16,3-4 0 0,4-6 22 16,0 0 11-16,0 3 3 0,-3 6 0 15,3-9-17-15,3 10-3 0,1-1-1 0,-4 1 0 16,3-4-2-16,1 3 0 0,-1 1 0 0,4-4 0 16,-3 3-13-16,-1-2-16 0,1-1 3 0,3 0 1 15,-7-6 12-15,0 0 0 0,7 0 0 0,-4 3 0 0,4-3 12 0,-3-3-4 16,3 0 0-16,0-3-8 0,-3 0 8 0,3-7-8 15,0 1 0-15,-4-1 0 0,4-3 0 0,0-3 0 16,0 1 0-16,1-4 0 0,-1 0 0 0,0 0 0 16,0 0 0-16,0-6 0 0,-4 6 0 0,1-3 0 15,-1 6 0-15,1-6 0 0,-4-4 0 0,3 1 0 0,-3 0 0 0,0 6 0 16,0-3 0-16,0 3 0 0,0 3 0 0,-3 0 0 16,-1 1 0-16,1 2 0 0,-1 3 0 0,1 4 0 15,-4 0 0-15,3-4 0 0,4 13 0 0,0 0 0 31,-7-6-16-31,7 6-9 0,-3-10-3 0,3 10 0 0,0 0 20 0,-7-3 8 0,7 3-8 0,0 0 8 16,0 0-8-16,0 0 8 0,-4 3-8 0,-3-3 8 16,7 0 0-16,-4 7-10 0,1-4 10 0,3 9 0 15,-4-2-27-15,4 2 2 0,0 1 0 0,4 2 0 16,-4 1 25-16,3 0 0 0,1 3 0 0,-1 3 0 16,1 6 21-16,3-3 10 0,-3 0 1 0,3 0 1 15,0-3-33-15,3 0 0 0,-3 0 0 0,0 0 0 16,0-3 0-16,1 3 0 0,-1-4 0 15,-4 1 0-15,4 0 32 0,-3 0-1 0,-1 0 0 0,1-7 0 16,-1 7-50-16,1 6-9 0,-1-9-3 16,1 3 0-16,-1-7-1 15,1 4-1-15,-1-4 0 0,1 4 0 0,-1 3 33 0,1 0 0 0,3-4 0 16,0-2 0 0,0-1-58-16,4-2-5 0,-11-10-1 0,7 6-546 0,0 4-110 0</inkml:trace>
  <inkml:trace contextRef="#ctx0" brushRef="#br0" timeOffset="-195353.801">13300 9364 1176 0,'0'0'33'0,"0"0"7"15,0 0-32-15,0 0-8 0,0 0 0 0,0 0 0 16,0 0 53-16,0 0 9 0,0 0 2 0,0 0 0 15,0 0-24-15,0 0-5 0,0 0-1 0,0 0 0 16,-4 6-3-16,4-6-1 0,0 0 0 0,0 0 0 0,0 0-4 0,0 6-1 16,0 4 0-16,0-10 0 0,0 0-3 15,0 9-1-15,-3-3 0 0,3 4 0 0,0-10 3 0,0 0 1 16,3 9 0-16,-3 0 0 0,0-9-2 16,0 10-1-16,4-4 0 0,-4-6 0 0,0 0-22 0,3 6 9 15,1 1-9-15,-1-1 0 0,-3-6 0 0,4 6-16 16,-1 1 2-16,1-1 0 15,-4-6-93-15,3 6-18 0,1 3-4 0</inkml:trace>
  <inkml:trace contextRef="#ctx0" brushRef="#br0" timeOffset="-195108.442">13272 9160 1267 0,'0'0'28'16,"0"0"5"-16,0 0 2 0,0 0 1 0,0 0-36 0,0 0 0 0,0 0 0 0,-4-3 0 16,4-4 67-16,0-2 6 0,0 9 2 0,0-3 0 15,0-7-58-15,0 4-17 0,0 6 8 0,4-6-8 16,-1 0-109-16,-3 6-27 0,11 25-4 15,-11-25-2-15</inkml:trace>
  <inkml:trace contextRef="#ctx0" brushRef="#br0" timeOffset="-194456.207">13511 9326 806 0,'0'0'17'0,"0"0"4"0,0 0 1 0,0 0 2 0,0 0-24 0,-7 3 0 0,0 0 0 0,7-3 0 16,0 0 56-16,0 0 6 0,0 0 2 0,0 0 0 15,-3 7 21-15,3-7 5 0,0 0 1 0,0 0 0 16,0 0-14-16,0 0-2 0,0 0-1 0,0 9 0 16,0 0-11-16,3 1-3 0,1-1 0 0,-1 1 0 15,1-4-18-15,-4-6-4 0,3 6-1 0,-3-3 0 16,4 13-37-16,-1-7 0 0,1 1 0 0,0 2-12 0,-1 1 12 0,1-4 0 15,-4 1 0-15,0-1 0 16,0 0 0-16,0-9 0 0,0 0 0 0,0 10 0 0,0-10 34 0,0 0 9 16,0 0 1-16,0 0 1 0,0 0-21 15,0 0-4-15,-7-6 0 0,3 2-1 16,0-2 28-16,1-3 5 0,3-1 2 0,0 1 0 0,0-4-35 16,0 1-7-16,0 2-2 0,3 1 0 0,1 0-10 0,-4-4 0 15,4 4 0-15,-1-1 0 0,-3 4 0 16,4 0 0-16,-1-4 0 0,1 4 0 0,-4-3 0 0,3 2 0 15,1 1 0-15,-4 6 0 0,3-6 0 0,-3 6 0 16,0 0 0-16,0 0 0 0,0 0 0 0,0 0 0 16,0 0 0-16,4 3 0 0,3 0-8 0,-4 3-1 15,4-2 0-15,0 2 0 0,-3 3 9 0,3 1 14 0,0-4-3 0,0 3-1 16,4 1-22-16,-4 2-4 0,3-2 0 16,-3 5-1-16,0-2 17 0,4-1-8 0,-4-2 8 0,0 2 0 31,0 1-32-31,0-1 0 0,-3-2 0 0,-1-1 0 15,4 1-36-15,-3-1-6 0,-1 0-2 0,-3 1 0 16,4-1-92-16,-1-2-20 0,8 5-3 0,-11-12-1 0</inkml:trace>
  <inkml:trace contextRef="#ctx0" brushRef="#br0" timeOffset="-193633.216">14005 9382 1958 0,'0'0'43'0,"0"-6"9"0,0 0 1 0,0-4 3 0,0 4-45 0,0 0-11 0,-3 0 0 0,3-1 0 16,0 1 53-16,0 6 9 16,0 0 2-16,-7-6 0 0,7 6-28 0,-4-3-4 15,1-4-2-15,3 7 0 0,0 0 3 0,-11-3 1 16,11 3 0-16,-7 0 0 0,0 3-47 0,0-3-10 0,0 0-1 0,0 7-1 15,0-1 40-15,-4 0 8 0,4 1 1 0,-3-1 1 32,-1 6-42-32,4 1-9 0,-4-1-2 0,4 1 0 0,0 0 28 0,0-1 0 0,0-3 0 0,0 7-8 15,7-3-22-15,-4-4-4 16,1 1-1-16,3-10 0 0,0 0 56 0,0 0 11 0,0 0 3 0,0 0 0 16,3 12-5-16,1-3-1 0,0 1 0 0,-4-10 0 15,7 3-29-15,0 0 0 0,0-3 0 0,0 0 0 16,0-3 0-16,0 0 0 0,0-3 0 0,0 2 0 15,0-2 0-15,4 0 0 0,-4 0 0 0,0-4 0 16,-4 1 0-16,4-4 0 0,0 1 0 16,0-4 0-16,-3 4 0 0,3-4 0 0,-3 0 0 0,-1 0 0 0,4 4 0 15,-3-4 0-15,-1-3 0 0,-3 7 0 16,4-13 0-16,-1 9-8 0,-3-6-1 0,0 0 0 0,0 0 9 16,0-3 0-16,0-3 0 0,-3 3 8 15,3 0-8-15,0-3 11 0,-4-1-11 0,4 11 12 0,0 2 2 16,-3 3 1-16,3 1 0 0,-4-1 0 0,4-2-24 0,-3 5-5 15,3 10-1-15,0 0 0 0,0 0 15 0,0 0 0 16,0 0 0-16,0 0 0 0,0 0-20 0,0 0 0 16,0 0-1-16,-7 10 0 15,3-4-8-15,0 3-2 0,4 4 0 0,-3 6 0 0,3-4 15 0,0 1 4 16,-4 3 0-16,4 6 0 16,0-6-14-16,4 3-2 0,-4 0-1 0,3-4 0 15,5 1-5-15,-1 6-1 0,0-3 0 0,0 0 0 16,0 0 52-16,-4-6 11 0,4 3 1 0,0 6 1 15,0-6-48-15,1 2-10 0,2 1-1 0,-3 4-1 0,-3-5 30 0,3 8 0 16,-7-1 0-16,3 0 0 0,-3-6 24 0,0 3 10 16,-3 3 2-16,3-3 1 15,0-6-59-15,-4 0-12 0,1-10-2 0,3 7-1 16,-4-3-22-16,4-4-4 0,0 13-1 0,0-13 0 16,0-9 0-16,0 0 0 0,0 0 0 0,0 0 0 0,0 0 52 0,0 0 12 0,4-9 0 0,-1 3-668 15</inkml:trace>
  <inkml:trace contextRef="#ctx0" brushRef="#br0" timeOffset="-192868.868">14231 9323 1735 0,'0'0'38'0,"0"0"8"0,0 0 2 0,0 0 0 0,0 0-38 0,0 0-10 15,0 0 0-15,-7 9 0 0,7-9 108 0,-4 7 19 0,1-1 4 0,3-6 1 16,0 0-50-16,0 0-10 0,0 0-1 0,0 9-1 16,0-9-42-16,0 0-8 0,3 6-1 0,1 1-1 15,-4-7 7-15,4 6 2 0,3-3 0 0,0 0 0 16,0-3 1-16,0 3 1 0,0-3 0 16,0 4 0-16,0-4-17 0,4 0-3 0,-4 0-1 0,0 0 0 15,3 3-8-15,-3-3 0 0,4 0 0 0,-4 0 0 16,0 0 0-16,4 0 0 0,-4 0 0 0,0 0 0 15,0 3 0-15,0-3 0 0,0-3 0 0,0 3 0 16,0-3-12-16,0 3 12 0,-3-7-10 0,-1 1 10 16,4 0-24-16,0-4 2 0,0-2 0 0,0 2 0 15,0 1 22-15,0-4 0 0,0 10 0 0,0-6 0 16,-3 0 8-16,0 2 5 0,3-2 2 0,-7 3 0 0,3-1-24 16,-3 7-5-16,0 0-1 0,0-6 0 15,-3 0-39-15,3-1-8 0,0 7-2 0,0 0 0 16,-11-6 0-16,4 3 0 0,3 0 0 0,-3 0 0 0,-3 3 50 0,-1-3 14 15,1 3 0-15,-1 3 0 0,-3-3 0 0,3 3 0 16,1 6 12-16,-4-2-4 0,0 2-8 0,3-3 0 16,0-3-12-16,1 7 12 0,3-4 12 0,0 4 9 15,0-1 3-15,3 0 0 0,1-6-24 0,3 10 9 16,-4-4-9-16,4 1 0 0,0-10 22 0,0 9-2 16,0 1-1-16,0-1 0 0,4 0-7 0,-1 4-2 0,1 0 0 15,-1-1 0-15,1-3-10 0,-1 7 0 0,-3-3 0 0,4 2 8 16,-1 1-8-16,1-3 0 0,-1 5 0 0,1-2 0 15,-1-7 0-15,1 7 0 0,-1-6 0 16,1 2 0-16,-1 1 0 0,5-4 0 0,-5-6 0 0,4 3 0 16,-3-2 0-16,3-1 0 0,0-3 0 0,0 6 8 15,0 0-8-15,0 1 8 0,0-7-8 16,0 0 8-16,4-4-8 0,-1 8 0 0,-3-1 0 16,4 0 0-1,-4-6-52-15,3 0-8 0,1-1-3 0,0 1 0 0,-4 3-154 16,0-3-31-16,0-3-7 0,-4 6-1 0</inkml:trace>
  <inkml:trace contextRef="#ctx0" brushRef="#br0" timeOffset="-192473.867">14827 9492 1267 0,'0'0'28'0,"0"0"5"0,0 0 2 0,0 0 1 0,0 0-36 0,0 0 0 0,0 0 0 0,0 0 0 16,0 0 0-16,0 0-12 0,0 0 0 0,0 0 0 15,0 0 12-15,0 0 16 0,4 6-3 0,-4-6-1 16,0 0-100-16,0 0-20 0,0 0-4 15,0 0 0-15</inkml:trace>
  <inkml:trace contextRef="#ctx0" brushRef="#br0" timeOffset="-87561.871">16944 8990 623 0,'0'0'17'0,"0"0"5"0,0 0-22 0,0 0 0 16,0 0 0-16,0 0 0 0,0 0 50 0,0 0 6 15,0 0 0-15,0 0 1 0,0 0 6 0,-4 7 1 16,4-7 0-16,0 0 0 0,0 0-52 0,0 0-12 15,0 0 0-15,0 0 0 0,0 0 0 0,0 0 0 16,0 0 0-16,0 0 0 0,0 0 54 0,0 0 8 16,0 0 2-16,0 0 0 0,0 0-52 0,0 0-12 15,0 0 0-15,0 0 0 0,0 0 54 0,0 0 8 16,0 0 2-16,0 0 0 0,0 0-17 0,0 0-3 0,0 0-1 16,0 0 0-16,0 0-7 0,0 0-2 15,0 0 0-15,0 0 0 0,0 0-20 0,-3 6-4 0,3-6-1 0,0 6 0 16,3 1-9-16,-3-1 0 0,4-3 0 0,-4 6 8 15,3-2-8-15,-3-4 0 0,4 12 0 0,-4-2 0 16,3 0 0-16,1-1 0 0,-4 4 0 16,0-4 0-16,4 4 0 0,-4 0 0 0,0-4 0 15,-4 4 0-15,4 0-22 0,0-4 0 0,-4 4 0 0,4-4 0 16,0-2 35-16,0 2 7 0,0 1 2 0,0-4 0 16,0 1-22-16,0-4 0 0,0-6 0 0,0 9 0 15,0-9 0-15,0 10 8 0,4-4-8 0,-4-6 0 16,0 9 8-16,0-9-8 0,0 0 10 0,0 10-10 15,0-10 16-15,0 0-2 0,0 0-1 0,0 0 0 16,0 0 26-16,0 0 5 0,0 0 0 0,-7 3 1 16,0-3-3-16,0-3-1 0,0 3 0 0,0-3 0 0,3 0-41 0,-3-1-19 15,0 1 2-15,4 0 0 0,-4-3 17 16,-1-4 0-16,5 10 0 0,-4-9 0 16,0 0 0-16,0 6 0 0,3-4 0 0,-3 7 0 15,0-3 0-15,4-3 0 0,-4 3 0 0,0-4 0 0,3 4 0 0,-3 0 0 16,3 0 0-16,-3 0 0 0,7 3 10 0,0 0 6 15,-3-6 0-15,-1-1 1 16,1-2-65-16,-1 6-12 0,4-3-4 0,0 6 0 16,0 0 0-16,-3-7 0 0,3 1 0 0,0 0-477 15,0 6-96-15</inkml:trace>
  <inkml:trace contextRef="#ctx0" brushRef="#br0" timeOffset="-86932.239">16750 8862 1105 0,'0'0'24'0,"0"0"4"0,0 0 2 0,0 0 2 0,0 0-32 0,0 0 0 15,0 0 0-15,0 0 0 0,-4 6 76 0,4-6 8 16,-3 6 1-16,-1 1 1 0,1-1-7 0,3-3-2 16,0-3 0-16,0 0 0 0,0 0-30 0,0 0-7 15,0 0 0-15,0 0-1 0,0 10-13 0,0-10-2 16,0 0-1-16,0 0 0 0,0 0-9 0,0 0-2 16,7-10 0-16,-4 7 0 0,4-3-12 0,-3 6 0 15,-4 0 0-15,7-3 0 0,0-1 0 0,0 1 0 16,0 3 0-16,0-3 0 0,-7 3 0 0,4 0 0 15,3 0 0-15,0 3 0 0,0 4 0 0,0-4 0 16,0-3 0-16,0 0 0 0,0 0 0 0,0 0 0 0,4 0 0 16,-11 0 0-16,7 0 21 0,0 0 2 0,3 0 0 0,-2-3 0 15,6 3-15-15,-4-4-8 16,4 1 10-16,0-3-10 0,1-3 13 0,-1 6-3 16,0-4-1-16,0 4 0 0,0 0-9 0,0 0 0 0,0 0 0 0,-3 0 0 15,3 3 24-15,-7 0 2 0,4 0 1 0,-1 3 0 16,-3 0-43-16,4 0-9 0,-4 0-2 15,-7-3 0-15,7 3 11 0,0-3 1 0,0 0 1 0,-7 0 0 16,7 3-34-16,0 1-6 0,0 2-2 16,-3 3 0-1,6 4-133-15,-10-13-27 0</inkml:trace>
  <inkml:trace contextRef="#ctx0" brushRef="#br0" timeOffset="-85955.496">17152 9273 1188 0,'0'0'26'0,"0"0"6"0,0 0 0 0,0 0 1 0,0 0-33 16,0 0 0-16,0 0 0 0,0 0 0 0,0 0 104 0,0 0 13 15,0 0 3-15,0 0 1 0,0 0-25 0,0 0-4 16,0 0-2-16,0 0 0 0,4 0-55 0,-4 0-11 16,7 0-3-16,0 3 0 0,0-3-31 0,0 6-6 15,0-3-2-15,-4 4 0 0,4-4 18 0,0 3 0 0,-3-3 0 0,0 3 0 16,-4-6 0-16,7 3 0 15,0 4 0-15,-7-7 0 0,3 3 0 0,1 0 11 16,6 0-2-16,-6 0 0 0,3-3-9 0,0-3-12 16,0 3 2-16,0-3 1 0,0 0 9 0,0-7 0 0,4 10 0 0,-4-9 0 15,3 6 0-15,-3-6 0 16,1 2 0-16,-1-2 0 0,0 6 0 0,0-7 0 0,0 4 0 0,0 0 0 16,0-1 0-16,0 1 0 0,0-3 0 0,-4 3 0 15,1-4 0-15,0 4 0 0,-4 0 0 0,0-7 0 16,0 10 0-16,0-7 0 0,0 1 0 0,-4 3 0 15,0-4 0-15,1 1 0 0,-1 6 0 0,1-3 0 16,-4-1 0-16,3 4 0 0,-6-3 0 0,3 3 0 16,0 3-9-16,-4-3 9 0,4 3-10 0,-4 3 10 15,4-3 0-15,-3 3-9 0,3 0 9 0,-4 3 0 0,4-3 0 16,0 4-8-16,0-1 8 0,0 0 0 16,3-3 0-16,1 7-10 0,-1-1 10 0,-3-3 0 0,4-2-13 0,3 5 4 15,0 0 1-15,0-2 0 16,0 2 8-16,0 1 0 0,0-1-9 0,0 0 9 15,0 1 0-15,3-1 0 0,-6 1 0 0,3-4 0 0,0 3 0 16,0 1 0-16,0-1 0 0,-4 0 0 0,4-9 10 16,4 10 0-16,-4-1 0 0,0-9 0 0,0 7 2 15,0-7 0-15,7 9 0 0,-4 0 0 0,-3-9-12 0,7 10 0 16,0-7 0-16,0 6 0 0,-7-9 0 0,11 7 0 16,0-4 0-16,-4 3 0 0,3-3 0 0,1 0 0 15,-1-3 0-15,1 0 0 0,0 0 0 0,-1 0-11 16,-3 0 3-16,4 0 0 15,-1 0-21-15,-3 0-4 0,8-3-1 0,-5 0 0 16,4-3-27-16,0-1-6 0,0 1-1 0,1-3-667 0</inkml:trace>
  <inkml:trace contextRef="#ctx0" brushRef="#br0" timeOffset="-84509.692">18108 9194 481 0,'0'0'13'0,"0"0"4"0,0 0-17 0,0 0 0 0,0 0 0 0,0 0 0 16,0 0 52-16,0 0 8 0,4-6 0 16,-4 6 1-16,0 0 38 0,0 0 7 0,0 0 2 0,0 0 0 15,0 0-4-15,0 0-1 0,0 0 0 0,0 0 0 16,0 0-35-16,0 0-6 0,0 0-2 0,0 0 0 16,0 0-12-16,0 13-4 0,0-4 0 0,-4 0 0 15,4 4 0-15,0-4-1 0,-3 4 0 0,3-4 0 16,-4 1-15-16,1-7-4 0,-1 6 0 0,4 1 0 0,-4-1-24 0,1-3 0 15,3 4 0-15,0-4 0 0,-4 0-12 0,4 1-8 16,0-7-2-16,0 0 0 0,0 6 2 0,0-6 1 16,0 0 0-16,0 0 0 0,0 6 19 0,0-6 0 15,0 0 0-15,0 0 0 0,0 0 0 0,0 0 8 16,0 0-8-16,0 0 12 0,0 0 17 0,0 0 3 16,0 0 1-16,0 0 0 0,0 0-2 0,0 0-1 15,0 0 0-15,0 0 0 0,4-6-15 0,-4 6-3 16,3-6-1-16,-3 6 0 0,0 0-11 0,0 0 0 15,0-4 0-15,0 4 0 0,0 0 0 0,4-9 0 16,-4 3 0-16,0-1-11 0,0 7 0 0,4-9 0 16,-4 6 0-16,0-3 0 0,3-4 11 0,-3 1 0 15,0 6 0-15,4-4 0 0,-4 1 0 0,3 0 0 0,1-4-11 16,-4 4 11-16,3-3 0 0,1 3 0 0,-4-1 0 16,7 1 0-16,-4-3 0 0,1 5 0 0,-1-5 0 0,4 9 0 15,-3-3 8-15,-1 3-8 0,4-6 0 0,1 6 0 16,-5 6 0-16,4-6 0 0,-7 0 0 0,4 3 0 15,3-3 14-15,-4 6-4 0,-3-6-1 0,0 0 0 16,7 3-9-16,-7-3-12 0,0 0 2 0,4 7 1 16,-1-1 9-16,-3-6 0 0,4 3 0 0,-1 3 0 15,1-2 0-15,-4-4 0 0,3 6 0 0,-3-3 0 16,4 3 0-16,-1 0-8 0,1 4 8 0,0-1-8 16,-4-2 16-16,0-1 4 0,3 0 1 0,-3 4 0 15,0-7-24-15,0 6-5 0,4 0 0 0,-4 4-1 0,3-4 17 16,-3 1 0-16,0-4 0 0,4 0 0 0,-1 4 0 15,-3-4 0-15,4 0 0 0,-4-6 0 16,0 0 0-16,0 0 0 0,3 7 0 0,1 2 0 16,-4-9 8-16,0 0-8 0,0 0 0 0,0 0 9 0,0 0-9 0,0 0 0 15,0 0-12-15,0 0 12 16,0 0-40-16,0 0 0 0,0 0 0 0,0 0 0 16,0 0-153-16,0 0-31 0,-11-13-7 0,11 13-1 0</inkml:trace>
  <inkml:trace contextRef="#ctx0" brushRef="#br0" timeOffset="-83497.896">18538 9295 1267 0,'0'0'28'0,"4"-10"5"0,0 7 2 0,-4-3 1 0,0 6-36 0,3-3 0 16,1-4 0-16,-4 1 0 0,0 0 58 0,3 0 5 0,-3 6 1 0,0 0 0 15,0 0-28-15,0 0-4 0,0 0-2 0,0 0 0 16,0 0 9-16,0 0 1 0,0 0 1 0,0 0 0 15,0 0 1-15,0 0 0 0,0 0 0 0,0 0 0 16,-10 3-15-16,2 0-3 0,8-3-1 0,-7 3 0 16,0-3-23-16,-3 3 9 0,3 0-9 0,0-3 0 15,0 0 10-15,0 0-10 0,7 0 8 0,-8 0-8 16,8 0 8-16,-3 0-8 0,3 0 0 0,-7 3 8 16,7-3 1-16,0 0 0 0,0 0 0 0,0 0 0 15,0 0-29-15,0 0-5 16,-7 4-2-16,3 2 0 0,1 0 43 0,-1 4 9 0,1-1 2 0,-4-6 0 15,3 3-27-15,1 4 0 0,-1-1 0 0,1 4 0 16,-1-4-16-16,1 0-9 0,-1 1-2 16,4-4 0-16,-4 4 27 0,4-10 0 0,0 0 0 0,0 0 0 15,0 0 16-15,0 0 9 0,0 0 2 0,0 0 0 0,0 0 8 0,0 0 1 16,8-4 1-16,-5 1 0 0,1-3-13 16,3 3-4-16,0 3 0 0,-7 0 0 0,3 0 1 0,-3 0 0 15,7-3 0-15,-3 0 0 0,3-1-21 0,-4-2 8 16,1 0-8-16,-4 6 0 0,0 0 0 0,7-3 0 15,-4-3 0-15,1-1 0 0,0 4 0 0,-4 3 0 16,3-3 0-16,1 0-8 16,-1-7-25-16,-3 10-5 0,0 0-1 0,4-3 0 0,-1-3 39 0,1 3 0 0,-1-3 0 15,1-4 0-15,-1 7 0 0,-3-3 0 0,4 0 0 16,-4-1 0-16,3 4 0 0,-3 3 0 0,0 0 0 0,0 0 0 16,0 0 0-16,0 0 0 0,0 0 0 0,0 0 0 15,0 0 0-15,0 0 0 0,0 0 0 0,0 0 0 16,4 3 0-16,-4 4 0 0,3-1 0 15,-3 0 0-15,0 4 0 0,0-1 0 0,0 0 0 16,0 4 0-16,4-7 0 0,-4 0 0 0,0-6 0 0,3 7 0 16,-3-1 0-16,0 0 0 0,4 0 0 0,0 1 0 15,-1-4 0-15,1 0 0 0,3 0 0 0,0 0-11 16,0 4 11-16,-4-7 0 0,-3 0 0 0,7-4 0 16,4 4-25-16,-8 0 0 0,5-3 0 0,-8 3 0 15,7-3-123-15,0 0-24 0,0 0-4 0,0 3-576 16</inkml:trace>
  <inkml:trace contextRef="#ctx0" brushRef="#br0" timeOffset="-82744.214">18891 9238 1310 0,'0'0'37'0,"0"0"8"0,-7-3-36 0,7 3-9 0,-3-3 0 0,-4 0 0 15,0 3 105-15,0-3 19 0,7 3 4 0,-8 0 1 16,1 3-59-16,0-3-12 0,-3 0-2 0,3 0-1 15,0 0-39-15,7 0-8 0,-7 0-8 0,0 3 11 16,-1-3-11-16,8 0 0 0,0 0 9 0,0 0-9 16,0 0 0-16,-3 6-10 0,-1 0 1 0,1 1 0 15,3-7 9-15,0 6 0 0,3 3-9 0,1-2 9 16,-4-4 0-16,3 3 15 0,-3-6-3 0,0 0 0 16,4 3-12-16,0 4-12 0,3-4 3 0,0 3 0 15,-7-6 9-15,7 0 0 0,3 0 0 0,-3 3-8 16,4 3 8-16,-4-3 0 0,4-3 10 0,-4 0-10 15,0 0 11-15,3 0-11 0,-3 0 12 0,-7 0-12 16,0 0 0-16,0 0 0 0,4-9 0 0,-1 6 0 16,-3 3 42-16,0 0 2 0,0 0 0 0,0-6 0 15,0 3-24-15,-3-4-5 0,3-2-1 0,-4 6 0 16,-3-7-14-16,4 4 9 0,-1 3-9 0,1 0 8 16,3 3-8-16,0 0 0 0,0 0 0 0,0 0 0 0,0 0 0 0,-4 3 0 15,4 0-14-15,0-3 5 0,0 0 9 0,-3 6 12 16,-1 4-2-16,1-1-1 15,6 1-34-15,-3-1-7 0,0 3-2 0,0 1 0 0,0 3 22 0,4-4 4 16,-1 1 8-16,-3 2-13 0,4 4 4 0,-1 0 1 16,4-3 0-16,-3 3 0 0,-1 3 8 0,1-7 0 0,-1 1 0 15,-3-4-8-15,4 1 8 0,-4-1 0 0,3 7 0 16,-3 0 0-16,4 3 0 0,-4-6 0 16,3 3 0-16,-3-1 0 15,0 4 0-15,0-3 0 0,0 3 0 0,0 0 0 0,-3-3-12 0,3 6 0 0,-4-6 0 16,4 6 0-16,-3-10 0 0,3 4-1 0,0-6 0 15,0 3 0-15,0-4 13 0,0-6 0 0,-4 4 0 0,1-1 0 16,-1-9 0-16,4 0 13 0,0 0-4 0,0 0-1 16,0 0-8-16,-7 0 0 0,4-3 9 0,-4-3-9 15,3-4 35-15,-3 7 2 0,0-9 1 0,0 2 0 16,0-2-38-16,0-4 0 0,0 3 0 0,0-2 0 16,0-4-40-1,0 0-7-15,3 0-1 0,1 1 0 0,-1 2-104 0,1-3-22 16,-1 7-4-16,0-1-1 0</inkml:trace>
  <inkml:trace contextRef="#ctx0" brushRef="#br0" timeOffset="-81936.327">19071 9263 474 0,'0'0'13'16,"0"0"3"-16,0 0-16 0,0 0 0 0,0 0 0 0,0 0 0 16,0 0 93-16,0 0 15 0,0 0 4 0,0 0 0 15,0 0-16-15,0 0-2 0,0 0-1 0,0 0 0 16,0 0-24-16,0 0-5 0,0 0 0 0,0 0-1 15,0 0 9-15,0 0 3 0,0 0 0 0,0 0 0 16,4 3-11-16,-4 4-1 0,0-7-1 0,3 3 0 16,-3-3-14-16,0 0-4 0,4 6 0 0,3-6 0 15,-4 3-14-15,4-6-3 0,0-3-1 0,1 6 0 0,-1 6-16 0,3-6-10 16,-3 3 12-16,0-6-12 0,0-6 0 0,0 2 0 16,-7 7 0-16,11 4 0 0,-4-1 0 0,-7-3 0 15,11-3 0-15,-4-1 0 0,-7 4 0 0,7-3 0 16,-7 3 0-16,7-6 0 0,0-3 31 0,-4 2-1 15,1 1 0-15,-1 0 0 0,-3 0 3 0,4-4 1 16,-4 4 0-16,0 0 0 16,0-1-78-16,-4-2-16 0,4 3-4 0,-3-4 0 0,3 1 52 0,-4-1 12 15,1 1 0-15,3 0 0 0,-4 2 0 0,1-2 0 16,-1 3 0-16,1-4 0 0,-1-5 0 0,4 5 0 16,-7 4 0-16,4 0 0 0,-4 9-18 0,-1 3-1 0,5 3 0 15,-4-5 0 1,0-4-21-16,0 0-4 0,0 3 0 0,0 6-1 0,0 1 36 0,0-4 9 15,0 0 0-15,-1-3 0 0,1 0 0 0,4 7 0 16,-1 5 0-16,-3 4 0 0,4-9 0 0,3-10 0 0,-4 9 0 16,1 0 0-16,3 7 0 0,-4-3 0 15,8-4 0-15,-4 0 0 0,0 4 8 0,0 0 8 0,3-1 0 0,1-2 1 16,-4-10 9-16,7 3 2 0,0 6 0 0,0 0 0 16,-7-9-14-16,7 13-2 0,4-4-1 0,-4 4 0 15,0-4-11-15,0 1 0 0,0 2 0 0,3-2 8 16,1-4-8-16,0-3 0 0,-4 10 0 0,0-7 0 15,3-3-14-15,-3 6 2 0,0 1 0 0,0-4 0 16,7-3-25-16,-3 0-5 0,0 1-1 0,-1-1 0 16,1 0-88-16,3 0-17 0,-3 0-4 15</inkml:trace>
  <inkml:trace contextRef="#ctx0" brushRef="#br0" timeOffset="-80555.085">20133 9125 1267 0,'0'0'28'0,"0"0"5"0,-3 10 2 0,-1-4 1 0,4 3-36 0,-4 1 0 16,4-1 0-16,0 1 0 0,0-1 80 16,4-3 10-16,-4 1 2 0,0-7 0 0,0 6-34 0,0-6-6 15,0 0-2-15,0 0 0 0,0 0-6 0,0 0-2 16,0 0 0-16,0 0 0 0,0 0-13 0,0 0-2 16,0 0-1-16,0 0 0 0,7 0-5 0,-7 0-1 15,0-6 0-15,0 6 0 0,0 0-8 0,0 0-3 16,0 0 0-16,0 0 0 0,7-4-9 0,-7 4 8 0,7-3-8 0,-3 3 8 15,-4 0-8-15,0 0 0 0,7 3 0 0,-7-3 0 16,7-3 12-16,-7 3 1 0,10 0 0 0,-3 0 0 16,4 0-13-16,-4-6-12 0,0 6 3 0,-7 0 0 15,11 0 9-15,-11 0 11 0,7-3-3 0,3-3 0 16,1 2-8-16,-4-2 0 0,-7 6 0 0,0 0 0 16,7-3 0-16,0-3 0 0,0-4 0 0,0 1 0 15,0 6 0-15,-3-3 0 0,-1-1 0 0,4-2 0 16,-3 0 0-16,-1-1 0 0,1 4 0 0,-1 0 0 15,1-1 0-15,-4 7 0 0,0 0 0 0,4-6 0 16,-1 0 0-16,-3-1-12 0,0 7 4 0,0 0 8 16,0 0-12-16,0 0 12 0,4-6-12 0,-4 6 12 15,0 0-13-15,0 0 5 0,0 0 8 0,0 0-13 16,0 0-7-16,0 0 0 0,0 0-1 0,0 0 0 16,0 0-21-16,-4-3-4 0,1-3-1 0,-1 3 0 15,0 6-14-15,-3-3-3 16,-3 0-1-16,3 0 0 0,-7 0 51 0,3-3 14 0,0 3 0 0,1 0 0 0,-4 3 17 15,3-3 9-15,-3 0 2 0,0 6 0 0,0-3 47 0,0 10 9 16,0-10 3-16,0 3 0 0,3 0-41 0,0 4-8 16,4 2-2-16,0-2 0 0,0-1-17 0,0 1-4 15,4-1-1-15,3 0 0 0,0 1-14 0,0-1 0 16,0-9 0-16,3 10 0 0,1 5 8 0,3-5 0 16,0 2-8-16,0 1 12 0,0-4-4 0,4 1 0 15,-1-4-8-15,1-3 12 0,-4 3-28 16,3 1-5-16,4-4-2 0,-7 0 0 0,-7-3 23 0,8 16 0 15,2 5 0-15,1-5 0 16,-4-10-64-16,3-6-6 0,-3-3-1 0,0-3 0 16,0 6-39-16,-7 0-8 0,0 0-2 0,8 0 0 15,2-6-57-15,-3-4-12 0,4-5-3 0,-1 5 0 0</inkml:trace>
  <inkml:trace contextRef="#ctx0" brushRef="#br0" timeOffset="-80072.065">20479 9113 993 0,'0'0'21'0,"0"0"5"0,0 0 1 0,0 6 2 0,3 0-29 15,-3-6 0-15,4 7 0 0,-1-1 0 16,-3 3 96-16,4 1 14 0,-1-7 2 0,-3 6 1 15,0 1-39-15,4-4-8 0,-4-6-2 0,0 9 0 0,3-2-29 0,1 2-7 16,-4-3 0-16,0 4-1 0,0-4-2 0,0 3 0 16,0 1 0-16,3-4 0 0,-3 3-40 0,0-2-8 15,0-7-1-15,0 0-1 0,0 3 25 0,0-3 0 16,0 0 0-16,0 0 0 0,4 9 24 0,-4-9 9 16,0 0 3-16,4-9 0 0,-1 6-7 0,-3-4-1 15,4-2 0-15,-4 0 0 0,3-4-28 0,-3 1 0 16,4-1 0-16,-1-3 0 0,1 1 41 0,-1 2 3 0,1-3 0 0,-1 7 0 15,1 0-29-15,-1-1-6 0,1-5-1 0,-1 2 0 16,1 0-8-16,-4 4 0 0,3 3 0 0,-3-7 0 16,4 13 0-16,-4 0 0 0,0 0 0 0,0 0 0 15,7 6 0-15,-3 4 18 16,3-1-3-16,-4-2-1 0,4-1-31 0,-3 0-7 0,3 4 0 16,-4-1-1-1,1 3-11-15,3 1-3 0,0-4 0 0,0 1 0 0,-7-10 39 0,7 9 0 0,0 1 0 0,0-1 0 16,0 0 0-16,0-2 0 0,0 2 0 15,-7-9 0-15,0 0 0 0,4 10 0 0,-1 2 0 0,1 1 0 32,-4-4-110-32,0-3-14 0,0-6-4 0,0 10-614 0</inkml:trace>
  <inkml:trace contextRef="#ctx0" brushRef="#br0" timeOffset="-78424.48">21523 9122 824 0,'0'0'23'0,"0"0"6"0,0 0-29 0,0 0 0 15,0-6 0-15,0 6 0 0,-4-3 26 0,4 3-1 16,-3-6 0-16,3 6 0 0,-4-4-25 0,4 4 8 15,-7-3-8-15,7 3 0 0,-7-3 0 0,0 3 0 16,7 0 0-16,-7-3 0 0,0 0 14 0,0 0-2 16,0 3-1-16,0-3 0 0,7 3 25 0,-4-4 6 15,-3 1 1-15,0-3 0 0,4 3-18 0,3 3-3 0,-4-3-1 0,4 3 0 16,0 0-21-16,-7-3 8 0,4-7-8 0,-1 10 0 16,4 0 0-16,0 0 0 0,0 0 0 0,0 0-8 15,0 0 8-15,0 0-8 0,0 0 8 0,0 0-8 16,0 0 8-16,0 0 0 0,0 0 0 0,-3 0-8 15,3 0 21-15,0 0 5 0,0 0 1 0,0 0 0 16,-4 0 11-16,1 0 2 0,-4 0 1 0,7 0 0 16,0 0 4-16,0 0 1 0,-4 6 0 0,4-6 0 15,0 0-16-15,-4 7-3 0,1-4-1 0,-1 3 0 16,4-6-9-16,0 6-1 0,-3 4-8 0,3-1 12 16,-4-2 5-16,4-1 1 0,0 3 0 0,0-3 0 15,0-6 8-15,0 7 2 0,0-7 0 0,0 6 0 0,0-6 8 0,0 0 1 16,0 6 1-16,0-6 0 0,0 0 0 0,0 0 0 15,0 0 0-15,0 0 0 16,0 0-9-16,0 0-1 0,0 0-1 0,0 0 0 0,0 0-10 0,0 0-1 16,7 0-1-16,0 3 0 15,1-3-15-15,-1 7 9 0,0-7-9 0,0 3 8 0,-4-3-8 0,8 0 0 16,-4 0 0-16,3 0 0 0,1 6 0 0,-4-3 0 16,4-3-9-16,-11 0 9 0,7 0-8 0,-7 0 8 15,14 6-12-15,-4-2 12 0,-10-4-15 0,7-4 4 16,0-2 1-16,1 3 0 0,2-3-3 0,-10 6-1 15,0 0 0-15,0 0 0 0,4-3-5 0,-1-4-1 16,1-2 0-16,-4 9 0 0,0-6 20 0,0 6 0 0,0 0 0 0,0 0 0 16,-4 0 0-16,1-3 0 0,-1-4 0 0,-3 4 0 15,4 6 0-15,-5-3 11 0,1 0-2 0,0 0 0 16,0 0-9-16,0 0 0 16,-3 3 0-16,3-3 8 0,-4-3 0 0,0 3-8 0,-3-3 12 15,4 3-4-15,-1 0-8 0,1 0 0 0,-4 0 9 16,6 3-9-16,1 4 0 0,-3 2 0 0,3 0 0 0,3 1 0 15,1-4 0-15,-1 3 0 0,1-5-8 0,3-4 8 16,0 0-11-16,3 9 11 0,-3 4-13 0,4-4 5 16,-1 0 8-16,1 1 0 0,-1-4-9 0,1 3 9 15,3-2 0-15,-4 2 0 0,1 4 0 0,-1-10 0 16,1 6-9-16,0-2 9 0,-1-4-12 0,4 3 12 16,-3-3 0-16,-1 3 19 0,1 4-3 0,3-1 0 15,-4-3 0-15,1 1 0 0,3 2 0 0,-4 0 0 16,4-2-16-16,0-1 8 0,4-6-8 0,-4 3 0 0,4 3 0 15,-1 1 0-15,4-4 0 0,-3 0 0 16,0 0-21-16,3-3-11 0,0 0-3 0,-4 0 0 16,1-3-23-16,0 0-5 0,-4 0-1 0,3 0-477 15,-3-4-96-15</inkml:trace>
  <inkml:trace contextRef="#ctx0" brushRef="#br0" timeOffset="-78030.925">21526 8994 1400 0,'0'0'31'0,"0"0"6"0,0 0 2 0,0 0 0 0,0 0-31 0,0 0-8 0,0 0 0 0,0 0 0 15,0 0 83-15,0 0 15 0,0 0 3 0,0 0 1 16,0 0-49-16,0 0-9 0,0 0-3 0,0 0 0 16,0 0-9-16,0 0-1 0,0 0-1 0,0 0 0 15,4-4-12-15,0 1-2 0,-1 0-1 0,-3 3 0 16,7-3-15-16,-3 0 0 0,3-6 8 0,-4 2-8 15,4-2-25-15,0-1-8 0,0 1-2 0,0 3 0 16,1-4 35-16,-1 7 0 0,0-6 0 0,3-1 0 0,-3 1-8 16,4 0 8-16,-4-1 0 0,0 1 0 15,0-4-56-15,0 4-5 0,-3 3-1 0,-1-1 0 16,1 1-94-16,-1 0-18 0,4 3-4 0,-7-4-1 0</inkml:trace>
  <inkml:trace contextRef="#ctx0" brushRef="#br0" timeOffset="-77574.114">21844 8755 1224 0,'0'0'35'0,"0"0"7"0,0 0-34 0,0 0-8 0,0 0 0 0,0 0 0 16,0 0 124-16,0 0 22 0,0 0 5 0,0 0 1 16,0 0-106-16,0 0-21 0,0 0-4 0,0 0-1 15,0 0-3-15,0 10-1 0,0-4 0 0,0 3 0 16,0 1 2-16,4 2 0 0,-4 1 0 0,0-1 0 15,3 4-7-15,-3-3-2 0,0 2 0 0,4 4 0 16,-4 0-9-16,0 6 0 0,3-3 0 0,-3 6 8 16,0-6-8-16,0-3 0 0,0 6 0 0,0-3 0 15,0 3 0-15,0 3 0 0,0-6 8 0,0 0-8 0,0 10 30 0,0-14 1 16,0 1 0-16,0-3 0 0,0-4 5 0,0 4 0 16,-3-3 1-16,3 2 0 0,0-5-20 0,0-1-4 15,0 4-1-15,0-4 0 0,0-9-12 16,0 6 0-16,0 4 8 0,0-7-8 0,0-3-14 15,0 0-6-15,0 0 0 0,0 0-1 16,0 0-32-16,0 0-7 0,-4-3 0 0,4 3-1 16,0 0-119-16,0 0-24 0,-3-7-5 0</inkml:trace>
  <inkml:trace contextRef="#ctx0" brushRef="#br0" timeOffset="-77147.542">21851 9132 757 0,'0'0'21'0,"0"0"6"0,0 0-27 0,0 0 0 16,0 0 0-16,0 0 0 15,0 0 124-15,0 0 20 0,0 0 4 0,0 0 1 16,0 0-68-16,0 0-13 0,0 0-4 0,0 0 0 0,0 0-3 0,0 0-1 16,0 0 0-16,0 0 0 0,0 0-24 0,0 0-6 15,4-4-1-15,-1 1 0 0,4 3-2 0,0 0-1 16,-3-3 0-16,-1 3 0 0,8 0-10 0,-4 0-1 15,0 0-1-15,0-3 0 0,0 3-6 0,0 0 0 16,4 3-8-16,-11-3 12 0,7-3-12 0,0 3 0 16,-7 0 0-16,7 3 0 0,-7-3 0 0,7 0 0 15,4 0-11-15,-11 0 11 16,7 3-53-16,-7-3-3 0,7-3-1 0,-7 3 0 16,0 0-116-16,10 0-23 0,1-3-5 0</inkml:trace>
  <inkml:trace contextRef="#ctx0" brushRef="#br0" timeOffset="-76410.137">22147 9175 1267 0,'0'0'28'0,"0"0"5"0,0 0 2 0,0 0 1 0,0 0-36 16,0 0 0-16,0 0 0 0,0 0 0 15,0 0 109-15,0 4 15 0,7 2 4 0,-7-6 0 0,0 3-52 0,0-3-9 16,4 9-3-16,0-2 0 0,-4-7-10 0,0 3-2 16,0-3-1-16,3 6 0 0,1-3-31 0,-4-3-5 15,0 3-2-15,3 1 0 0,4-4-13 0,-3 6 0 16,-1 0 0-16,-3-6 0 0,0 0 0 0,0 0 0 16,7 6 0-16,-7-6 0 0,7-3 0 0,0 0 0 0,4 0 0 0,-4 0 0 15,-3-7 54-15,-4 10 8 0,7 4 2 0,-7-4 0 16,10-7-64-16,1 4-15 0,-11 3-1 0,0 0-1 15,14 3 27-15,-4-6 6 0,-3-6 0 0,-7 2 1 16,0 7-17-16,0 0-14 0,0-9 2 0,0 9 1 16,0 0 11-16,0 0 0 0,0 0 0 0,0 0 0 15,0-9-9-15,0 5 0 0,-3-5 0 0,-1 0 0 16,-3 2-7-16,4-2 0 0,-1 3-1 0,1-4 0 16,-4 4 7-16,0 0 2 0,3-4 0 0,-3 4 0 15,0 6 8-15,0-3 0 0,0 0 0 0,3 0-8 16,-3 3-8-16,0 0 0 0,0 3-1 0,0 0 0 15,7-3 31-15,-3 6 6 0,-1 4 2 0,1 2 0 16,-1-2-35-16,4-1-7 0,-3 0-2 0,3 7 0 16,0-7 22-16,0 4 0 0,-4 0 0 0,4-1 0 15,4 7 0-15,-4-7 0 0,-4-2 0 0,1-1 0 16,3-2 0-16,0-1 0 0,0 10 0 0,3-7 0 0,-3-9 0 16,0 0 0-16,0 0 0 0,0 3 0 0,4 6 0 0,-4 4 0 15,3 0 0-15,1-4 0 0,-4 0 0 0,3 1 0 16,1-4 0-16,3 0 0 15,-4-6 0-15,4 3 0 0,4 4 0 0,-4-1 0 0,7 0 0 0,-3-6 0 16,-1 10 0-16,1-4 0 0,-1-3 0 0,1-3 0 16,3-9 0-16,-3 6 0 15,-1-4-56-15,1 7-6 0,-4 0-2 0,0-3 0 16,4-3-153-16,-4-4-31 0,10-8-7 0,-6 8-1 0</inkml:trace>
  <inkml:trace contextRef="#ctx0" brushRef="#br0" timeOffset="-75874.336">22243 8909 1497 0,'0'0'32'0,"0"0"8"0,0 9 0 0,0-2 4 0,0-4-36 0,0-3-8 15,0 6 0-15,0-6 0 0,3 6 104 0,-3-6 20 16,0 0 3-16,0 0 1 16,0 0 0-16,4-12 0 0,3 2 0 0,0 1 0 15,0 0-65-15,-4-1-13 0,1 1-2 0,3-1-1 0,0 1-24 0,0 0-5 0,0-1-1 0,-3 4 0 16,-4 6-17-16,3-6 0 15,1-4 0-15,-1 4 0 0,-3 6 0 0,7-6 0 0,-3-1 0 0,-4-2 0 16,0 9 0-16,0 0 0 0,0 0 0 0,0 0 0 31,0 0-57-31,10 0-15 0,-6-9-4 0,3 5 0 16,-7 4 24-16,4-6 5 0,6-3 1 0,-3-1 0 16,0 4-5-16,0-3-1 0,0-1 0 0,0 1 0 15,0-1-24-15,1 1-4 0,6 0-2 0,-7-1-468 0,0 4-94 16</inkml:trace>
  <inkml:trace contextRef="#ctx0" brushRef="#br0" timeOffset="-75023.187">22680 9323 1074 0,'0'0'30'0,"0"0"8"0,0 0-30 0,0 0-8 0,-3 6 0 0,3-6 0 16,0 0 52-16,0 0 10 0,0 0 2 0,0 0 0 15,0 0 0-15,0 0 0 0,0 0 0 0,0 0 0 16,0 0 0-16,0 0 0 0,0 0 0 0,0 0 0 16,0 0-52-16,0 0-12 0,0 0 0 0,0 0 0 15,0 0 0-15,0 0 0 0,0 0 0 0,0 0 0 16,0 0-100-16,0 0-22 0,0 0-5 0,0 0-1 16</inkml:trace>
  <inkml:trace contextRef="#ctx0" brushRef="#br0" timeOffset="77346.278">24197 8806 806 0,'0'0'17'0,"0"0"4"0,0 0 1 0,0 0 2 15,0 0-24-15,0 0 0 0,0 6 0 0,0-6 0 16,-3 6 29-16,3-6 2 0,0 0 0 0,0 0 0 15,0 0-31-15,-4 6 0 0,4-6 0 0,0 0 0 0,0 0 0 16,0 0 14-16,-4 7-2 0,4-7-1 0,0 0 21 0,0 0 4 16,0 0 0-16,0 0 1 0,0 0 12 0,0 0 3 15,0 0 0-15,0 0 0 0,0 0 9 0,0 0 3 16,0 0 0-16,0 0 0 0,0 0-52 0,0 0-12 16,0 0 0-16,0 0 0 0,-3 6 54 0,3-6 8 15,-4 6 2-15,4-6 0 0,0 6-52 0,-3 1-12 16,3-7 0-16,0 6 0 0,0 3 0 0,0 1 0 15,0-4 0-15,0 3 0 0,0-5 0 0,-4 5 0 16,4 0 0-16,0 1 0 0,0 2 0 0,0-2 0 16,0 2 0-16,0 1 0 0,0-1 0 0,4 4 0 15,-4-3 0-15,3 5 0 0,1 1 37 0,-1 6 5 16,1-3 1-16,3 3 0 0,0-3-33 0,-3 0-10 0,3-3 0 0,0 6 0 16,-4-6 0-16,4 0 0 15,-3 0 0-15,-1-4 0 0,1 1 0 0,-4-4 0 0,3 1 0 0,-3-7 0 16,0 4 13-16,0-4 3 0,0 0 0 0,0-6 0 15,-3 6 17-15,3-6 4 0,-4 7 1 0,4-7 0 16,-3 3-21-16,3-3-4 0,-11 3-1 0,4-3 0 16,-3 0 6-16,3 0 1 0,0 0 0 0,-4-3 0 15,4 3-31-15,-4-3-5 0,4 0-2 0,-3-1 0 16,3 4 7-16,0-6 2 0,-1 3 0 0,1 0 0 16,0 0-20-16,0 0-4 15,0-4-1-15,4 4 0 0,-4 0 35 0,3-3 0 0,1-4 0 0,-1 7 0 0,1-3 0 16,3-3 0-16,-4-1 0 0,4 7 0 15,-4-6-31-15,1-1 1 0,3 1 0 0,-4-4 0 16,1 4-54-16,-1-4-12 16,1 1-1-16,-1-7-1 0,1 10 33 0,-1-10 6 15,1 0 2-15,-1 6 0 0,1-5-11 0,3-1-3 0,-4 0 0 0,4 0 0 16,0 0-45-16,0 7-10 0,4-4-2 0,-4 0-204 16</inkml:trace>
  <inkml:trace contextRef="#ctx0" brushRef="#br0" timeOffset="78006.689">23862 8874 791 0,'0'0'22'0,"-7"4"6"0,7-4-28 0,-4 3 0 15,-3 3 0-15,4-3 0 16,3-3 59-16,-7 6 6 0,7-6 2 0,0 0 0 0,0 0-19 0,0 0-3 16,0 0-1-16,0 0 0 0,0 0 16 0,0 0 4 15,0 0 0-15,0 0 0 0,0 0 9 0,0-6 3 16,3 3 0-16,-3-3 0 16,4-1-14-16,-4 1-2 0,0 3-1 0,0 3 0 0,0-6-34 0,0 3-6 15,0-4-2-15,0 4 0 0,0 3-17 0,0-3 10 16,0-3-10-16,0 6 8 0,0 0-8 0,0 0 0 15,0 0 0-15,0 0 0 0,0 0 0 0,0 0 0 16,0 0 0-16,0 0 0 0,3 0 0 0,4 0 0 16,-3 3 0-16,-1 0 8 0,4-3-8 0,0 0 0 15,1 3 0-15,-1-3 0 0,3 0 0 0,4 0 0 16,-3 0 0-16,3 0 0 0,0 0 0 0,0-3 0 16,-3 3 0-16,3-3 0 0,4 0 27 0,-4 3 6 15,3-3 2-15,-3 3 0 16,-7-3-56-16,4 3-11 0,0-4-3 0,-1 1 0 0,1 3 35 0,-4 0 0 0,3-3 0 0,-3 3 0 15,4 0 0-15,0 0 0 0,-4 0 0 0,3 0 0 16,-3 3 17-16,4-3 11 0,0 0 1 0,-4 3 1 16,0-3-48-16,0 4-10 0,0-4-1 15,0 0-1-15,0 3 30 0,0-3 0 0,0 0 0 0,4 0 0 16,-1 0-9-16,-3 0 9 0,0 0-8 0,0 0 8 16,4 0-55-16,-4 3-5 0,-4-3-2 0,-3 0 0 15,7 3-47-15,-3-3-10 0,0 3-1 0,-4-3-1 16</inkml:trace>
  <inkml:trace contextRef="#ctx0" brushRef="#br0" timeOffset="78362.14">24483 8802 806 0,'0'0'17'0,"0"0"4"0,0 0 1 0,-4 7 2 0,4 2-24 0,0 0 0 0,0-2 0 0,0 2 0 16,0-3 56-16,0 4 6 0,-3-1 2 16,3 4 0-16,-4-4-52 0,4 1-12 0,0-1 0 0,0 0 0 15,4 1 0-15,-1-1-12 0,-3 1 3 0,4-4 0 32,-1 3-37-32,1-2-7 0,-1-1-2 0,1 0 0 0,3-3 24 0,-4 3 5 0,5-2 1 0,-8-4 0 15</inkml:trace>
  <inkml:trace contextRef="#ctx0" brushRef="#br0" timeOffset="79178.814">24825 9122 750 0,'0'0'21'0,"0"0"5"0,0 0-26 0,-7 0 0 0,0-3 0 0,0 0 0 16,0-3 98-16,0 3 14 0,7 3 4 0,-7-4 0 15,7 4-34-15,-11 0-6 0,4-3-2 0,-4 3 0 16,4 0-27-16,7 0-6 0,-7 3-1 0,7-3 0 16,-3 7-40-16,-4-4-16 0,7-3 1 0,-7 9 0 15,3-3 15-15,1 1 0 0,3-7 0 0,-4 6 0 16,1 3 0-16,3 1 0 0,0-1 0 0,-4-3 0 0,4 4 0 0,-3-1 0 16,3-2 0-16,0 2 0 15,-4-3 0-15,4 4 0 0,0-1 0 0,-4 0 0 0,4-2 33 0,0-7 10 16,0 6 1-16,0 0 1 0,4 4-5 0,0-7 0 15,-4-3-1-15,0 9 0 0,7-2-8 0,-4-4-2 16,4 6 0-16,-3-3 0 0,3-3-13 0,-4-3-4 16,4 10 0-16,0-10 0 0,-3 3-12 0,3-3 8 15,0 0-8-15,0-3 0 0,-3-7 0 0,3 7 0 16,0-6 0-16,-4 0 0 0,4-1 0 0,-3-2 0 0,3-1 0 16,-4 0 0-16,-3 1 0 0,4-1 0 0,-1 1-8 15,1-1 8-15,-4-2 0 0,0 5 0 16,0 1 8-16,0 6-8 0,0-7 0 0,0 4-15 0,0 0 2 15,0 6 0-15,0 0 13 0,0 0 0 16,0 0 0-16,0 0 0 0,0 0 0 0,0 0-12 0,0 0 12 0,0 6-12 16,-4 3 24-16,4 1 6 0,0-1 1 0,0 10 0 15,-3-3-29-15,3-1-6 0,3 1 0 0,-3 0-1 16,0-1 17-16,0 1 11 0,4-3-2 0,-4-4 0 16,3 0-1-16,1 4 0 0,0-4 0 0,-4-2 0 15,3-1-8-15,1-3 0 0,-1 3 0 0,-3-6 0 16,4 3 0-16,-4-3 0 0,3 4 0 0,-3-4 0 15,4 3 0-15,-1 0 0 0,4 0 0 0,-3 0 0 16,-4-3-63-16,3 3-14 0,4 0-3 0,-3 1-452 16,-1-1-89-16</inkml:trace>
  <inkml:trace contextRef="#ctx0" brushRef="#br0" timeOffset="79581.339">25051 9141 1036 0,'0'0'23'0,"0"0"5"0,0 0 0 0,0 9 1 0,0-9-29 0,0 0 0 0,0 7 0 0,0-7 0 16,3 9 57-16,-3-6 6 0,0 7 1 0,0-10 0 15,4 6 0-15,-4-6 0 0,0 0 0 0,-4 9 0 16,4 1-52-16,0-10-12 0,0 0 0 0,-3 6 0 15,3-6 0-15,-4 6 0 0,4 1 0 0,0 2 0 16,0-9 0-16,0 6 0 0,0 0 0 0,0 1 0 16,0-7 0-16,0 9 0 0,0-3 0 0,0 4 0 15,0-1-48-15,4-2-13 0,6 5-3 16,1 4 0-16</inkml:trace>
  <inkml:trace contextRef="#ctx0" brushRef="#br0" timeOffset="79846.131">25023 8793 1036 0,'0'0'23'0,"0"0"5"0,0 0 0 0,0 0 1 0,0 0-29 0,0 0 0 0,0 0 0 0,-8 0 0 16,8 0 56-16,-3 9 6 0,-4 1 1 0,0-4 0 16,3 0-50-16,1 4-13 15,-1-7 0-15,1 3 0 0,3-6 0 0,-7 6 0 16,7-6 0-16,-7 4-558 0</inkml:trace>
  <inkml:trace contextRef="#ctx0" brushRef="#br0" timeOffset="80736.255">25806 9044 698 0,'0'0'15'0,"0"-10"3"0,-4 7 1 0,4-3 1 0,-3-3-20 15,3 5 0-15,0 4 0 0,-4-3 0 0,4 3 46 0,0 0 5 16,0 0 1-16,0 0 0 0,0 0-28 16,-7 0-6-16,0 0-1 0,7 0 0 0,0 0 7 0,-7 3 0 15,3 1 1-15,1 2 0 0,-1-3-25 0,1 6 0 16,3 1 0-16,-4-1 0 0,1-3 67 0,3 1 8 16,0-7 1-16,0 9 1 0,0-9 3 0,0 6 1 15,0-6 0-15,0 7 0 0,0-7-37 0,0 9-8 0,0-9-2 16,3 6 0-16,-3 1 24 0,0-1 5 15,4 3 1-15,-4-2 0 0,3-1-50 0,1-3-14 16,-4 6 0-16,3 1 8 0,1-1-8 0,-1 7 0 0,-3-4 0 16,4 4 0-16,-4 0 0 0,4 6 0 0,-1 0 0 15,-3 0 0-15,4 6-12 0,-1-3 4 0,1 3 0 16,-1-3 0 0,1 10-39-16,-1-7-7 0,-3 0-2 0,4 0 0 0,-1-3 42 0,-3 1 14 0,4-1-9 0,-4-3 9 15,-4-4-12-15,4 1 4 0,0-3 0 0,0 0 0 16,-3-4 8-16,-1 7 0 0,1-7 0 0,-1-2 0 15,4-4 0-15,0-6-10 0,-7 3 1 0,7-3 0 16,-7 0-3-16,-4-6-1 0,1 0 0 0,3-4 0 16,-4 1 13-16,4-10 8 0,-3 10 0 0,3-10-8 0,-4 6 13 15,4-5-4-15,-4-1-1 0,1-3 0 16,-1-3-8-16,4 6-17 0,-3-3 4 0,2-3 1 16,-2 3-121-16,6 3-24 0,-3-37-5 0,4 21-1 0</inkml:trace>
  <inkml:trace contextRef="#ctx0" brushRef="#br0" timeOffset="81028.141">25693 8743 850 0,'0'0'24'0,"0"0"6"0,0 0-30 0,0 0 0 0,0 0 0 0,0 0 0 16,0 0 31-16,-4-6 0 0,4 6 0 0,0 0 0 16,0 0-2-16,0 0 0 0,-3-4 0 15,3 4 0-15,0 0-29 0,0 0 0 0,0 0 0 0,0 0 0 31,0 0-44-31,0 0-14 0,0 0-3 0,0 0-209 0,0 0-42 0</inkml:trace>
  <inkml:trace contextRef="#ctx0" brushRef="#br0" timeOffset="81713.152">26074 8972 1267 0,'0'0'28'0,"0"0"5"0,0 0 2 0,0 0 1 0,-7 3-36 0,0 0 0 0,3 0 0 0,-3 3 0 15,0 1 58-15,4-1 5 0,-1 3 1 0,-3-2 0 16,3 2 0-16,1 0 0 0,-1 1 0 0,1-1 0 15,3 4-52-15,-4-1-12 0,1-2 0 0,3-1 0 16,3 1 37-16,-3-1 5 0,0 0 1 0,0 1 0 16,0-4-43-16,-3 3 0 0,3 1 0 0,-4-1 0 15,4 1-8-15,-3-4 8 0,3-3-10 0,-4 10 10 16,1-7 0-16,-1 0 0 0,4 4 0 0,-3-4 10 0,3 3-10 0,0 1 8 16,3-4-8-16,-3 3 8 15,4-2 2-15,-4-1 0 0,0-6 0 0,0 0 0 16,7 6 1-16,3-3 0 0,-3-3 0 0,7 7 0 0,-3-4-11 15,0-3 0-15,3-3 0 0,-4-4 0 0,-3 7 0 0,4-3 0 16,0-6 0-16,-4 2 0 0,3-2 0 0,-3 0 0 16,0-1 0-16,0 1 0 0,0-1 0 15,0-2 0-15,-3-1 0 0,0 4 0 0,-1-1 0 0,-3-5 0 16,4 5 0-16,-4 1 0 0,-4 0 0 0,4-4 0 16,0 4 0-16,0-4 0 0,-3 4 0 0,-1-1 0 15,-3 1 0-15,3-7 0 0,-3 7 0 0,0-1 0 16,-3 1 0-16,3 0 0 15,-4 2-49-15,1-2-12 0,-1-1-3 0,0 4 0 0,1 0 52 0,-1 0 12 0,1 3 0 16,3 3 0-16,7 0 0 0,0 0 0 0,-8 3 0 0,5 3 0 31,-4 3-54-31,3 1-8 0,1-1-2 0,-1 1 0 16,4 5 11-16,0-2 1 0,0-4 1 0,0 4-362 0,4-1-73 0</inkml:trace>
  <inkml:trace contextRef="#ctx0" brushRef="#br0" timeOffset="82362.58">26300 9063 1267 0,'0'0'28'0,"0"0"5"0,0 0 2 0,0 0 1 0,0 0-36 0,-4-4 0 16,1-2 0-16,-1-3 0 15,4 9 58-15,-4 0 5 0,4 0 1 0,0 0 0 0,-3-10-52 0,3 10-12 16,-4 0 0-16,4 0 0 0,0 0 0 0,0 0 0 15,0 0 0-15,0 0 0 0,0 0 0 0,0 0 0 0,0 0 0 0,0 0 0 16,0 0 0-16,0 0 0 16,0 0 0-16,0 0 0 0,0 0 0 0,0 0 0 15,0 0 0-15,0 0 0 0,-3 7 54 0,3-4 8 16,0 6 2-16,3-3 0 0,-3-6-52 0,0 0-12 16,0 10 0-16,0-4 0 0,0 0 54 0,4 4 8 0,-1-1 2 0,-3-2 0 15,0-7-52-15,4 9-12 0,-4 0 0 0,4 1 0 16,-4-4 0-16,3 3 0 0,1-2 0 0,-4 2 0 15,3 0-9-15,-3 1-5 0,0-7-1 0,4 3 0 16,-1 4 15-16,1-7 0 16,-1 0 0-16,1 0 10 0,3 3 1 0,-4-2 0 0,4 2 0 0,-3 0 0 15,3-3-11-15,0 3 0 0,4-2 0 0,-1-1 0 16,-3-3 0-16,4 0 0 0,-1-3 0 0,1-1 0 16,-4-2 0-16,4-3 0 0,-4 3 0 0,0-4 0 0,0 1 46 15,-4-1 7-15,-3-5 2 16,0 5 0-16,0-2-37 0,4-4-7 0,-1 7-2 0,1-7 0 0,-8 0-9 15,4 4 0-15,-3-4 0 0,-1 3 0 16,1-2 0-16,-4 2 0 0,3-2 0 0,-3-1 0 0,-3 0 0 16,-1 1-12-16,4 2 2 0,0 0 1 15,0 4-37-15,0 0-7 0,3 2-2 0,-3-2 0 16,7 9 25-16,0 0 5 0,0 0 1 0,0 0 0 16,0 0-64-16,0 0-13 0,0 0-3 0,0 0-388 15,0 0-77-15</inkml:trace>
  <inkml:trace contextRef="#ctx0" brushRef="#br0" timeOffset="83113.228">26624 9044 1036 0,'0'0'23'0,"0"0"5"15,0 0 0-15,0 0 1 0,0 0-29 0,0 9 0 0,0-9 0 0,4 10 0 0,-4-10 108 0,0 6 16 16,0-6 4-16,0 0 0 0,0 6-52 0,0-6-9 16,0 6-3-16,0-6 0 0,0 0-51 0,0 7-13 15,0-7 0-15,3 6 0 0,-3-6 54 0,4 6 8 16,-4-6 2-16,0 0 0 0,7 3-56 0,-4 1-8 15,4-1-8-15,0 0 8 0,0 0 0 0,1 0 0 16,-5 0 8-16,-3-3-8 0,7 0 0 0,0 3 0 16,0-3 0-16,0 0 0 0,0 3 0 0,0-3 0 15,-7 0 0-15,7-3 0 0,-3 3 42 0,-4 0 2 16,4-6 1-16,-1 0 0 0,1 0-22 0,-1-1-5 0,-3-2-1 0,-3 3 0 16,3-1-17-16,-4 1 0 0,1-3 0 0,-1-1 0 15,0 1 0-15,1 6 0 0,-4-7 0 0,3 4 0 16,-3-3 0-16,4 5 0 0,-4-2 0 0,3 0-9 15,-3 0 9-15,0 2 8 0,-4-2-8 0,4 6 11 16,7 0-11-16,-7 0-9 0,-3 0 9 0,3 3-13 16,3 0 5-16,1 4 8 0,-4-1-13 0,3 0 5 15,1 1 8-15,3 8-10 0,-4-2 10 0,4-4-10 16,0 7 10-16,-3-4 0 0,3 1 0 0,-4 3 0 16,4-4 0-16,0 1-8 0,0-1 8 0,0 1 0 15,4-4-8-15,-4 1 8 0,0 5-8 0,0-15 8 0,3 10 0 0,-3-1-10 16,0-9 10-16,7 10 0 15,-3-1 0-15,-1-3 0 0,-3-6 0 0,4 10 0 16,3-1 0-16,0 0 0 0,3-2 0 0,1-4 0 0,-4 6 0 16,4-2 0-16,-1-4 0 0,1 3 0 15,-1-3-25-15,1-3-11 0,-4 0-3 0,4 6 0 16,-1-3 39-16,-3-3 0 0,4 0 0 0,-1-3 0 16,1 3-59-16,-4-6-4 0,0 3-1 0,0-3-477 15,0-4-96-15</inkml:trace>
  <inkml:trace contextRef="#ctx0" brushRef="#br0" timeOffset="83607.798">26801 8680 1497 0,'0'0'32'0,"0"0"8"0,0 0 0 0,0 0 4 0,0 0-36 0,0 0-8 16,0 0 0-16,0 0 0 0,0 0 88 0,0 0 15 16,3 6 3-16,1 1 1 0,3-4-69 0,-7-3-14 15,0 0-2-15,0 0-1 0,3 0-21 0,4 0 0 16,-3-3 0-16,-4-4 0 0,3-2 0 0,-3 0 0 15,4-1 0-15,-1-9 0 0,1 10 0 0,-1-7 0 16,4 4 0-16,-3-4 0 0,0 3 0 0,-1-2 0 16,1 5 0-16,-1-5 0 0,1 5 0 0,-1 1 0 15,1 6 0-15,-1-7 0 0,1 4 0 0,-1 3 0 16,1-3 0-16,-1 3 0 0,4-1 0 0,-3 1 0 16,-1 0 0-16,-3 3-576 0,7 0-119 0</inkml:trace>
  <inkml:trace contextRef="#ctx0" brushRef="#br0" timeOffset="89818.647">27675 9128 1058 0,'0'0'23'0,"0"0"5"0,0 0 0 0,0 0 3 0,-3-6-31 0,-1 0 0 0,1 3 0 16,3 3 0-16,0-6 52 0,0 6 5 0,-4-7 1 0,4 7 0 16,0 0-46-16,0 0-12 0,0 0 0 0,0 0 0 15,0-6 0-15,0 6 0 0,0 0 0 0,0 0 0 16,0 0 53-16,0 0 9 0,0 0 2 0,0 0 0 15,0 0-52-15,0 0-12 0,0 0 0 0,-7 0 0 16,0 3 54-16,0-3 8 0,0 3 2 0,0 4 0 16,0-4-52-16,0 3-12 0,0-3 0 0,0 0 0 15,0 0 0-15,0 4-10 0,0-4 2 0,0 0 0 16,3 0 8-16,-3 3 11 0,3-3-3 0,-3 4 0 16,7-7-8-16,-3 3 0 0,-1 6 0 0,4 1 0 15,0-10 0-15,-3 6 0 0,3-3 0 0,0-3 0 16,0 0 0-16,3 9 0 0,-3-2 0 0,0-7 0 0,7 6 41 0,-3 0 7 15,-1-3 0-15,5 1 1 16,-1-1-25-16,-4-3-6 0,4 3-1 0,0-3 0 16,0 0-3-16,0 0-1 0,0 0 0 0,0 0 0 0,1 0-22 15,-8 0-5-15,3-3-1 0,4 3 0 16,-7 0 15-16,7-3 0 0,-7 3 0 0,4 0 0 0,-4 0 0 0,7-4 0 16,-4 1 0-16,4 0 0 0,0 3 0 0,-3-3 0 15,3 0 0-15,-4 0 0 0,1-4 0 0,0 4 0 16,-4-3 0-16,3-3 0 0,1-1 0 0,-4 7 0 15,3-3 0-15,-3-4 0 0,0 10 0 0,0-3 0 16,0 3 0-16,0 0 0 0,0 0 25 0,0 0 8 16,0 0 2-16,0 0 0 0,0 0-35 0,0 0 0 15,0 0 0-15,0 0 0 16,-7 0-24-16,7 0-8 0,0 0-1 0,-3 10-1 0,-1-7 34 0,0 6 0 16,4-3 0-16,-3 4 0 0,3-7 0 0,3 10 0 15,-3-4 0-15,0 0 0 0,4 1 0 0,0-1 0 0,-4 1 0 16,3-1 0-16,1-3 0 0,-4 1 0 0,3-1 0 15,1 3 0-15,-4-2 0 0,0-7 0 0,3 3 0 0,1 6 0 16,-1-3 0-16,-3-6 0 0,0 3 0 16,0-3 0-1,4 10-58-15,-4-10-5 0,3 6-1 0,-3-6-742 0</inkml:trace>
  <inkml:trace contextRef="#ctx0" brushRef="#br0" timeOffset="90331.964">27852 9031 1004 0,'0'0'22'0,"0"0"5"0,0 0 1 0,0 0 0 0,0 0-28 0,0 0 0 16,0 10 0-16,0-1 0 0,0-6 115 0,0 10 17 0,0-4 4 0,0 1 1 16,0-4-58-16,3 3-12 0,-3 4-3 0,0-4 0 15,4-3-16-15,-4 4-4 0,0-7-1 0,3 6 0 16,1-2 33-16,-4 2 8 0,3-6 0 0,1 7 1 31,-4-10-119-31,0 6-24 0,4 3-5 0,-1 1-1 0,1-1 52 0,-4 1 12 0,3-4 0 0,1 3 0 16,-1-3 0-16,4 1 0 0,0-1 0 0,-3-3 0 15,3 3 0-15,0 1 15 0,3-4-3 0,-2 3-1 16,2-3-11-16,-3-3-16 0,4 0 4 0,-1 0 1 16,4 0 60-16,-6-3 12 0,2-3 3 0,1 3 0 15,-4-7-52-15,3 4-12 0,-3-7 0 0,-3 4 0 16,3-3 0-16,-4 2 0 0,-3-2 0 0,4-1 0 15,-4 0 0-15,0-2 0 0,-4 5 0 0,1 1 0 16,-1-4 0-16,1 1 0 0,-1-1 0 0,-3 4 0 16,4 0-48-16,-1-1-13 0,-3 1-3 0,4-4 0 15,-1 10-16-15,1-3-4 0,3 6-1 0,0 0-701 16</inkml:trace>
  <inkml:trace contextRef="#ctx0" brushRef="#br0" timeOffset="91382.909">28885 8558 802 0,'0'0'17'0,"0"0"4"0,0 0 1 0,0 0 2 0,-3 6-24 0,-4 0 0 16,7-6 0-16,-4 3 0 0,-3 4 84 0,0-1 13 15,0-3 3-15,0 0 0 0,-3 4-6 0,2-7-1 16,-2 3 0-16,-1-3 0 0,4 0-23 0,-3 0-5 16,-1-3-1-16,1 3 0 0,2 0-51 0,-2 0-13 15,3 0 0-15,-4-4 0 0,4 4 54 0,0 4 8 16,0-4 2-16,0 6 0 16,3 0-103-16,1 4-20 0,-1-1-4 0,-3 0-1 0,4 1 52 0,-1 5 12 0,4-2 0 0,-3-1 0 15,3 1 0-15,0 0 0 16,0 2 0-16,0 4 0 0,0-3 22 0,0 3 7 15,3-4 2-15,-3 4 0 0,4-3-31 0,-1 3 0 0,1-4 0 16,-1-2 0-16,1 2 0 0,-1-2 0 0,1 3-8 16,0-4 8-16,-1 1 0 0,1-1 0 0,-1-2 0 0,-3 2 0 15,4-2 0-15,-1-1 0 0,-3 0 0 0,0 4 0 16,0-4 0-16,0 1 0 0,0-1 0 0,-3 4 0 31,3-4-32-31,0-3-7 0,0 4-1 0,0-4 0 0,0 0-19 0,0-6-4 16,0 7-1-16,0-7-396 0,0 6-79 0</inkml:trace>
  <inkml:trace contextRef="#ctx0" brushRef="#br0" timeOffset="91817.056">28497 8928 1036 0,'0'0'23'0,"0"0"5"0,0 0 0 0,0 0 1 0,0 0-29 0,0 0 0 0,0 0 0 0,0 0 0 15,0 0 57-15,4 0 6 0,3 6 1 0,-7-6 0 16,7 0 43-16,-3 0 9 0,3 0 1 0,0 0 1 16,0 0-46-16,0-6-8 0,3 6-3 0,-3 0 0 15,0-3-10-15,4-4-3 16,-4 7 0-16,4 0 0 0,-1 0-34 0,1-3-14 16,3 3 11-16,-3 0-11 0,-1 0 0 0,1 3 8 0,-1-3-8 0,-3 0 0 15,4 0-8-15,0 7-5 0,-4-4-1 0,3-3 0 31,1 6-22-31,-1 0-4 0,-3 1 0 0,4 2-1 0,0-3-15 16,-4 4-4-16,3-4 0 0,1 3 0 0,-4-2-47 0,0-1-9 16,3-3-3-16,-2 0 0 0,-1-3-1 0,0-3 0 15,7-10 0-15,-4 1 0 0</inkml:trace>
  <inkml:trace contextRef="#ctx0" brushRef="#br0" timeOffset="94681.856">28945 9006 576 0,'0'0'12'0,"0"0"4"0,0 0 0 0,0 0 0 0,0 0-16 0,0 0 0 15,-3 6 0-15,3 4 0 0,-4-7 26 0,1 6 2 16,-1-2 1-16,1 2 0 0,-1-6 7 0,1 10 2 16,3-7 0-16,-4 0 0 0,1 4 18 0,-1-7 4 15,4-3 1-15,0 0 0 0,0 6 3 0,0-6 0 16,0 10 0-16,0-10 0 0,0 0 0 0,0 0 0 0,0 0 0 0,4 6 0 16,-4-6-52-16,3 3-12 0,-3-3 0 0,7 6 0 15,-3-6 54-15,-4 0 8 0,7 3 2 0,-7-3 0 16,7 3-52-16,-4 1-12 0,-3-4 0 0,0 0 0 15,0 0 0-15,0 0 0 0,4 3 0 0,-4-3 0 16,0 0 0-16,3 6 0 0,-3-6 0 0,4 6 0 16,-4-6 0-16,4 3 0 0,-4-3 0 0,3 10 0 15,1-10 0-15,-4 0 0 0,0 0 0 0,0 0 0 16,7 6 0-16,-4-6 0 0,1-6 0 0,-4 6 0 16,7 0 15-16,-4 0 0 0,4-3 0 0,-3-4 0 15,-1 7-24-15,1-9-5 0,-1 9-1 0,1-6 0 16,0-1 15-16,-1 1 0 0,-3 0 0 0,0-3 0 15,4-1 0-15,-4 4 0 0,0-4 0 0,-4 1 0 16,4 0 0-16,0-1 0 0,-3 1 0 0,-1 6 0 16,4-4 0-16,-4-2 0 0,1 9 0 0,3 0 0 0,-7-9 0 0,3 9 0 15,-3-4 0-15,7 4 0 0,-7 0 0 0,0 0 0 16,0 0 0-16,0 4 0 16,0-4-54-16,0 6-8 0,3-6-2 0,-3 3 0 0,0-3 52 0,7 0 12 15,-3 6 0-15,3-6 0 0,0 0 0 0,-4 3 0 16,4-3 0-16,0 0 0 0,0 0 0 0,-3 7 0 15,3-7 0-15,0 0 0 0,0 0 0 0,-4 3 0 16,1 6 0-16,3-9 0 16,0 0-105-16,0 10-19 0,3 5-3 0,-3-15-1 0</inkml:trace>
  <inkml:trace contextRef="#ctx0" brushRef="#br0" timeOffset="96032.32">29210 8994 597 0,'0'0'16'0,"0"0"5"16,0 0-21-16,0 0 0 0,0 0 0 0,0 0 0 0,0 0 56 0,0 0 6 16,0 0 2-16,0 0 0 0,0 0-52 0,0 0-12 15,0 0 0-15,-4 6 0 0,4-6 0 0,0 0 0 16,-3 9 0-16,3-9 0 0,0 0 0 15,-4 3 0-15,4-3 0 0,0 4 0 0,0-4 105 0,0 0 19 16,-3 9 3-16,3-9 1 0,-4 6-52 0,4-6-9 16,-3 3-3-16,3-3 0 0,-4 10-51 0,4-10-13 15,0 0 0-15,-3 9 0 0,3-9 54 0,0 0 8 16,0 0 2-16,0 6 0 0,0-6-52 0,0 0-12 16,0 0 0-16,0 0 0 0,0 0 0 0,0 0 0 15,0 0 0-15,-4 10 0 0,4-7 0 0,0-3 0 16,0 0 0-16,-3 9 0 0,3-2 0 0,0-7-16 15,-4 6 3-15,4-6 1 0,0 6 12 0,-3 1 16 0,3 2-3 0,0-3-1 16,0-6-12-16,0 10 0 0,0-4 0 0,0-6 0 16,0 3 0-16,0 6 0 0,0-9 0 0,0 10 0 15,0-4 24-15,3-3 3 0,-3-3 0 0,0 10 0 16,4-1 8-16,-4-9 1 0,0 0 1 0,0 0 0 16,0 0-29-16,0 0-8 0,0 0 0 0,0 0 0 15,0 0 0-15,0 0 0 0,0 0 0 0,0 0 0 16,0 0 0-16,0 0 0 0,0 0 0 0,0 0 0 15,0 0 0-15,0 0 0 0,0 0 0 0,0 0 0 16,0 0-50-16,0 0-11 0,0 0-3 0,0 0 0 16,0 0 52-16,0 0 12 0,0 0 0 0,0 0 0 0,0 0 0 0,0 0 0 15,3 6 0-15,-3-6 0 0,0 0 0 0,0 0 0 16,0 0 0-16,0 0 0 0,0 0 0 16,0 0 0-16,0 0 0 0,0 0 0 0,0 0 0 0,0 0 0 15,0 0 0-15,0 0 0 0,0 0 0 16,0 0 0-16,0 0 0 0,0 0 0 0,0 0 0 0,0 0 0 15,4 7 0-15,-4-7 0 0,0 0 0 16,3 3 0-16,-3-3 0 0,0 6 0 0,0-6 0 0,0 0 0 16,0 0 0-16,7 6 0 0,-3-3 0 0,-4-3 0 15,7 0 0-15,-4 4 0 0,5-4 48 0,-1-4 13 16,-4 4 3-16,4-3 0 0,0 0-52 0,-3 0-12 0,-1 3 0 0,4-3 0 16,-3 0 54-16,-4 3 8 0,3-3 2 0,-3-4 0 31,4 1-103-31,-4 6-20 0,0-3-4 0,0-3-1 0,0-4 52 0,0 7 12 0,0-6 0 15,-4 2 0-15,1-2 0 0,3 3 0 0,-4-1 0 0,1 1 0 16,3 0 48-16,-4 3 13 0,1-7 3 0,3 4 0 16,-4 0-52-16,1 3-12 0,3-4 0 0,-4 1 0 15,4 0 0-15,0-4 0 0,-3 4 0 0,3-3 0 32,0-1-48-32,-4 7-13 0,1-3-3 0,3-3 0 0,-4 2 52 0,4 1 12 0,-7 0 0 15,3 3 0-15,1-4 0 0,3 7 0 0,-4-3 0 0,4 3 0 31,-3-6-54-31,3 6-8 0,0 0-2 0,0 0 0 0,0 0-102 0,-7-3-21 0,-14-7-4 0,21 10-1 0</inkml:trace>
  <inkml:trace contextRef="#ctx0" brushRef="#br0" timeOffset="96651.224">29415 8548 1267 0,'0'0'28'16,"0"0"5"-16,0 0 2 0,0 0 1 0,0 0-36 0,0 0 0 0,0 0 0 0,0 0 0 0,0 0 58 0,0 0 5 15,0 0 1-15,-7 7 0 16,3-1-52-16,1 0-12 0,3-6 0 0,0 10 0 0,-4-1 54 0,0 4 8 16,4-4 2-16,-3 7 0 0,3-4-52 0,0 1-12 15,0-4 0-15,0 10 0 0,0-3 54 16,0-4 8-16,3 4 2 0,-3 3 0 0,4-4-52 0,0 10-12 15,-1-6 0-15,1 0 0 16,-1 0 0-16,4 0 0 0,-3 3 0 0,-1-4 0 0,4 4 0 0,-3 3 0 16,-1-3 0-16,1 3 0 0,-1 1 0 0,-3 2 0 15,4 9 0-15,-4-8 0 16,0-11-56-16,-4 1-15 0,4 3-2 16,-3-6-1-16,3 0 47 0,-4-1 10 0,1-1633 1 0,3 3261 1 0,-4-1633 15 0,4-1 10 15,-3-3-2-15,3-6 0 0,0 0 6 0,0 0 1 0,0 0 0 0,0 0 0 16,0 0-15-16,0-6-10 0,0 0 2 0,0-4-497 15,0-2-99-15</inkml:trace>
  <inkml:trace contextRef="#ctx0" brushRef="#br0" timeOffset="97043.38">29323 8856 1728 0,'0'0'38'0,"0"0"8"0,0 0 2 0,0 0 0 0,7 0-39 0,-4 0-9 15,5-3 0-15,-1-1 0 0,0 4 104 0,-4-3 18 16,-3 3 4-16,7 0 1 0,-7 0-101 0,0 0-26 16,7 0 0-16,-3 0 8 0,-4 0-8 0,7 0 0 15,-4 3 0-15,4-3 0 0,-7 0 0 0,4 0 0 16,3 0 0-16,0 0 0 0,0 4 0 0,-3-4 0 16,3 0 0-16,-4 0 0 15,4 3-50-15,4-3-11 0,-4 0-3 0,4 0 0 0,-1 0 52 0,1-3 12 16,-1 3 0-16,4-4 0 15,1 1-54-15,-1 0-8 0,0-3-2 0,0 0 0 16,0-1 0-16,0 1 0 0,-3 0 0 0,-4 0 0 0</inkml:trace>
  <inkml:trace contextRef="#ctx0" brushRef="#br0" timeOffset="98076.103">30254 9022 1552 0,'0'0'44'0,"0"0"10"0,0 0-43 0,0 0-11 16,0 0 0-16,-7 0 0 0,7 0 84 15,-7 3 14-15,7-3 3 0,-7 0 1 0,0 0-56 16,0 0-11-16,7 0-3 0,-7 0 0 0,0 0-18 16,0 0-4-16,7 0-1 0,-7 0 0 0,7 0 3 0,-7 0 0 15,3 6 0-15,4-6 0 0,-7 3 0 0,4 4 0 16,-1-4 0-16,-3 6 0 0,7 1-12 0,-4-1 12 15,1 0-12-15,-1 1 12 0,1-1-12 0,-1 4 0 16,4-4 0-16,-3 1 0 0,3-1 0 0,0-3 0 0,0 4 0 0,0-10 0 16,3 3 17-16,-3-3 2 0,4 9 0 0,-1-9 0 15,4 6 10-15,-3-2 3 0,3-4 0 0,0 0 0 16,0 6-15-16,0-3-2 0,0-3-1 0,0 0 0 16,0 6 3-16,0-6 1 0,0 3 0 0,1 1 0 15,-5-4-35 1,4 0-7-16,-7 0-2 0,7 0 0 0,-3-4-10 0,-1 1-1 15,4-3-1-15,-3 3 0 0,-4-3 38 0,0-4 0 0,3 7 0 0,-3-6 0 16,0-7 0-16,0 7 0 0,0-1 0 0,-3-2 0 16,3-1 0-16,0 1 0 0,0-1 0 0,0 4 0 15,0-1 0-15,0 1 0 0,0-1 0 0,0 7 0 0,0 3 0 16,0 0 0-16,0 0 0 0,0 0 0 0,0 0 0 0,0 0 0 16,3 10 0-16,1-1 0 15,-4 4-8-15,3-1 8 0,1 1 0 0,-1-1 0 16,1 1 0-16,-4-1 0 0,7 4 0 0,-3-7 0 0,-1 1 0 15,1-1 0-15,-1 1 0 0,1-1 0 16,-1-3-24-16,-3-6-4 0,4 7-1 0,-4-7 0 16,0 0-56-16,0 0-11 0,7 3-3 0,-4 0 0 15,4-3-23-15,0 0-5 0,0 0-1 0,1 3 0 0</inkml:trace>
  <inkml:trace contextRef="#ctx0" brushRef="#br0" timeOffset="98664.226">30417 8990 1267 0,'0'0'28'0,"0"0"5"0,0 10 2 0,0-1 1 0,0-2-36 0,0 8 0 15,0-5 0-15,0 2 0 0,0 1 109 16,-4-1 15-16,4 1 4 0,0-4 0 0,0 4-67 0,4-1-13 16,-4-2-2-16,0-4-1 0,3 3-21 0,1 1-4 15,-4-10 0-15,3 6-1 0,1-3 22 0,3 7 5 16,0-10 1-16,-4 6 0 0,4-3-24 0,0-3-5 15,0 0-1-15,0 6 0 0,1-6 38 0,-1 0 7 16,0 0 2-16,0-6 0 0,0 6 0 0,0-3 0 16,-4 3 0-16,1-6 0 0,3 2-52 0,-4-2-12 0,5 3 0 0,-5-3 0 15,1-4 0-15,-4 7 0 0,3-6 0 0,-3 3 0 32,0-4-48-32,4 1-13 0,-4-1-3 0,0-2 0 0,-4 2 52 0,4 1 12 0,-3-4 0 0,-1-2 0 31,4 5-54-31,-3 1-8 0,-5-4-2 0,5 4 0 15,-1-4 0-15,-3 4 0 0,4 0 0 0,-1 2 0 16,1-2-8-16,3 3-1 0,-4-1-1 0,4 4-722 0</inkml:trace>
  <inkml:trace contextRef="#ctx0" brushRef="#br0" timeOffset="99847.843">30872 8881 1094 0,'0'0'24'0,"0"0"4"0,0 0 2 0,0 0 2 0,0 0-32 0,0 0 0 15,0 0 0-15,0 0 0 0,0 0 58 0,0 0 6 16,0 0 0-16,0 0 1 0,0 0-42 0,0 0-9 15,0 0-2-15,-7 6 0 0,3-3 38 0,4-3 7 16,0 0 2-16,0 0 0 0,-4 6 5 0,4-6 2 16,0 0 0-16,-3 10 0 0,3-7-30 0,0 6-7 15,3-2-1-15,-3 2 0 0,0 0 1 0,4 1 0 16,0 2 0-16,-1-2 0 0,1 5-29 0,-4-5 0 16,3-4 0-16,1 4 0 0,-1 15 12 0,4-3-3 15,-3 0-1-15,3 3 0 0,0 3-8 0,-4 0-16 16,4-6 4-16,1 3 1 0,-5 6 11 0,1-5 0 15,-1-1 0-15,1 0 0 0,-1 0 24 0,1 3 0 16,-4-3 0-16,0 3 0 0,0 1 13 0,0-11 3 16,0-2 1-16,0 3 0 0,0 0-21 0,0 6-5 0,0-6-1 15,0-1 0-15,0 4-6 0,0-3-8 0,0 0 11 0,-4-7-11 16,4 7 8-16,0-3-8 0,0-3 0 0,0-4 0 16,4-3 11-16,-4-6-11 0,0 0 10 0,0 0-10 15,0 0 12-15,0 0-4 0,0 0-8 0,0 0 12 16,0 0-4-16,0 0 0 0,0 0-8 0,0 0 12 15,0 0-12-15,-4-6 0 0,1 0 0 0,-1-7 0 16,4 4 0-16,-3-1-8 0,-1 1 8 0,1-1-13 16,-1 4-7-16,0-9-2 0,4-7 0 0,-3 3 0 31,-4 9-18-31,7 10-3 0,-4-9-1 0,4-7 0 16,-3-3-6-16,-1 1-2 0,1 5 0 0,-1-6 0 0,1-6 22 0,3 0 4 0,-4-3 1 0,4 3 0 15,-3 0 25-15,3-3 0 0,0 2 0 0,0-2 11 16,-4 0 17-16,4 0 3 0,0 0 1 0,0 2 0 0,0 1 8 15,0 7 1-15,-3-14 1 0,-1 4 0 0,4 0-24 16,0 9-5-16,4-3-1 0,-4 0 0 0,0 3-12 16,3 4 0-16,-3-4 0 0,0 9 0 0,0-2 0 0,0 2 0 15,4 1 0-15,-4 0 0 0,0-1-12 0,0 4 2 16,3 0 0-16,-3-1 0 0,0 7-1 0,0 0 0 16,0 0 0-16,0 0 0 0,4-3 11 0,-4 3 0 15,3-3 0-15,-3 3 0 0,7 0 0 0,0 0 0 16,0 0 0-16,0 3 0 0,-3-3 0 0,3 3 0 0,0 4 0 15,0-4 0-15,0 0 0 0,0 0 0 16,0 0-12-16,0 0 4 0,0 4-7 0,0-4-1 16,1 6 0-16,-5-3 0 0,4-2-3 0,-3 5-1 0,-1 0 0 0,1-2 0 31,-1-4-7-31,-3 6-1 0,4-3-1 0,-1 1 0 0,-3 2 9 0,0 1 3 0,0-1 0 16,-3 0 0-16,3-2 1 0,-4 2 0 15,1 0 0-15,-1-5 0 0,-3 5 16 0,0 0 14 0,7-9-2 0,-7 0-1 16,0 7 5-16,-4-4 0 0,4 3 1 0,-3-3 0 15,3 3-8-15,0-2-1 0,0-8-8 0,0 4 12 16,-4 0 4-16,4-6 1 0,0 6 0 0,0-3 0 16,0-3-4-16,3-4-1 0,-3 10 0 0,0-9 0 15,0 9-32 1,0-9-6-16,3 5-2 0,4 4 0 0,0 0-119 0,0 0-24 0,-3-3-5 0,3-3 0 16</inkml:trace>
  <inkml:trace contextRef="#ctx0" brushRef="#br0" timeOffset="100572.972">31104 8890 1134 0,'0'0'32'0,"0"0"8"0,0 0-32 0,0 0-8 0,0 0 0 0,0 0 0 16,0 0 120-16,0 0 24 0,0 0 4 0,0 0 0 15,0 0-56-15,-7 6-11 0,0-2-2 0,0 5-1 16,4-3-30-16,3-6-7 0,-7 3-1 0,7 7 0 16,0 2-3-16,-4-5-1 0,4 2 0 0,0-3 0 15,0 4-6-15,4-4-2 0,-1 0 0 0,1 0 0 0,-1 4-28 0,1-1 0 16,-1-2-13-16,1-1 4 15,-1-6 9-15,-3 0-10 0,4 3 10 0,-1 3-10 16,1-3-5-16,-4 7-1 0,3 5 0 0,-3-2 0 16,4 0 8-16,0-1 8 0,-4 1-13 0,3-4 5 0,-3-3 0 0,0-6 0 15,4 7 0-15,-4-7 0 0,0 0 8 0,0 0 0 16,0 0 10-16,0 0-10 0,0 0 22 0,0 0-2 16,0 0 0-16,-4-7 0 15,8 4-1-15,-4-6-1 0,0-1 0 0,-4 1 0 0,4 3-6 0,-3-1-2 16,3 1 0-16,-4-3 0 0,4-4 8 0,-4 4 2 15,1-10 0-15,-1 6 0 0,4-2-8 0,-3-1 0 16,-1 4-1-16,1-4 0 0,-1 0-20 0,1-3-4 0,-4 1-1 16,3 5 0-16,1-3 3 0,-1 1 1 0,4 2 0 0,-3 4 0 15,3-1-2-15,0 4-1 16,0-3 0-16,3-1 0 0,1 4 0 0,-1-3 0 16,-3-1 0-16,0 7 0 0,7-3 0 0,-3-4 0 0,3 10 0 0,-4-6 0 15,4 0 0-15,0 0 0 0,1 2 0 16,-1 4 0-16,0 0 4 0,-7 0 1 0,7 0 0 0,-4 0 0 15,4 4-4-15,0-1 0 0,0 3 0 0,0-3 0 32,-3 3-19-32,3-6-4 0,0 10-1 0,-3-4 0 15,3-3-140-15,-4 7-29 0,1-4-6 0,-1 3-1 0</inkml:trace>
  <inkml:trace contextRef="#ctx0" brushRef="#br0" timeOffset="101008.589">31249 8881 1321 0,'0'0'28'0,"0"0"7"0,0 0 1 0,0 0 2 0,0 0-30 0,0 9-8 0,0 7 0 0,0-4 0 16,0-2 63-16,0 2 11 0,0-2 2 0,0-1 1 16,4 4-19-16,-4-4-4 0,3 0-1 0,-3 4 0 15,-3 0-34-15,-1-4-7 0,4 7-2 0,0-16 0 16,0 0-10-16,0 0 0 0,0 0 0 0,0 0 8 31,0 9-37-31,0-6-8 0,0-3-2 0,0 0 0 16,0 0-121-16,0 0-25 0,0 0-5 0,0 0-1 0</inkml:trace>
  <inkml:trace contextRef="#ctx0" brushRef="#br0" timeOffset="102071.908">31376 8878 986 0,'0'0'21'0,"0"0"5"0,0 0 1 0,0 0 1 0,0 0-28 0,0 0 0 0,0 0 0 0,0 0 0 16,0 0 87-16,0 0 11 0,0 0 2 0,0 0 1 16,0 0-55-16,0 0-11 0,0 0-3 0,0 0 0 15,0 0 13-15,0 0 3 0,4 3 0 0,-4 6 0 16,-4-3-4-16,1 4 0 0,-1-7 0 0,0 6 0 15,8 1-16-15,-4-4-4 0,4 0-1 0,-4 4 0 16,0-4-11-16,0 0-3 0,0-6 0 0,3 10 0 16,1 2-9-16,-4-2 0 0,3-1 0 0,1-3 0 15,-4-6 0-15,3 7 0 0,1-1 0 0,-1-3 0 0,-3-3 0 0,4 6 8 16,-4-6-8-16,3 3 0 0,-3-3 9 0,0 0-9 16,4 0 10-16,-4 0-10 0,0 0 0 0,0 0 0 15,0-3 0-15,0-3 0 0,3-3 0 0,-3 2 0 16,4-5-8-16,-1-1 8 15,-3 4 20-15,0-4 7 0,0-6 1 0,0 4 1 0,0 2-5 0,0-2 0 16,4 2-1-16,-4 0 0 0,0 1-13 0,3 3-2 16,-3-1-8-16,4 1 12 0,-4 2-12 15,0 1-15-15,0 0 3 0,0 6 1 0,0 0 11 0,0 0-12 16,4-6 12-16,-4 6-12 0,0 0 12 0,0 0 0 0,0 0 0 16,0 0-8-16,0 0 8 0,3 3-10 15,4 6 10-15,-3-3-10 0,-4-6-10 0,7 7-3 16,0 5 0-16,0-2 0 0,-4-1 7 0,4-3 0 0,0 4 1 15,0-1 0-15,1 1-2 0,-1-1-1 0,3 0 0 0,-3 1 0 32,0 2-26-32,-3-2-4 0,6-1-2 15,-6 1 0-15,3-1-60 0,-3 3-12 0,-1-2-2 0,4-4-492 0</inkml:trace>
  <inkml:trace contextRef="#ctx0" brushRef="#br0" timeOffset="102643.346">31669 8313 1220 0,'0'0'27'0,"0"0"5"0,0 0 2 0,0 7 0 0,0 2-34 0,0-3 0 0,0-6 0 0,0 10 0 15,-4 2 104-15,4 1 15 0,0-4 2 0,-3 10 1 16,3-10-14-16,0 10-2 16,3 0-1-16,1 0 0 0,-1 0-21 0,1 2-4 0,-1-5 0 0,5 6-1 15,-1 0-20-15,-4 0-4 0,1 3-1 0,3 0 0 16,-4-3-34-16,4-3-6 0,-7 3-2 0,4 0 0 15,-4 3-12-15,3-6 0 0,1 6 0 0,-1-3 0 16,1 0-8-16,-1-3-2 0,1-4 0 0,-4 4 0 16,0 0-5-16,0 0-1 0,3-4 0 0,1 1 0 15,-4 0-8-15,0-4-1 0,0 1-1 16,-4-1 0-16,4-5 0 0,0-7 0 16,0 0 0-16,0 0 0 0,0 0-18 15,0 0-4-15,0-1631-1 0,0 3262 0 0,0-1631 3 0,0 0 1 0,0-4 0 0,4-2 0 16,-4 3 5-16,0 3 0 15,4-6 1-15,-4 6-783 0</inkml:trace>
  <inkml:trace contextRef="#ctx0" brushRef="#br0" timeOffset="103082.022">31616 8727 874 0,'0'0'19'0,"0"0"4"0,0 0 1 0,0 0 1 0,0 0-25 0,0 0 0 0,0 0 0 0,0 0 0 15,0 0 23-15,0 0-1 0,0 0 0 0,-7 3 0 16,7-3 16-16,0 0 3 0,0 0 1 0,0 0 0 15,0 0 24-15,-4 7 5 0,4-7 1 0,0 0 0 16,0 0 38-16,0 0 8 0,0 0 2 0,4 3 0 16,-4-3-24-16,7 3-5 0,0 0-1 0,0-3 0 0,0 0-18 0,0-3-3 15,0 0-1-15,0-4 0 0,4 4-11 16,-4-3-2-16,0 0-1 0,4-1 0 16,-4 1-42-16,0 3-12 0,-4-3 0 0,1 3 8 15,3-1-8-15,3 4 0 0,-3-3-11 0,-3 6 11 16,-4-3-13-16,7 4 3 0,0-1 1 0,0 0 0 15,0 0-26-15,0 0-5 0,0 3 0 0,0 1-1 16,-3 2-19-16,-1-3-4 0,8 1-1 0,-4 2 0 16,0-3-49-16,-3 1-10 0,3-4-1 0,0 6-1 15,0-9-8-15,0 6-2 0,0-6 0 0,0 0-280 16,0 0-57-16</inkml:trace>
  <inkml:trace contextRef="#ctx0" brushRef="#br0" timeOffset="103934.385">31884 8780 742 0,'0'0'20'0,"0"0"7"0,0 0-27 0,0 4 0 0,0 5 0 0,0-9 0 16,0 0 46-16,0 0 4 0,0 6 1 15,0-6 0-15,0 10 1 0,0-10 0 0,0 0 0 0,0 0 0 16,4 6 20-16,-1 0 4 0,1 0 0 0,-4-6 1 16,3 7-1-16,-3-7 0 0,0 0 0 0,0 0 0 15,0 0-19-15,4 3-4 0,-4-3-1 0,3 6 0 16,4 0-24-16,-7-6-4 0,4 7-2 0,-1-1 0 16,1 0-22-16,-1 4 9 0,1-7-9 0,-1 6 0 15,1 1 9-15,3-4-9 0,-3-3 0 0,3 3 9 16,-4-3-17-16,4 4-4 0,-3-4-1 0,3-3 0 15,0 9 13-15,-4-9-9 0,4-3 9 0,-3-3-8 16,3 6 34-16,-3-10 7 16,3 7 2-16,-4-3 0 0,1-3 9 0,-1-1 1 0,-3 1 1 0,4 6 0 15,-4-7-33-15,0 4-13 0,0 0 11 0,-4 3-11 16,4-4 0-16,0 4 0 0,-3-3-8 0,3 6 8 16,-4-6-20-16,1 2 4 0,-1-2 0 0,4 6 0 0,0 0 4 15,-7 0 0-15,7 0 1 0,-7 0 0 16,3 0-5-16,4 0-2 0,0 0 0 0,0 0 0 15,-7 6 2-15,4 1 1 0,-4-4 0 0,3 3 0 0,1 4-1 0,-1-4 0 16,1 0 0-16,-1 0 0 0,1 4 4 0,3-10 1 16,0 0 0-16,0 6 0 0,0-6 11 0,0 3-8 15,0-3 8-15,-4 10-8 0,4-1-3 0,0-3 0 16,0-6 0-16,0 0 0 0,0 10 11 0,0-7 16 16,4 9-4-16,-4-12-1 0,0 0-11 0,0 10 0 0,0-1 0 15,0-3 0-15,0-6 0 0,0 10 0 0,3-1 0 0,1-3 0 16,-4 4 0-16,3-4 8 0,-3-6-8 0,0 0 8 15,0 0-8-15,4 3 10 16,3 0-10-16,-4 1 10 0,4-4-22 0,-3 6-4 0,3-3 0 0,-4-3-793 16</inkml:trace>
  <inkml:trace contextRef="#ctx0" brushRef="#br0" timeOffset="104835.969">32195 8840 1206 0,'0'0'26'0,"0"0"6"0,0 0 0 0,0 0 3 0,0 0-35 0,0 0 0 0,0 0 0 15,0 0 0-15,-4 6 8 0,0 1-8 16,1 2 0-16,3-3 0 0,0-6 0 0,0 0 0 15,-4 10 0-15,4-7-12 0,0-3 12 0,-3 9 10 16,3 1-2-16,0-4 0 0,0-3 36 0,0-3 6 0,0 0 2 0,0 0 0 16,0 0-7-16,0 9-1 0,0-9 0 0,0 0 0 15,0 0-44-15,0 0 0 0,0 0 0 0,0 0 0 16,0 0-11-16,0 0-1 0,0 0-1 0,0 0 0 31,0 0-12-31,0 0-3 0,0 0 0 0,0 0 0 0,0 0 36 0,0 0 6 0,0 0 2 0,0 0 0 16,0 0 12-16,0 0 2 0,0 0 1 0,0 0 0 15,0 0-7-15,0 0 0 0,0 0-1 0,0 0 0 16,0 0-35-16,0 0-8 0,0 0 0 0,0 0-1 16,0 0 12-16,0 0 9 0,0 0-12 0,0 0 12 15,0 0 8-15,0 0 9 0,0 0 2 0,0 0 0 16,0 0 21-16,0 0 5 0,7 0 1 0,-7 0 0 16,0 0-38-16,0 0-8 0,0 0 0 0,0 0 0 15,0 0 0-15,0 0 0 0,0 0 0 0,0 0 0 0,0 0 0 0,0 0 8 16,0 0-8-16,0 0 12 0,0 0 16 0,0 0 4 15,3 10 0-15,1-4 0 0,0-3 2 0,-4-3 1 16,7 3 0-16,-7-3 0 0,0 0-25 0,0 0-10 16,0 0 8-16,0 0-8 0,3 7 18 0,4-7-2 15,-3-7 0-15,-4 7 0 0,7 7-1 0,-7-7-1 16,0 0 0-16,0 0 0 0,0 0 6 0,0 0 2 16,0 0 0-16,0 0 0 0,0 0-34 0,0 0-6 15,3 6-2-15,-3-6 0 0,0 6 32 16,0-6 7-16,0 6 1 0,0-6 0 0,0 0-20 0,0 7 0 0,4-1 0 0,-4 3 0 15,3 1 0-15,1-4 0 0,-4-6 0 0,0 0 0 16,0 0 8-16,0 0-8 0,0 0 12 16,0 0-12-16,3 3 12 0,-3-3-4 0,7-3 0 0,-7 3-8 15,4 3 16-15,-4-3-4 0,7 3-1 0,-7-3 0 16,0 0-11-16,0 0 0 0,0 0 0 0,0 0 0 16,0 0 0-16,0 0-11 0,0 0 3 0,0 0 0 15,0 0 8-15,0 0-8 0,0 0 8 0,0 0-8 16,0 0-5-16,4 0-1 0,3 0 0 0,0 0 0 31,-7 0-14-31,0 0-4 0,3 0 0 0,4 0 0 16,0 0-27-16,0 0-5 0,-3-3-2 0,3 0 0 0,0 0 30 0,0 0 5 15,0-4 2-15,0 4 0 0,0 0-58 0,0-3-11 0,0 0-2 0,-3-1-1 16</inkml:trace>
  <inkml:trace contextRef="#ctx0" brushRef="#br0" timeOffset="105719.231">32449 8843 1220 0,'0'6'27'0,"0"1"5"0,0-7 2 0,-4 9 0 0,0-3-34 0,4 4 0 0,0-10 0 0,-3 6 0 16,-1 3 92-16,4 1 12 0,0-1 3 0,0 1 0 16,0-7-44-16,4 9-9 0,-4-2-2 0,0-1 0 15,3 1 8-15,-3-1 2 0,4 3 0 0,-4 1 0 16,4 0-18-16,-4-4-4 0,3 7-1 16,-3-4 0-16,0-2-9 0,0 2-2 0,-3-1627 0 0,3 3265 0 15,-4-1632-6-15,0-5-2 0,1 6 0 0,-1 0 0 16,1-4 20-16,3 4 3 0,-4 0 1 15,4 3 0-15,0-3-33 0,4-7-11 0,-4 7 0 0,3-3 9 16,1 3-9-16,-1-4 0 0,1 4 0 0,0-3 8 16,3-4-8-16,-4 4 0 0,1-4-10 0,-1-2 10 31,1 2-28-31,-1-2 0 0,1-1 0 0,-1 1 0 0,1-1 16 0,-4-3 3 0,0-6 1 0,0 0 0 16,0 0 8-16,0 0 8 0,0 7-8 0,0-7 11 15,0 0-11-15,0 0 0 0,0 0 0 0,0 0 8 16,0 0-17-16,0 0-4 0,0 0-1 0,0 0 0 15,-11-4 0-15,4-2 0 0,7 6 0 0,-3-6 0 0,3-3 6 0,-4 2 8 16,4-2-13-16,0-1 5 0,0-2 8 0,4 2 0 16,-1 1 0-16,1 0 0 0,-4-1 8 0,3-5-8 15,1-1 10-15,-4-3-10 16,3 0 12-16,-3-3-3 0,4 4-1 0,-4-1 0 0,0 0 0 0,-4-3 0 16,4 0 0-16,0-3 0 0,0 0-8 0,-3 6 0 15,-1 0 0-15,-3-3 0 0,4 0 0 0,-1-3-16 16,-3 6 3-16,4 1 0 0,-5 2 1 0,8 0 0 15,-3 1 0-15,3 2 0 0,3-3-5 0,-3 4-1 0,4 9 0 0,0-4 0 16,-4-2 18-16,3 6 0 16,4-3 0-16,-3-4 0 0,3 1 11 0,0 2 5 0,0 1 2 0,0-3 0 15,0 3-18-15,0-4 0 0,0 4 0 16,-3 0 0-16,-4 6 8 0,0 0 0 16,3-7 1-16,-3 7 0 0,0 0-9 0,0 0 12 0,4-3-12 15,-4 3 12-15,0 0 0 0,0 0 1 0,0 0 0 16,0 0 0-16,3 6-13 0,4 1 8 0,-3-4-8 0,-1 3 0 15,-3-6 0-15,0 0 0 0,4 10 0 0,3-4-10 16,0 0-2-16,-4 0 0 0,-3-6 0 0,0 0 0 16,0 0 12-16,4 7-10 0,3-4 10 0,-7-3-10 15,4 6 10-15,-4-6 0 0,0 0 10 0,0 0-10 16,3 3 0-16,-3 7 8 0,4-1-8 0,-4 0 0 16,-4 1 0-16,4-1 0 0,-3 1 0 0,-1-1 0 0,0 0 8 15,1 1-8-15,-1 2 11 0,-3-2-11 0,4 2 20 16,-4-5-4-16,3 8 0 0,1-12 0 0,3-3-1 0,0 0-1 15,0 0 0-15,0 0 0 0,0 0-14 0,0 0 0 16,-7 10-9-16,7-10 9 16,-7 0-36-16,0 0 0 15,7 0-1-15,-8 6 0 0,1-12-57 0,4 6-11 0,-1-10-3 0,1 7 0 16,-1-6-140-16,1 3-29 16</inkml:trace>
  <inkml:trace contextRef="#ctx0" brushRef="#br0" timeOffset="106501.732">32812 8755 1026 0,'0'0'28'0,"0"0"8"0,0 0-28 0,0 0-8 16,0 0 0-16,0 0 0 0,0 0 107 0,0 0 20 15,-4 10 4-15,-3-10 1 0,0 9-34 0,7-9-6 16,0 0-2-16,0 0 0 0,0 0-44 0,0 0-9 16,0 0-1-16,0 0-1 0,0 0 1 0,0 0 1 15,0 0 0-15,0 0 0 0,-7 0-9 0,7 0-1 16,0 0-1-16,-3 6 0 0,3-6 9 0,0 0 1 15,0 0 1-15,-7 4 0 0,-4 5-16 0,4-3-3 16,3 1-1-16,1-1 0 0,3-6 3 0,-7 6 0 0,3 0 0 0,1 4 0 16,-1-4 6-16,4 0 2 15,0 4 0-15,0-4 0 0,0 3-16 0,0-9-4 16,0 0 0-16,0 7 0 0,0-7-8 0,0 9 0 0,0-6 9 16,0-3-9-16,0 0 0 0,0 0-13 0,4 10 1 15,-4-10 1-15,0 0 11 0,0 0-12 16,0 0 12-16,0 0-12 15,0 0-16-15,3 6-3 0,-3-6-1 0,0 0 0 0,0 0 32 0,4 3 8 0,-4-3 1 0,0 0 0 16,3 0 9-16,4 6 2 0,0-6 0 0,1 0 0 16,-5 3-20-16,4 4 0 0,-3-7 8 0,-1 0-8 15,4 3 0-15,-7-3 0 0,0 0 0 0,0 0 0 16,7 6-12-16,-3 0-5 0,3-3-2 0,-4 4 0 16,1-1 19-16,-4-6 0 0,0 0 0 0,0 0 0 15,0 6 0-15,0 4 0 0,3-4 0 0,-3 6 9 16,-3-2-1-16,3-1 0 0,-4-2 0 0,4-7 0 15,0 0 0-15,0 0-8 0,-7 9 12 0,4 0-4 16,-4 1-8-16,0-10 0 0,7 0 0 0,-4 9 0 0,1 1 0 0,-1-4 0 16,4-6 0-16,0 0 0 15,0 0-11-15,-7 3-7 0,-4-3-2 0,4 0 0 0,0-3 0 0,-3 0-1 16,3-4 0-16,0 1 0 16,7 6-37-16,0 0-7 0,-7 0-2 0,7 0 0 15,-7-9-100-15,7 9-20 0,0 0-4 0,0 0-315 16,0 0-63-16</inkml:trace>
  <inkml:trace contextRef="#ctx0" brushRef="#br0" timeOffset="107126.903">32985 9044 961 0,'0'0'20'0,"0"0"5"0,0 0 1 0,0 0 2 0,0 0-28 0,0 0 0 0,-7 6 0 0,7-6 0 15,0 0 12-15,0 0-3 0,0 0-1 0,0 0 0 32,0 0-57-32,0 0-12 0,0 0-3 0,0 0 0 15,0 0-9-15,0 0-3 0,0 0 0 0,0 0 0 0,0 0 76 0,0 0 11 0,0 0 4 0,0 0 1 16,0 0 8-16,0 0 3 0,0 0 0 0,0 0 0 16,0 0-27-16,0 0-12 0,0 0 0 0,0 0 1 31,0-6-33-31,-4 6-6 0,-3 0-2 0</inkml:trace>
  <inkml:trace contextRef="#ctx0" brushRef="#br0" timeOffset="108389.739">32964 9016 1130 0,'0'0'32'0,"0"0"8"0,0 0-32 0,0 0-8 0,0 0 0 0,0 0 0 15,0 0 106-15,0 0 20 0,0 0 4 0,0 0 1 16,-4 9-34-16,0 0-6 0,8 1-2 0,0-10 0 15,-1 0-30-15,1 0-7 0,-1 6 0 0,-3-6-1 16,0 3-37-16,0 7-14 0,0-10 11 0,0 0-11 16,4 6 0-16,-4-6-16 0,-4 3 1 0,4-3 1 0,0 0 14 15,0 0 0-15,0 0 0 0,0 0-9 16,4 0-16-16,-4 0-3 0,0 0-1 0,0 0 0 0,0 0 21 0,0 0 8 16,0 0 0-16,0 0-9 0,-4 6 9 0,4-6-8 15,0 0 8-15,0 0-8 0,-7 0-11 0,0-3-1 16,7 3-1-16</inkml:trace>
  <inkml:trace contextRef="#ctx0" brushRef="#br0" timeOffset="-183027.893">13907 9856 806 0,'0'0'36'0,"0"0"7"16,0 0-35-16,0 0-8 0,-4 9 0 0,4-9 0 0,0 0 0 0,0 0 0 15,0 0 0-15,0 0 0 0,-4 7 20 0,-3-1 1 16,7-6 1-16,0 0 0 0,0 0-35 0,0 0-7 16,0 0-2-16,0 0 0 0,0 0 49 0,-7 3 9 15,4 0 3-15,3-3 0 0,-7 0-11 0,7 0-3 16,0 0 0-16,0 0 0 15,0 0 31-15,0 0 7 0,0 0 1 0,0 0 0 0,0 0-3 16,0 0 0-16,0 0 0 0,0 0 0 0,-7-6 5 0,7 6 1 16,0 0 0-16,0 0 0 0,0-6-54 0,0 6-13 0,0 0 0 0,0 0 0 15,0 0 36-15,0 0 5 16,0 0 1-16,0 0 0 0,0 0-42 0,0 0 0 16,0 0 0-16,0 0 0 0,0 0 0 0,0 0 0 0,0 0-12 15,0 0 12-15,0 0 0 0,0 0 0 16,0 0 0-16,0 0 0 0,0 0-8 0,0 0 8 0,-7 6 0 0,3 0 0 15,4-6 0-15,-3 6 8 0,-1 1 0 0,1 5 0 16,3-2 30-16,-4-1 6 0,0 4 0 0,4-4 1 16,-3 13 7-16,3-10 2 0,0 4 0 0,0-3 0 15,-4 2-13-15,4 1-2 0,0 3-1 0,-3-7 0 16,3 7-19-16,0-3-4 0,0-4-1 0,-4 4 0 16,4-7 40-16,-3 4 8 0,-1 0 2 0,4-4 0 15,-3 0-76-15,3-9-14 16,0 0-3-16,0 0-1 0,0 0 30 0,0 0 0 0,0 0 0 0,0 0 0 15,0 0 0-15,0 0 0 0,0 0 0 0,0 0 0 16,0 0 18-16,-4 0 10 0,4 0 1 0,-10 0 1 16,3 0-75-1,0 7-15-15,-4-4-4 0,4-3 0 0,-4 0 38 0,4 0 7 0,0 0 2 0,-3 0 0 16,3 6-49-16,0-6-10 0,7 0-1 0</inkml:trace>
  <inkml:trace contextRef="#ctx0" brushRef="#br0" timeOffset="-182183.631">13737 9881 932 0,'0'0'20'0,"0"0"5"0,0 0 1 0,0 0 0 16,0 0-26-16,0 0 0 0,0 0 0 0,-7 3 0 15,7-3 47-15,0 0 4 0,-7 3 1 0,7-3 0 16,0 0-9-16,-7 0-2 0,7 0 0 0,0 0 0 0,0 0-41 0,-4 7-11 16,4-7-1-16,0 0 0 15,0 0 12-15,0 0 11 0,0 0-3 0,0 0 0 0,-7-7 17 0,4 4 3 16,-1 0 1-16,4 3 0 0,0 0 7 0,0 0 2 0,0 0 0 0,0 0 0 15,0 0 6-15,0 0 2 0,0 0 0 0,0 0 0 16,0 0 12-16,0 0 2 0,0 0 1 0,0 0 0 16,0 0-5-16,0 0-2 0,-3-6 0 0,3 6 0 15,0 0-29-15,0 0-5 0,0 0-2 0,0 0 0 16,0 0-18-16,0 0 10 0,0 0-10 0,0 0 8 16,0 0-8-16,0 0 0 0,0 0 9 0,0 0-9 15,0 0 9-15,0 0-9 0,0 0 12 0,7 3-12 16,-7-3 19-16,3 0-3 0,4 0-1 0,1 3 0 15,-5-6-4-15,4 3-1 0,0 0 0 0,0-3 0 16,0 3-10-16,0 0 0 0,0 0 9 0,0 0-9 16,1 3 0-16,-1 3 0 0,0-6 0 0,0 3 8 15,0 4-8-15,3-4 0 0,-3-3 0 0,0-3 8 16,4 3-8-16,0-4 0 0,-1 4 0 0,-3-3 8 0,4 0-8 0,-1-3 0 16,1 3 0-16,3-4 0 0,-3 1 0 15,3 3 8-15,-4 0-8 0,-3 0 0 16,4 3 0-16,3 0 0 0,-3 0 0 0,-1 0 0 0,1 3-11 0,-1 0 0 15,-2 3 0-15,-1-3 0 16,3 1-41-16,-3 2-9 0,0 0-2 0,-3 0 0 16,3 1-120-16,-4-1-24 0,1-3-5 0,-1 3 0 0</inkml:trace>
  <inkml:trace contextRef="#ctx0" brushRef="#br0" timeOffset="-181876.194">13917 10279 482 0,'0'0'10'0,"0"0"2"0,0 0 1 0,0 0 2 15,-3-6-15-15</inkml:trace>
  <inkml:trace contextRef="#ctx0" brushRef="#br0" timeOffset="-181345.191">13914 10220 1004 0,'0'0'22'0,"0"0"5"0,0 0 1 0,0 0 0 0,0 0-28 0,0 0 0 15,0 0 0-15,0 0 0 0,0 0 115 0,0 0 17 16,0 0 4-16,0 0 1 0,0 0-58 0,-7-10-12 0,-1 1-3 15,5 6 0-15,3 3-42 0,0 0-9 0,-7-7-1 0,7 7-1 16,0 0 9-16,0 0 3 0,0 0 0 0,0 0 0 16,0-9-8-16,0 9-2 0,0 0 0 0,0 0 0 15,3 0-13-15,-3 0 0 16,4 0 8-16,-1 6-8 0,5-3 0 0,-1-3 0 0,0 0 8 0,0 7-8 16,3-7 0-16,-3 0 0 0,4 0 8 0,-4 0-8 15,4 3 12-15,-1-3-1 0,1-3 0 0,-1-4 0 16,1-2 32-1,-4 9 6-15,0-9 2 0,0 2 0 0,0 1-31 0,0-3-5 16,0-4-2-16,0 1 0 0,0-4 5 0,0 3 1 0,-3 1 0 0,-1 9 0 16,1-7-31-16,-4 4-5 0,3 3-2 0,-3 3 0 15,0-6 0-15,0 6 0 0,0 0 0 0,0 0 0 16,0 0-34-16,-10 9-7 16,6 0-2-16,-3 1 0 0,0 2 19 0,4-2 4 0,3-10 1 0,-7 9 0 15,0 4 23-15,3-4 5 0,1 0 1 0,-1 1 0 0,-3-1 9 16,7-2 0-16,-4 2 0 0,4 0 0 15,0 1 0-15,-3-1 0 0,3-9 0 0,3 10 0 0,-3-1 24 0,0 0 8 16,0-2 0-16,0 2 1 0,0 1-17 0,-3-4-3 16,3 6-1-16,0 1 0 0,0-1-12 0,0-2 0 15,-4-1 0-15,4 1 0 0,-3-1 0 0,3 0 0 16,0-2 0-16,0-7 0 0,0 0 0 0,0 0 0 16,3 6 0-16,-3-6 0 0,0 0 0 0,7 0 0 0,4-3 0 15,-4 0 0-15,4 0-8 0,3 3 8 0,0-4 0 16,0 1 0-1,4-3-64-15,-4 3-7 0,3 3-1 0,-2-6 0 0</inkml:trace>
  <inkml:trace contextRef="#ctx0" brushRef="#br0" timeOffset="-180625.466">15011 9875 1177 0,'0'0'25'0,"0"0"6"0,0 0 1 0,0 0 2 0,0 0-34 0,0 0 0 0,0 0 0 0,0 0 0 16,0 0 27-16,0 0-2 0,0 0 0 0,0 0 0 15,0 0 63-15,0 0 12 16,-4 6 2-16,4-6 1 0,-3 6-15 0,3-6-2 0,0 0-1 0,0 0 0 16,-7-3-13-16,0 0-4 15,7 3 0-15,-11-3 0 0,4 3-55 0,0-3-13 16,0 0 0-16,-7-1 0 0,3 1 0 0,-3 0 0 0,-4 3 0 0,4-3 0 15,0 0 0-15,0 0-12 0,0 0 3 0,0 3 1 16,3-4 8-16,-3 4 12 0,4 7-2 0,-1-4-1 16,4-3-27-16,-4 3-6 0,8 0 0 0,-4 0-1 15,0 4 13-15,3-1 2 16,-3 0 1-16,4 0 0 0,-1 1 9 0,0-1 0 0,4-6 0 0,-3 6-8 16,3-6 8-16,0 3 9 0,0 7-1 0,0-1-8 15,0 1 30-15,0 5-1 0,0 1 0 0,-4 0 0 16,4-1-19-16,-3 1-10 0,3 3 10 0,-4 0-10 0,4-1 8 15,0 7-8-15,0 7 0 0,0-7 0 0,0-3 0 0,0-3 0 16,0 3 0-16,0 0 0 0,4-4 0 0,-4 4 0 16,3 3 0-16,-3-6 0 0,0-3 0 0,0-4 0 15,4-5 0-15,-4 2 0 0,3 1 0 16,-3-1 0-16,0 3 0 0,4-5 0 0,-4-7 0 0,0 0-13 16,0 0 1-16,0 0 0 15,0 0-192-15,0 0-37 0,0 0-8 0,0-7-2 0</inkml:trace>
  <inkml:trace contextRef="#ctx0" brushRef="#br0" timeOffset="-180261.412">14644 10188 1267 0,'0'0'28'0,"0"0"5"0,0 0 2 15,0 0 1-15,3-6-36 0,-3-3 0 0,4 9 0 0,-1 0 0 16,1-10 94-16,-1 4 12 0,5 0 2 0,-5 2 1 16,4-2-72-16,4 3-14 15,-1 0-3-15,1 0-1 0,-1 0 36 0,5 0 7 0,-1 6 2 0,-4 0 0 16,1 0-52-16,-1 3-12 0,5 0 0 0,-5 1 0 15,-3 2 0-15,4-6 0 0,-1 4 0 0,1-1 0 16,-4-3 45-16,4 6 7 0,-11-9 0 0,0 0 1 0,10-3-33 16,-10 3-8-16,7 3 0 0,-7-3-1 0,11-9-11 0,-1 9-9 15,-3-9 9-15,4 5-13 0,-4-8-4 16,4-1-1-16,-4 7 0 0,0-3 0 16,3-4-119-16,-3 4-24 0,-3-1-5 0,3 4-600 0</inkml:trace>
  <inkml:trace contextRef="#ctx0" brushRef="#br0" timeOffset="-179438.476">15187 10057 892 0,'0'0'20'0,"0"0"4"0,0 0 0 0,0 0 1 0,-7 0-25 0,7 0 0 16,0 0 0-16,0 0 0 0,-3 0 140 0,-5 0 22 16,8 0 5-16,-3 0 1 0,-4 6-84 0,3-3-16 15,1 3-3-15,-4 7-1 0,0 6-51 0,3-4-13 16,-3-15 0-16,0 0 0 15,4 0 0-15,-1 3 0 0,-7-6 0 0,4 3 0 0,4 7 0 0,-4-1 0 16,0 0 0-16,0-3 0 0,3-6 0 0,-3 3 0 0,4 6 0 0,-4 4 0 16,3-4 0-16,4 0 0 0,-4-3 0 15,1 1 0-15,-1 2 0 0,4-3 0 0,-3 6 0 0,-1 1 0 16,4-1 24-16,-3-3 3 16,3 7 0-16,0 0 0 0,0-4-27 0,-4 4 8 0,8-4-8 0,-4 3 0 15,0-2 33-15,3-1 2 0,-3 4 0 0,4 2 0 16,-4-15-35-16,3 10 0 0,-3-7 0 0,4 13 0 15,-1-4 0-15,-3-12 0 0,0 0 0 0,8-6 0 16,-8 6 51-16,7-6 3 0,0 3 1 0,-4-4 0 16,4 1-37-16,-3-3-7 0,3-1-2 0,-4 1 0 15,-3-1 11-15,4 1 1 0,-1 3 1 0,1-4 0 16,-4-2-22-16,0-1 8 0,0 4-8 0,0-4 0 16,0-2 0-16,0 5 0 0,0 1 0 0,0-1 0 15,0 10 0-15,0 0 0 0,-4-9 0 0,4 9 0 0,0 0 0 0,0 0 0 16,0-3 0-16,0 3-8 0,0 0 8 0,0 0 0 15,0 0-9-15,0 0 9 16,0 0 0-16,0 0-9 0,7 3 9 0,0-3 0 16,4-3-8-16,-4-3 8 0,-7 6 0 0,4 6 0 0,-1 3 0 15,4 1 0-15,-3-7 0 0,-4-3 0 0,0 0 0 0,0 0 0 16,7 9 0-16,-4-3 0 0,1-2 0 16,-4 5 0-16,0 0 0 0,0-2 0 0,-4 2 0 0,4-3 0 15,-3 4 0-15,3 2 0 0,-4-2 0 0,4 2 0 16,0-2 0-16,0-1 0 0,0-9-16 0,0 0 3 15,4 3 1-15,-1 7 0 0,-3-10-5 0,7 0-1 16,0 0 0-16,1 0 0 16,-1-4-50-16,0-2-11 0,0-3-1 0,0 6-784 0</inkml:trace>
  <inkml:trace contextRef="#ctx0" brushRef="#br0" timeOffset="-179043.583">15349 10126 1036 0,'0'0'23'0,"0"0"5"0,-3 6 0 0,3-6 1 0,0 0-29 0,0 6 0 15,-4 0 0-15,1 1 0 0,3-1 57 0,-4 3 6 16,1 4 1-16,-1-1 0 16,1-2-11-16,-1 5-1 0,4-5-1 0,-3-1 0 0,3-2 21 0,-4-1 4 15,4-6 0-15,0 0 1 0,0 0-61 0,0 0-16 16,4 9 0-16,-1-2 0 0,-3-7 36 0,0 0 4 15,0 6 0-15,0-6 1 0,0 0-14 0,4 9-3 16,-1-3-1-16,1 4 0 0,-4-10-23 0,0 0 0 16,0 0 0-16,0 0 0 15,0 0-69-15,0 0-15 0,0 6-4 0,0-6-692 0</inkml:trace>
  <inkml:trace contextRef="#ctx0" brushRef="#br0" timeOffset="-178838.136">15219 9900 1216 0,'0'0'27'0,"0"0"5"0,0 0 2 0,0 0 0 16,0 0-34-16,0 0 0 0,0 0 0 0,0 0 0 15,0 0-58-15,0 0-18 16,7-10-4-16,-4-2-380 0</inkml:trace>
  <inkml:trace contextRef="#ctx0" brushRef="#br0" timeOffset="-178365.797">15635 9991 1497 0,'0'0'32'0,"0"0"8"0,0 0 0 0,0 0 4 0,0 0-36 0,0 0-8 0,0 0 0 0,-7 3 0 16,7-3 53-16,-7 6 9 0,-4 0 2 0,4 1 0 15,0-1-16-15,0 3-2 0,-3 1-1 0,3-1 0 16,-4 1-21-16,4-1-4 0,0 0 0 0,0 7-1 16,0-7-19-16,0-2 0 0,3 2 0 0,-3-3 0 15,4 1 0-15,3-7 0 0,0 0 0 0,0 0 0 16,0 0 35-16,0 0 3 0,0 0 1 0,3 3 0 15,-3 3-11-15,4-3-3 0,-1 0 0 0,4-3 0 16,-3-3 18-16,3 3 3 0,0 0 1 0,0 6 0 0,0 1-24 0,0-1-5 16,0-3-1-16,0 0 0 0,-3 0-9 0,3 1-8 15,0 2 9-15,0-3-9 0,-4 6 8 0,8 1-8 16,-7-1 0-16,3 1 9 0,-4-1-9 16,-3 4-12-16,0-4 2 0,0 4 1 15,0-4-95-15,-3 3-20 16,3-2-3-16,-7-1-512 0,3 1-102 0</inkml:trace>
  <inkml:trace contextRef="#ctx0" brushRef="#br0" timeOffset="-177323.123">13857 9875 802 0,'0'0'22'0,"0"0"6"0,0 0-28 0,0 0 0 0,0 0 0 0,0 0 0 16,0 0 48-16,0 0 4 0,4 6 1 0,-4 0 0 16,3 4-26-16,-3-1-6 0,0-3-1 0,0 4 0 0,0-1-20 0,4-3 0 15,-4 4 0-15,0-10 0 16,0 0 56-16,0 9 6 0,0-6 2 0,-4 10 0 0,4-1-52 0,0-5-12 16,0-7 0-16,0 9 0 0,0 4 47 0,0-7 6 15,0-6 2-15,0 0 0 0,0 9-6 0,0-9-1 31,0 0 0-31,0 0 0 0,0 0-8 0,-3 7-1 0,3 2-1 0,-4 0 0 0,1 1-14 0,-1 2-4 16,1-2 0-16,3-1 0 0,0-9-20 0,-4 6 0 16,4 1 0-16,-4 2 8 0,1-3-8 0,-1 1 0 15,4-7 0-15,-7 3 0 16,4 6 0-16,-4-3 0 0,3 7 0 0,1-7 0 0,-1 1 0 0,-3-7 0 16,4 9 0-16,-1-9 0 0,1 9 0 0,-1 1 0 15,1-4 0-15,-5-3 8 0,5 3 12 0,-4-2 2 16,0 2 1-16,0 0 0 0,0 0 2 0,0-2 1 15,-4-1 0-15,0-3 0 0,1 0-7 0,-1-3-2 16,1-1 0-16,3 1 0 0,0-3-17 0,-4 3 0 0,4 6 0 0,0-3 0 16,0 0 0-16,0-3 0 15,3-3 0-15,-3 6 0 0,4-10 24 16,-4 10 2-16,0 0 0 0,3 10 0 0,1-4-42 0,3-6-9 0,-4-6-2 0,0 2 0 16,4 4 27-16,0 0 0 0,0 0 12 0,0 0-4 15,0 0-8-15,0 0 9 0,-3 0-9 0,3 0 10 16,0 0-26-16,-4-6-4 0,1 3-2 0,3 3 0 15,-4-6-51-15,4 6-11 16,0-3-1-16,-3-4-1 0,-1-2-119 0,4 9-24 0,0 0-5 16,0 0-1-16</inkml:trace>
  <inkml:trace contextRef="#ctx0" brushRef="#br0" timeOffset="-175939.762">16281 10201 1497 0,'0'0'32'0,"0"-3"8"0,-4-4 0 0,4 7 4 0,0 0-36 0,0 0-8 15,0 0 0-15,0 0 0 0,0 0 53 0,-7 0 9 16,7 0 2-16,-7 0 0 0,0 0-52 0,-4 0-12 16,1 7 0-16,-1-4 0 0,4-3 28 0,-3 0 2 15,-1 0 1-15,4 6 0 0,-4-3-12 0,1-3-3 16,3 6 0-16,-4-6 0 0,4-6 0 0,0 12 0 16,-4-2 0-16,4 2 0 0,7-6-16 0,-7 3 0 15,4 6 0-15,-1 1 0 0,-3-4 0 0,4 0 0 0,3 7 0 0,-4-1 0 16,1-2 0-16,-1-1 0 0,4 4 0 0,-3-4 0 15,3 1 0-15,0 5 0 0,-4-5 0 16,4-4 0-16,0-6 0 0,0 0 0 16,0 0 0-16,4 9 0 0,-4-9 13 0,3 7-4 0,4-4-1 15,-7-3 0-15,0 0-8 0,7 3-11 0,0 0 3 0,4-3 0 16,-1 0 36-16,1-3 7 0,-4 0 1 0,4 0 1 16,-1 0-9-16,1-4-1 0,-4 1-1 0,4-3 0 15,-1-7-4-15,1-3-1 0,-4 0 0 0,3-3 0 16,-3 0 19-16,0 7 3 0,-3-1 1 0,-1-3 0 15,1 7-27-15,0-13-5 0,-1-4 0 0,-3-2-1 16,0-7-11-16,-3 10-16 0,-1 0 4 0,-3-3 1 16,0 2 25-16,-4 1 5 0,4 0 1 0,-3-3 0 15,-1 2-20-15,1 1-16 0,-1 0 4 0,-3 12 0 16,0 1-8-16,3 2-2 0,1 0 0 16,-1 1 0-16,0-1 10 0,4 4 3 0,4 3 0 0,-1 6 0 0,1-3 0 0,3 3 0 15,-4 3 0-15,4 6 0 16,4 1 9-16,-4 2-13 0,3-3 5 0,1 7 8 15,-1 0-8-15,1 0 8 0,-1 2 0 0,4-2 0 0,0 3 0 16,-3 0 0-16,7-4-9 0,-4 7 9 0,0 3 0 0,3 0 0 16,-3 4 0-16,4 2 0 0,-4 0 0 15,0 4 0-15,-3-7 0 0,-1 3 0 0,-3-6-10 0,4 1 2 16,-4 2 0-16,-4 0 0 0,4-6 8 0,-3-3 0 16,3-4 0-16,-4 4 0 0,4-6-8 0,-3 2-7 15,3 4-1-15,0-6 0 0,-4-4 16 0,4-9 0 16,0 0 0-16,0 0 0 0,0 0 0 0,4 7 0 0,-4-1 0 0,0-6 0 15,0 0-16-15,0 0-1 0,0 0 0 0,0 0 0 32,0 0-139-32,0 0-27 0</inkml:trace>
  <inkml:trace contextRef="#ctx0" brushRef="#br0" timeOffset="-175290.532">16355 10220 781 0,'0'0'16'0,"0"0"4"0,0 0 1 0,0 0 3 0,0-4-24 0,0 4 0 16,0 0 0-16,-4-6 0 0,1-3 10 0,-1 6-2 15,4 3-8-15,0 0 12 0,-3-7 16 0,3-2 2 0,0 9 1 16,0 0 0-16,0 0 26 0,0 0 6 0,0 0 1 0,0 0 0 16,0 0-13-16,0 0-3 15,0 0 0-15,0 0 0 0,0 0 7 0,0 0 1 0,0 0 0 0,0 0 0 16,0 9 0-16,0-2 1 0,0-7 0 0,-4 9 0 16,4 0-5-16,0 4 0 0,0 3-1 0,-3-1 0 15,6-5-31-15,-3-1-5 0,4 1-2 0,-4-10 0 16,0 6 38-16,0 3 7 0,3 4 2 0,1-7 0 15,-4-6-45-15,7 9-15 0,0 1 9 0,3-7-9 16,1 10 30-16,0-7 1 0,-1 6 0 0,4-2 0 16,-3-1-50-16,-1-3-9 0,5-2-3 0,-5 2 0 15,1-3 54-15,-1 0 10 0,4-3 3 0,-7-3 0 16,1 0-14-16,-5 0-2 0,4-7-1 0,-3 4 0 0,-1-3 43 16,1-1 9-16,-1-2 1 0,-3-4 1 0,0 3-58 15,0-2-15-15,-3 2 0 0,-1-2 0 0,1-1 0 0,-4-3 0 16,0 0 0-16,-4-6 0 15,0 3 0-15,-3-3-13 0,0-3 1 0,4 3 0 16,-1 0-33-16,4 3-7 0,0 0 0 0,0 3-1 16,0 3-9-16,3 1-2 0,1 5 0 0,3 4 0 15,-4 0-102-15,4 6-21 0,0 0-4 0,0 0-1 0</inkml:trace>
  <inkml:trace contextRef="#ctx0" brushRef="#br0" timeOffset="-174425.831">17268 10075 720 0,'0'-12'20'0,"0"12"5"0,0 0-25 0,0 0 0 16,0 0 0-16,0 0 0 0,-3-6 82 0,3 6 11 15,-7 0 3-15,0-4 0 0,0-2 4 0,7 6 2 16,-7 0 0-16,0 0 0 0,0 0-5 0,-4 6-1 0,4 7 0 0,0-4 0 16,3 1 0-16,-3-10-1 15,0 9 0-15,-3-9 0 0,3-9-16 0,0 9-3 0,-4 15-1 0,4-5 0 16,0-7-31-16,-4 3-5 0,4-3-2 0,0 4 0 16,0-1-37-16,0 0 0 0,4 0 0 0,-4 1 0 15,3-4 0-15,-3 3 0 0,3 0-12 0,1 7 4 16,-1-4 8-16,1 7-10 0,-1-13 10 0,4-3-10 15,0 0 1-15,0 10 0 0,0-4 0 0,0-6 0 16,0 0 18-16,0 0 4 0,0 0 1 0,0 0 0 16,0 0-22-16,0 0-5 0,0 6-1 0,0-6 0 15,0 0 38-15,7-3 7 0,-3-10 1 0,-1 7 1 16,1 16-1-16,-1-1-1 0,5 0 0 0,-1-2 0 16,0-7-44-16,-4-3-9 0,4 6-2 0,0-10 0 0,0-11 14 15,-3 8 10-15,-1 7-13 0,1 12 5 16,-1 13-4-16,1-9-1 0,-1-19 0 0,-3 6 0 15,4 22-6-15,0-13-1 0,-4-9 0 0,0 0 0 0,7 9 12 0,-4-2 8 16,-3-7-12-16,4 3 12 0,3 3 0 0,-4 7 0 16,-3-1 0-16,4-2 0 0,-4-10 0 15,0 0 0-15,3 6 0 0,-3-6 9 0,0 3-9 0,4 10 0 16,-4-4 0-16,0 0 0 0,0-9 0 0,0 0 0 16,0 0 0-16,0 0 0 0,0 0 0 0,-4 7-9 15,1-1 9-15,-4-3-13 0,0 0 3 0,3 3 1 16,-3 1 0-16,0-7 0 0,0 3 9 0,-4-3-12 0,-3 0 12 15,4-3-12-15,-4 0-10 0,3-1-2 0,0 1-1 0,-3 0 0 32,7 0-44-32,-3 3-9 0,3-3-2 0,0 0 0 15,3 0-192-15,0 0-38 0,8-16-8 0,-8 16-2 0</inkml:trace>
  <inkml:trace contextRef="#ctx0" brushRef="#br0" timeOffset="-173992.527">17367 10251 1074 0,'0'0'30'0,"0"0"8"0,0 0-30 0,0 0-8 16,0 0 0-16,0-9 0 0,0 9 104 0,4-7 19 15,-4-2 4-15,0 9 1 0,0 0-52 0,0 0-9 16,0 0-3-16,0 0 0 0,0 0-51 0,0 0-13 15,0 0 0-15,0 0 0 0,-4 6 33 0,1 4 4 16,3-4 1-16,0 3 0 0,0 1-12 0,0-1-2 16,0-3-1-16,0-6 0 0,0 0-7 0,0 0-2 15,0 7 0-15,3 2 0 0,-3-3-14 0,4 4-15 16,-4-10 3-16,0 3 1 0,3 6 11 0,1 1 0 0,-1-4 0 0,-3-3 0 31,4 10-25-31,-4-7-3 0,0-6-1 0,0 0-534 0,0 9-106 0</inkml:trace>
  <inkml:trace contextRef="#ctx0" brushRef="#br0" timeOffset="-173402.481">17321 9661 1036 0,'0'0'23'0,"0"0"5"0,0 0 0 0,0 0 1 0,4-3-29 0,-4 3 0 0,0 0 0 0,0 0 0 15,0 3 108-15,0-3 16 16,0 0 4-16,0 0 0 0,3 10-52 0,-3-4-9 15,4-3-3-15,0 7 0 0,-4-1-7 0,0 4-1 0,0 2-1 0,0 1 0 16,-4-3-37-16,4 2-7 0,0-2-2 0,0-1 0 16,0-2-9-16,-4 9 0 0,4-1 0 0,0 4 0 15,0-3 0-15,0 0 0 0,4 0 0 0,-4 0 0 16,4 6 0-16,-4 0 0 0,0 3 0 0,0-6 0 16,0 0 0-16,0 0 0 0,3 0 0 0,-3 0 0 15,4 3 53-15,-4 0 9 0,0-6 2 0,3 3 0 16,-3-4-75-16,0 1-14 0,0-3-3 0,0 0-1 0,0-7 29 15,-3 0 10-15,3 1 0 0,-4-1 0 0,4-9-10 0,-3 0 0 16,-1 10 0-16,0-1 8 16,4-9-44-16,0 6-8 0,0 1-3 0,0-1 0 15,4-3-65 1,-4 0-12-16,4 0-4 0,-4-3 0 0,0 0-117 0,0 0-24 0,-8-22-5 0,8 22-117 0</inkml:trace>
  <inkml:trace contextRef="#ctx0" brushRef="#br0" timeOffset="-172861.403">17568 9956 952 0,'0'0'27'0,"0"0"5"0,0 0-32 0,0 0 0 0,4 3 0 0,-1 10 0 16,-3-7 84-16,4 0 11 0,-4 1 1 0,0 2 1 16,0 4 17-16,-4-4 3 0,4 4 1 0,0-4 0 15,-3 0-50-15,3 1-11 0,0-10-1 0,-4 3-1 16,4-3-24-16,0 9-5 0,0 1-1 0,-3-1 0 16,3-9-5-16,-7 0 0 0,0-9-1 0,0 15 0 15,0 3 11-15,0-2 2 0,-1 2 1 0,-2-3 0 16,3 1-23-16,-4-1-10 0,4-3 8 0,-3 3-8 15,3-3 0-15,-4 4 0 0,4-1 0 0,3 0 0 16,-3 1-12-16,7-7 12 0,-3 0-10 0,3 0 10 16,-4 9 0-16,1 0 0 0,3-9 0 0,-4 7 0 15,4-7 0-15,0 0-12 0,0 0 3 0,0 0 1 0,0 0 8 16,0 0 0-16,0 0 0 0,0 0 0 0,-3 9 0 0,3-9 0 16,0 0 0-16,0 0-8 0,0 0 18 0,0 0 4 15,0 0 1-15,0 0 0 0,0 0-15 0,-4 3 9 16,4-3-9-16,0 0 8 0,0 0 20 0,0 0 4 15,0 6 1-15,0 4 0 0,0-1-23 0,0 7-10 16,0-7 8-16,0 4-8 0,4-4 0 0,-4-2 0 16,3 2 0-16,1-6 0 15,-4-3-24-15,0 0-11 0,7 3-1 0,-4 0-1 0,4 4 37 0,0-4 0 0,0 6 0 0,4-3 0 16,0-2 0-16,-4 2 0 0,3-3 0 0,-3 6 0 16,0-2 0-16,0 2 0 15,1-3 0-15,-1 1 0 0,-4-1-9 0,-3-6 9 0,0 0 0 0,7 3-652 16,-7-3-126-16</inkml:trace>
  <inkml:trace contextRef="#ctx0" brushRef="#br0" timeOffset="-172465.641">17706 10173 1292 0,'0'-13'28'0,"0"13"7"0,0 13 1 0,0-13 0 0,0-7-36 0,0 14 0 16,0 21 0-16,0-13 0 0,0-15 75 0,0 0 8 15,0 0 1-15,0 4 1 0,0 11-39 0,0-5-8 16,-4 2-2-16,4 1 0 0,0-1-14 0,0 1-3 0,-3-1-1 0,3-2 0 16,-4 5-9-16,4-2-1 0,0 3-8 0,-3-4 12 15,3 1-12-15,0-4 0 0,-4 1 0 0,4-1 0 31,0 0-68-31,-3-2-14 0,3-7-2 0,0 0-638 0</inkml:trace>
  <inkml:trace contextRef="#ctx0" brushRef="#br0" timeOffset="-172225.194">17625 9796 1582 0,'0'0'44'0,"0"0"12"16,0-3-45-16,0 3-11 0,0 0 0 0,0 0 0 16,0 0 36-16,0 0 6 0,0 0 1 0,3 3 0 0,1 7-22 0,-4-1-4 15,0-9-1-15,3 6 0 16,-3-2-60-16,0-4-12 0,0 0-2 0,0 9-422 15,-3-9-84-15</inkml:trace>
  <inkml:trace contextRef="#ctx0" brushRef="#br0" timeOffset="-168808.022">18217 10226 824 0,'0'0'23'0,"0"0"6"0,0 0-29 0,0 0 0 0,0 0 0 0,0 0 0 15,0 0 60-15,0 0 5 0,0 0 2 0,0 0 0 16,0 0-54-16,0 0-13 0,0 0 0 0,0 0 0 16,-7-6 54-16,7 6 8 0,0 0 2 0,0 0 0 15,-7 0-52-15,4-10-12 0,-1 7 0 0,4-3 0 16,-3 3 54-16,3 3 8 0,0-7 2 0,0 7 0 16,0 0-14-16,0 0-2 0,0 0-1 0,0 0 0 0,0 0-24 15,0 0-5-15,0 0-1 0,0 0 0 0,0 0 21 0,0 0 4 16,0 0 1-16,0 0 0 0,0 0-18 0,0 0-3 15,0 0-1-15,0 0 0 0,0 0 14 0,0 0 2 16,0 0 1-16,0 0 0 0,0 0-23 0,0 0-5 16,0 0-1-16,0 0 0 0,3 7-9 0,1-4 0 15,-1 3 0-15,4-3 0 0,0 7 0 0,0-10 0 16,1 0 0-16,2 0 0 0,1 0 16 0,-4 0 0 16,0 6 1-16,0-3 0 0,-4 0-27 0,4-3-6 15,1 0 0-15,-1-3-1 0,0 0 27 0,3-3 6 16,-3 6 0-16,4 0 1 0,-4-10-27 0,0 10-6 15,0 0 0-15,0-3-1 0,-3-3 17 0,-1 3 0 16,-3 3 0-16,0 0 0 0,0-7 0 0,0-2 0 0,-3 0 0 16,-1 5 0-16,4-2 0 0,-7 0 0 0,7 6 0 15,-7-6-10-15,0-4 10 0,0 7-12 0,7 3 12 0,0 0-12 32,0 0-21-32,-7-6-5 0,0 0-1 0,-4-1 0 0,4-2 39 0,0 3 0 0,0 6 0 0,-4-4 0 15,4 1 11-15,0 0 9 0,7 3 3 0,-7 3 0 16,0-3-37-16,-3 7-7 0,6-4-2 15,-3 6 0-15,3-6 23 0,-3 7 0 16,4 2 0-16,-4 4 0 0,3-7 0 0,-3-2 0 0,4 2 0 0,-4 0 0 16,3 7 0-16,1-7 0 0,-1 1 0 0,1 2 0 15,-1-5 10-15,4 2 6 0,-3 4 2 0,3-4 0 16,0 0-29-16,0 1-5 0,0-10-2 0,0 9 0 16,3 1 18-16,1-7 0 0,-1 6 0 0,1 1 0 15,-4-10 31-15,7 0 9 0,0 0 3 0,3 0 0 16,1 0-31-16,-1 6-12 0,1-3 8 0,0-3-8 0,-1 6 8 15,-3-12-8-15,0 6 8 0,0 0-8 16,-7 0 0-16,0 0 0 0,7 0 0 0,1 0 0 16,-1-3-148-16,0-3-21 0,3 6-5 0,-3-10-1 0</inkml:trace>
  <inkml:trace contextRef="#ctx0" brushRef="#br0" timeOffset="-168287.235">18531 10154 1136 0,'0'0'24'0,"0"0"4"0,0 9-28 0,0 1 0 0,4-1 0 0,-4 0 0 16,0 1 100-16,0-1 13 0,0 10 3 0,0-3 1 16,0-4-93-16,0-2-24 0,0 2 0 0,0-2 0 15,0-4 0-15,0 3 0 0,0-6 0 0,0 7 0 16,0-10 0-16,0 0 9 0,0 6-9 0,0-6 0 16,0 0 0-16,0 0 0 0,0 0 0 0,0 0 0 15,0 0 45-15,0 0 12 0,0 0 3 0,0 0 0 16,3-6-16-16,-3 3-4 0,4-4 0 0,0 4 0 0,-4-3-17 0,0 0-4 15,0 6-1-15,3-7 0 0,-3 1-18 0,0 6 0 16,0 0 8-16,0 0-8 0,0-3 0 0,0 3 0 16,0 0 0-16,7 0-9 0,-7 0 9 0,11 0 0 15,-8-3 0-15,-3 3 0 0,11 0 0 16,-4 0 0-16,0 0 0 0,-7 0 0 0,7-3 0 0,0 3 0 16,-7 0 0-16,0 0 0 0,11 0 12 0,-11 0-3 15,0 0 0-15,7 3 0 0,-7-3 1 0,0 0 0 16,7 6 0-16,-7-6 0 0,0 0-1 0,7 10 0 15,-4 2 0-15,1 4 0 0,-4-7-1 0,3-3-8 16,-3 4 12-16,4-1-4 0,-1 4-8 0,1 3-17 16,-4 2 4-16,3-5 1 15,-3-13-36-15,0 0-8 0,8 6 0 0,-8-6-1 16,0 0-32-16,7 3-7 0,3 7 0 0</inkml:trace>
  <inkml:trace contextRef="#ctx0" brushRef="#br0" timeOffset="-167438.791">19054 9878 952 0,'0'0'27'0,"0"0"5"0,0 0-32 0,0 0 0 0,0 0 0 0,0 0 0 16,0 0 84-16,0 0 11 16,0 0 1-16,0 0 1 0,0 0-32 0,0 0-6 15,0 0-2-15,0 0 0 0,0 0-5 0,0 0-2 0,0 0 0 0,3 9 0 16,1-2-10-16,-4-7-3 0,0 0 0 0,0 0 0 15,0 9-13-15,0 0-4 0,3 1 0 0,-3 5 0 16,4-2-5-16,-1-4-2 0,-3 7 0 0,0-3 0 16,0-1 14-16,4 4 2 0,-4-1 1 0,3 1 0 15,1 3-30-15,-1 0-18 0,-3-4 2 0,4 1 1 16,-1-6 46-16,-3 2 9 0,4-3 1 0,-1 1 1 16,-3 6-22-16,4-1-4 0,-1 7 0 0,-3-6-1 15,4-4-7-15,-4 1 0 0,4 6-8 0,-4 0 12 16,0-4-12-16,0-2 9 0,0-4-9 0,3-3 8 0,-3 4-8 15,0-7 0-15,0-3 0 0,0 0 8 0,0 0-8 0,0 0 12 16,0 0-12-16,0 0 12 0,0 0 18 0,0 0 4 16,0 0 1-16,0 0 0 0,0 0-15 0,0-3-4 15,0-7 0-15,4 4 0 0,-4 6-16 0,0-9 0 16,3 6 0-16,1-4 0 0,-4 1 13 0,0 0-4 16,0 6-1-16,0 0 0 15,3-3-8-15,1-7 0 0,-1-5 0 0,1 2 0 0,-1 1-12 16,1 2 12-16,-1 4-10 0,-3 6 10 0,0 0-15 15,7-6 3-15,-3 2 1 0,3-2 0 0,-7 6-2 0,0 0-1 16,7 0 0-16,0-9 0 16,-3 9-20-16,3-3-4 0,-4-4-1 0,-3 7 0 0,0 0 39 0,0 0 0 0,0 0 0 0,7 10 0 15,0 9 0-15,0 6 0 16,-3-3 0-16,-1-10 0 0,-3-12 0 0,0 0 0 0,4 10 0 0,-1-1 0 16,-3-9 0-16,4 6 0 15,3-3 0-15,-3-3 0 0,3 7 0 0,-4-4 0 0,1-3 0 0,3 6 0 16,0-3 0-16,0-3 0 0,0 6 0 0,0-2 8 31,0 5-61-31,0-3-13 0,0-3-2 0,0 1-1 16,0-1-150-16,-7-3-29 0,0 0-7 0,11-7-1 0</inkml:trace>
  <inkml:trace contextRef="#ctx0" brushRef="#br0" timeOffset="-167129.459">19463 10264 836 0,'0'31'24'0,"0"-22"4"0,0-9-28 0,0 0 0 15,0 0 0-15,0 10 0 0,-4-7 108 0,4-3 16 16,0 0 4-16,0 0 0 0,4 9-52 0,-4-9-9 16,0 0-3-16,0 0 0 0,0 0-51 0,0 0-13 15,0 10 0-15,0-10 0 0,0 0 0 0,0 6 0 16,0-6 0-16,0 0 0 0,0 0-14 0,0 0-6 16,0 9 0-16,0-9-1 15,0 0-25-15,0 0-5 0,0 7-1 0,0-7 0 0</inkml:trace>
  <inkml:trace contextRef="#ctx0" brushRef="#br0" timeOffset="-166927.966">19403 10041 806 0,'0'0'17'0,"0"0"4"0,0 0 1 0,0 0 2 16,0 0-24-16,-4 6 0 0,1 0 0 0,3-6-354 15</inkml:trace>
  <inkml:trace contextRef="#ctx0" brushRef="#br0" timeOffset="-166374.672">19569 10235 1074 0,'0'0'30'0,"0"0"8"0,0 10-30 0,0-4-8 0,0-6 0 0,0 0 0 16,0 0 155-16,0 9 29 0,3 1 7 0,-3-1 1 16,0 4-96-16,4-7-20 0,-4 3-3 0,0-9-1 15,3-12-36-15,-3 12-7 0,7 9-1 0,-3 4-1 16,-1-7 0-16,4 3 0 0,-3-5 0 0,-4-4 0 15,7-4-4-15,-4-2-1 0,-3 6 0 0,4 10 0 16,3 5-34-16,-3-2-6 0,-1-7-2 0,-3-6 0 16,0 0 36-16,0 0 8 0,7 13 0 0,-3-4 1 15,-4-9-25-15,0 0 0 0,7 0 0 0,-7 0 0 0,3 0-15 0,-3 0-8 16,4-3-1-16,-1 0-1 0,1 0 71 0,-4 3 14 16,0 0 4-16,0 0 0 0,0 0-52 0,0-10-12 15,3-18 0-15,1 19 0 0,-4 9 54 0,0 0 8 16,0-4 2-16,3-11 0 0,1-20-52 15,-1 17-12-15,1 24 0 0,0 3 0 0,3-12 0 0,-4-13 0 16,1-24 0-16,-1 2 0 0,1 19 0 0,-1 0 0 16,1 4 0-16,-1-1 0 15,-3 7-48-15,4-1-13 0,-4 1-3 0,3-1 0 16,-3 10-15-16,0 0-3 0,0 10-1 0,4-1 0 16,-1-18-21-16,1-1-5 0,-4 10-1 0,0 0 0 15,3-3-116-15,-3 3-23 0,0 0-5 0,4 3-1 0</inkml:trace>
  <inkml:trace contextRef="#ctx0" brushRef="#br0" timeOffset="-165740.018">19854 10201 1497 0,'0'0'32'0,"0"0"8"0,0 0 0 0,0 0 4 0,0 0-36 0,0 0-8 15,0 0 0-15,0 0 0 0,0 0 53 0,0 0 9 16,0 0 2-16,4 6 0 0,-4-6-52 0,0 0-12 16,0 0 0-16,3 3 0 0,-3-3 54 0,7 10 8 15,1-1 2-15,-1-3 0 0,0-12-52 0,-4 3-12 16,-3 3 0-16,7-6 0 0,-3-4 0 0,-1 10 0 16,4-3 0-16,-7 3 0 0,4 9 54 0,3-9 8 0,0-6 2 0,-4-3 0 15,5-1-52-15,-5 7-12 0,1-3 0 0,-4 6 0 16,0 0 0-16,0 0 0 0,0 0 0 0,0 0 0 15,0 0 0-15,3-9 0 0,-3 5 0 0,4-5 0 16,-4 0 0-16,0 9 0 0,0 0 0 0,0 0 0 16,0 0 0-16,0 0 0 0,0 0 0 0,-7-4 0 31,0-2-30-31,-4 0-9 0,4 0-1 0,0 3-1 0,0 3 23 0,-4 0 5 0,4 0 1 0,0 0 0 16,0 3 22-16,0 0 5 0,7-3 1 0,-4 9 0 15,1-3 3-15,-1 13 1 0,1 13 0 0,-1-4 0 16,4-9-3-16,-3-4 0 0,3 1 0 0,0 0 0 15,0-7-17-15,0 4 0 0,0-10 0 0,0 6 0 16,3 1 0-16,-3-10 0 0,0 0 0 0,0 0 0 16,0-10 27-16,0 10 1 0,4 16 1 0,-1-7 0 15,-3-9-46-15,7-6-10 0,1 12-1 0,-1-3-1 0,0 1 74 0,-4-1 15 16,4 3 4-16,0 0 0 16,0 1-103-16,0-4-20 0,0 3-4 0,0-3-1 15,1 0-51-15,-5 0-10 0,4 4-3 0,0-11-716 0</inkml:trace>
  <inkml:trace contextRef="#ctx0" brushRef="#br0" timeOffset="-165189.22">20080 10119 1314 0,'0'16'37'0,"0"-16"8"0,0 0-36 0,0 0-9 0,0 6 0 0,0-6 0 16,0 0 104-16,0 0 20 0,4 6 3 0,-1 4 1 15,1-1-61-15,-1-2-12 0,1-1-3 0,-4-3 0 16,3 6-20-16,-3 1-4 0,4-1 0 0,-1-3-1 15,-3-2-27-15,4 5-19 0,-1 0 3 0,1 4 1 16,-4-7 15-16,0 4 0 0,3-4 0 0,1 0 0 16,-4-6 0-16,4 6-12 0,-1 4 12 0,1 2-12 0,-4-5 12 0,3-4 0 15,1 6 12-15,-4-9-12 0,0 0 0 0,0 0 0 16,0 0 0-16,0 0-9 16,0 0 9-16,0 0 0 0,7-3 10 0,-7 3-10 15,0 0 92-15,0 0 12 0,0-6 2 0,3-4 1 0,-3 10-58 16,-3-3-11-16,3-9-2 0,-4-1-1 15,1 1-35-15,3 2-16 0,0 10 2 0,-4-6 0 0,1 0 62 16,-4-4 13-16,3 1 3 0,0-7 0 16,1 4-78-16,-1-4-15 0,1 7-3 0,-1-7-1 0,1 0 53 0,3 1 10 15,0 2 2-15,0 0 1 0,0 4-33 0,0-7 0 16,0 7 0-16,0 0 0 0,3-1 0 0,1 4 0 16,-4-7 0-16,3 4 0 0,1 6 0 0,-1-3 0 15,1-1 0-15,3 1 0 16,-3 0-18-16,-1-1-10 0,4 4-3 0,0-3 0 15,0 3-1-15,4 0-1 0,-4 0 0 0,3 3 0 0,-2-7 33 0,2 7 0 0,1 7 0 0,-4-7 0 32,3 0-160-32,-3 3-26 0,4 0-5 0,-4 0-692 0</inkml:trace>
  <inkml:trace contextRef="#ctx0" brushRef="#br0" timeOffset="-164535.822">20426 10336 1267 0,'0'0'28'0,"0"0"5"0,0 0 2 0,0 0 1 0,0 0-36 0,0 0 0 15,0 0 0-15,0 0 0 16,0 0 0-16,0 0 0 0,0 0 0 0,0 9 0 15,0-9 0-15,0 0 0 0,0 0 0 0,0 0 0 0,0 0 0 0,0 0 0 16,0 0 0-16,0 0 0 16,0 0-44-16,-4 9-16 0,4-9-4 0,0 0 0 15,0 0-51-15,0 0-10 0,0 0-3 0,0 0 0 0</inkml:trace>
  <inkml:trace contextRef="#ctx0" brushRef="#br0" timeOffset="-80544.63">4554 11888 889 0,'0'0'19'0,"0"0"4"0,0 0 1 0,0 0 2 0,0 0-26 0,0 0 0 16,0 0 0-16,0 0 0 0,0 0 75 0,0 0 9 15,0 0 3-15,0 0 0 0,0 0-4 0,0 0-1 16,0 0 0-16,0 0 0 0,0 0-19 0,0 0-4 16,0 0-1-16,0 0 0 0,-3-10 16 0,3 7 3 15,0-3 1-15,0 3 0 0,0-4-30 0,0 4-5 16,0-3-2-16,0 3 0 0,0 0-12 0,0 3-2 0,-4-6-1 15,4 6 0-15,-3-4-8 0,3-2-2 0,-4 0 0 0,4 6 0 16,-7-3-16-16,4 3 8 0,-4-3-8 0,-8-1 0 16,8 4 0-16,0 0 0 0,-3 0 0 0,3 0-12 15,-4 0-5-15,1 4-1 0,-1-1 0 0,0 0 0 16,4 0 2-16,0 0 1 0,4 3 0 0,-8 1 0 16,4-4 15-16,0 3 0 0,-3-6 0 0,10 0-9 15,-4 6 9-15,4-6 0 0,-7 3 0 0,7-3 0 16,0 0 12-16,-4 7-3 0,4-7 0 0,0 9 0 15,0-9-21-15,-3 3-4 0,3 7 0 0,0 5-1 16,0-5 27-16,0 2 6 0,0 4 0 0,0 0 1 16,0-4-27-16,0 4-6 0,3 3 0 0,-3 0-1 15,0-1 27-15,0 1 6 0,4 0 0 0,-4 3 1 16,0-3-29-16,-4 0-5 0,4 6-2 0,-3-3 0 16,-1 0 19-16,1-1 0 0,-1 1 11 0,1 0-11 15,3-3 13-15,-4 0-4 0,4 0-1 0,-3-4 0 16,3 1-8-16,-4-6 0 0,4-1 0 0,0 0 8 0,0-2-8 0,0-7 0 15,0 0 0-15,0 0 8 0,0 0-8 0,0 0 0 16,0 0 0-16,0 0 0 0,0 0 0 0,0 0 0 16,0 0 0-16,0 0 0 15,0 0-97-15,0 3-25 0,0-3-5 0,0 0-445 16,0 0-88-16</inkml:trace>
  <inkml:trace contextRef="#ctx0" brushRef="#br0" timeOffset="-80159.578">4269 12145 1195 0,'0'0'26'0,"0"0"6"0,0 0 0 0,0 0 2 16,0 0-34-16,0 0 0 0,0 0 0 0,0 0 0 15,0 0 41-15,0 0 2 0,0 0 0 0,0 0 0 16,0 0 4-16,0 0 1 0,0 0 0 0,0 0 0 0,0 0-14 0,0 0-2 16,0 0-1-16,0 0 0 0,0 0-7 0,3-6-2 15,4 6 0-15,-3-4 0 0,3 4-14 0,-4 0-8 16,-3 0 8-16,11 0-8 0,-4 0 47 0,0 4 5 15,4-4 0-15,-4 6 1 0,3-3-34 0,-3-3-7 16,4 0-2-16,-4 6 0 0,4-6-10 0,-1 0 0 16,-3 0 0-16,4 0 0 15,-8-6 0-15,4 6-16 0,0 0 3 0,0-3 0 16,0-3-35-16,4 6-8 0,-4-4 0 0</inkml:trace>
  <inkml:trace contextRef="#ctx0" brushRef="#br0" timeOffset="-79451.721">4681 12283 1638 0,'0'0'36'0,"0"0"7"0,0 0 1 0,0 0 3 15,0 0-38 1,0 0-9-16,0 0 0 0,0 0 0 0,0 0 73 0,0 0 13 0,-7 0 2 0,0 6 1 16,4-3-20-16,-1 3-4 0,-3 1-1 0,0-1 0 15,-3 0-51-15,-1 1-13 0,4-1 0 0,0 0 0 16,0 0 0-16,-4 1 0 0,4-1 0 0,-3 0 0 0,2-3 0 0,1 4 0 15,0-7 0-15,0 9 0 0,4-9 0 0,-4 6 0 16,3-3 0-16,4-3 0 0,-7 0 0 0,7 0 0 16,-3 7 0-16,3-7 0 15,-4 3-48-15,4-3-13 0,0 9-3 0,-3-3 0 0,3 4 52 0,0-4 12 16,0 0 0-16,3 4 0 0,-3-1 0 0,4-3 0 16,-1 4 0-16,1-4 0 0,-1 4 0 0,1-4 0 15,-1-3 0-15,1 3 0 0,-1-3 0 0,1-3 0 16,3 0 0-16,0 7 0 0,0-7 0 0,0 0 0 15,-3-7 0-15,3 7 0 0,0-9 48 0,0 6 13 16,0-7 3-16,-4 1 0 0,4 0-52 0,0-1-12 16,-3 1 0-16,7-1 0 0,-8 4 0 0,1-3 0 0,-1-4 0 15,1 10 0-15,-1-6 0 0,-3 2 0 16,4-2 0-16,-1 6 0 0,-3-3 0 0,0-1 0 0,0 4 0 16,0-3 0-16,0 3 0 0,0-4 0 0,0 4 0 0,0 3 0 31,0-6-48-31,0 3-13 0,0-3-3 0,0 6 0 0,0 0 52 0,0 0 12 0,0-7 0 0,0 7 0 15,0 0 0-15,0 0 0 0,0 0 0 0,0 0 0 16,0 0 0-16,0 0 0 0,0 0 0 0,0 0 0 16,0 0 0-16,0 0 0 0,7 7 0 0,-3 2 0 15,-1 0 0-15,1 1 0 0,-1-1 0 0,1-2 0 16,-1 8 48-16,-3-5 13 0,4-1 3 0,0 4 0 0,-1-4-52 16,-3 0-12-16,4-2 0 0,-1 2 0 15,1-3-11-15,-4-6-5 0,3 3 0 0,-3-3-1 16,0 0 27-16,0 0 6 0,4 4 0 0,-1-1 1 15,4-3-65-15,-3 0-12 0,3 0-4 0,-4-3 0 16,4 3-32-16,0-4-8 0,4 1 0 0,-11 3-1 0</inkml:trace>
  <inkml:trace contextRef="#ctx0" brushRef="#br0" timeOffset="-79070.445">4865 12273 1267 0,'0'0'28'0,"0"0"5"0,0 0 2 0,0 0 1 0,0 0-36 0,0 0 0 0,0 0 0 16,-4 10 0-16,-3-1 70 0,7-9 7 0,-3 6 2 0,3-6 0 15,0 0-15-15,-4 4-4 0,4-4 0 0,0 0 0 16,0 0-20-16,0 0-5 0,0 0-1 0,0 9 0 16,0-9-12-16,0 6-2 0,0 1-1 0,4 2 0 15,-1-6-19-15,-3 6 0 0,4-2 0 0,-1-1 0 16,-3 0 0-16,4 1 0 0,-1 2 0 0,1 0 0 15,-4 1-50-15,0-4-10 0,3 3-3 0,-3-2 0 16,0-7-52-16,4 6-10 0,-4 0-3 0,0 4-512 16</inkml:trace>
  <inkml:trace contextRef="#ctx0" brushRef="#br0" timeOffset="-78879.95">4865 12076 1314 0,'0'0'37'0,"0"0"8"0,0 0-36 0,0 0-9 16,0 0 0-16,0 0 0 0,0 0 0 0,0 0 0 15,0 0 0-15,-4 9 0 0</inkml:trace>
  <inkml:trace contextRef="#ctx0" brushRef="#br0" timeOffset="-76967.537">5073 12255 972 0,'0'0'21'0,"0"0"5"0,0 0 1 0,0 0 0 0,0 0-27 0,0 0 0 0,0 0 0 0,0 0 0 15,0 0 124-15,0 0 20 0,0 0 4 0,0 0 1 16,0 0-66-16,0 0-14 0,0 0-2 0,0 0-1 16,3 6-6-16,1-3 0 0,0 3-1 0,-1-3 0 15,-3-3-47-15,4 10-12 0,-1-4 0 0,1 0 0 16,-1 1 0-16,4 2 0 0,-3 4 0 0,-1-1 0 15,1 1 0-15,-1-1 0 0,1-2 0 0,-1 5 0 16,1-2 11-16,-1-4 0 0,-3-3 0 0,0 4 0 16,0-4-11-16,0-6-16 0,0 0 4 0,0 0 1 15,0 0 23-15,0 0 5 0,0 0 1 0,0 0 0 16,0 0 6-16,0 0 2 0,0-6 0 0,0 0 0 16,0-4-5-16,0 1-1 0,0 6 0 0,-3-7 0 15,-1 1-20-15,4-4 0 0,-3 4 0 0,-1-4 0 0,1 1 35 0,-4-1 2 16,3 4 1-16,-3-4 0 0,4 7-10 0,-1-3-1 15,-3-1-1-15,4 4 0 0,-1-3-26 0,4 5 0 16,-4-2 0-16,4 6 0 0,0 0-15 0,0 0-8 16,0 0-1-16,0 0-1 15,4-3-11-15,3-3-3 0,0 6 0 0,4 0 0 0,-1 0 39 0,4 0 0 16,4 0 0-16,-4-3 0 0,-3 3 0 0,-1 0 0 0,4-4 0 16,1 4 0-16,-5 0 0 0,4 0 0 0,-3 0 0 0,-1 0 0 15,4 0 0-15,-6 0 0 16,2 0 0-16,-6 0 0 15,6 4-264-15,-10-4-44 0,0 0-10 0,0 0-2 0</inkml:trace>
  <inkml:trace contextRef="#ctx0" brushRef="#br0" timeOffset="-76453.017">5313 12223 1227 0,'0'0'27'0,"0"0"5"0,0 0 2 0,0 0 1 0,0 0-35 0,0 0 0 16,0 0 0-16,0 0 0 15,0 0 67-15,0 0 6 0,0 0 2 0,0 0 0 16,0 0 29-16,7 10 5 0,-4-7 2 0,4 6 0 15,1-3-75-15,-1-2-16 0,0 5-2 0,0-3-1 0,0-3 13 0,0 7 2 16,0-10 1-16,-4 6 0 16,8-3-53-16,-7 0-10 0,3 0-2 0,0-3-1 0,-4 0 65 0,1-3 14 15,3 0 2-15,-4-6 1 0,1 6-29 0,-1-4-5 16,1-2-2-16,-4 0 0 0,3 5-13 0,1-5 0 16,-4 0 8-16,0 2-8 0,3 1 0 0,-3 0 11 15,-3 0-11-15,3 6 10 0,0 0-10 0,0-7 0 0,0 7-10 0,0 0 10 31,0 0-54-31,-7-3-5 0,0 3-1 0,0 0 0 16,0 3 17-16,3 0 3 0,-3 1 1 0,0 2 0 16,0 0 8-16,-7-3 2 0,7 7 0 0,0-7 0 0,-4 6 29 0,4 1 0 0,0 5 0 0,0-2 0 15,0-4 45-15,0 1 15 0,3 2 4 0,1 1 0 16,-1-4-64-16,4-3 0 0,-3 4-12 0,3-4 2 16,3 0 10-16,-3 1 14 0,0-7-3 0,4 6-1 15,-1-3-10-15,1 6 0 0,3-2 0 0,-4 2 0 16,5 0 30-16,-1-2 4 0,3 2 1 0,-3 4 0 15,4-4-46-15,-1 4-9 0,1-4-1 0,0-3-1 16,-1 4-146-16,1-4-30 16</inkml:trace>
  <inkml:trace contextRef="#ctx0" brushRef="#br0" timeOffset="-75453.058">6354 12236 1552 0,'0'0'44'0,"0"0"10"0,-8 0-43 16,1 0-11-16,0-3 0 0,0-1 0 0,0 4 0 0,0-3 0 16,-3 0 0-16,-1 0 0 0,4-3 0 0,-4 3 0 15,-3-4 0-15,4 1 0 0,-1 0 0 0,4 3 0 16,0-4 0-16,-4 4 0 0,8-3 0 0,-8 3 0 16,4-3 0-16,7 6 0 0,0 0 24 0,0 0 4 15,-3 3 0-15,-4 3 0 0,0 0-9 0,0 1-2 0,3 2 0 16,1 0 0-16,-1 1 6 0,0 2 1 0,-6 4 0 0,6-3 0 15,1 5 18-15,-4 4 4 0,3-3 1 0,1 3 0 16,3-3-31-16,-4 3-5 0,4-3-2 0,4-1 0 16,-4-5-9-16,3 0 0 0,-3-7 0 0,4 3 0 15,-1-6 0-15,1 0 0 0,3-3 0 0,3-3 8 16,-2 0-8-16,-5-3 0 0,4-3 0 0,0-1 0 16,0-2 54-16,-3-7 6 0,3 6 0 0,0-6 1 15,0 1-46-15,0-1-15 0,0-3 8 0,0-3-8 16,-3 3 0-16,3-3 0 0,-4-3 0 0,-3-1 0 15,4-2 0-15,-4 3 0 0,0 0 0 0,-4-4 0 16,1 1 0-16,-1 3 0 0,1-1 0 0,-4 4 0 16,3 0 0-16,-3 0 0 0,3 6 0 0,-3 0 0 15,0 4 0-15,0-1-19 0,4 0 4 0,-1 4 1 16,1-1-29-16,-1 4-5 0,1 0-2 0,3-1 0 16,0 4 39-16,0-4 11 0,0 10 0 0,0 0 0 15,3 0-13-15,-3 0 1 0,4-9 1 0,-1 9 0 0,-3 0 11 16,0 0-13-16,7 0 5 0,-3 9 8 0,3-2-12 0,0-4 12 15,-4 13-10-15,1-4 10 0,3 4 0 0,-3-1 0 16,-4 7 0-16,3 0 0 0,-3 0 0 0,0 10-9 16,0-4 9-16,0 3 0 0,4-6 0 15,-4 10 0-15,0-7 0 0,0 3 8 0,0-2 20 0,0-1 4 16,-4 0 0-16,4-3 1 0,0-3 4 0,0 0 1 16,4-3 0-16,-4-7 0 0,0 7-24 0,3-6-5 0,1-4-1 15,-1 4 0-15,1-7-8 0,-1 3 12 16,1-2-12-16,-1-1 12 0,1 0-12 0,6-3 0 15,-10-3 0-15,7 3 0 16,0 1-113-16,-7 2-25 0,8-6-5 0,-8 0-1 0</inkml:trace>
  <inkml:trace contextRef="#ctx0" brushRef="#br0" timeOffset="-75027.655">6431 12195 1569 0,'0'0'34'0,"0"6"7"0,-3 4 2 0,-1-1 2 0,4 0-36 0,0-2-9 16,-3 2 0-16,3 1 0 15,0-10 43-15,3 6 6 0,-3-6 2 0,0 9 0 0,0-6 0 0,4 7 0 16,-1-1 0-16,1-3 0 0,-1 1-24 0,4-1-5 16,0 0-1-16,0 4 0 15,0-4-21-15,4 0 0 0,-4 0 0 0,4 1 0 0,-1-1 0 0,1 0 0 16,6 1 0-16,-9-7 0 0,6 6 0 0,-4-3 0 16,1-6 0-16,-1 3 0 0,1-6 26 0,-4 2 1 15,0-2 0-15,-3 0 0 0,3-4 18 0,-4 1 4 16,1 0 1-16,-4-1 0 0,3-2-6 0,-3-1-2 0,0 1 0 15,-3-4 0-15,-1 3-20 0,-3-2-4 0,4-1-1 0,-4-3 0 16,-1 4-17-16,1-1 10 0,0-6-10 0,-3 9 8 16,3-2-24-16,-4-1-4 0,4 4-2 0,4-1 0 31,-4 0-47-31,3 1-10 0,4 2-1 0,0 1-1 0,0 3-127 16,0 6-24-16</inkml:trace>
  <inkml:trace contextRef="#ctx0" brushRef="#br0" timeOffset="-74231.348">7207 12079 1267 0,'0'0'28'0,"0"0"5"0,0 0 2 0,-3 6 1 0,3-6-36 0,-7 7 0 0,7-7 0 0,-7 3 0 16,7-3 58-16,-7 0 5 0,7 0 1 0,0 0 0 16,0 0 0-16,-7 0 0 0,7 0 0 0,-8 0 0 15,8 0-20-15,-7 3-3 0,7-3-1 0,-3 0 0 16,3 0-22-16,0 0-5 0,-4 6-1 0,1-3 0 15,-8 0-12-15,8 7 0 0,-1-4 0 0,1-3 0 0,3 7 0 0,-4-1 0 16,4-3 0-16,0 0 0 0,-3 1 0 0,3-1 0 16,0-6 0-16,0 6 9 15,0 1 4-15,0-7 1 0,0 0 0 0,0 0 0 0,0 0-14 0,0 6 0 16,0-6 0-16,0 0-10 0,3 6 25 0,-3-6 5 16,0 0 0-16,7 3 1 0,-7-3 4 0,4 3 1 15,-1 4 0-15,8-4 0 0,-8 3-7 0,1-3-2 16,-1 3 0-16,1-2 0 0,3-1-17 0,-3 3-11 0,-4-6 2 15,3 9 0-15,4-5 9 0,-3 5 0 0,-4-3 0 0,3-3 8 16,-3 7-8-16,0-1 0 0,0 1 0 16,0-4 8-16,0 3-8 0,-3 1 8 0,3-1-8 0,-4-3 8 15,4 4-8-15,0-10 0 0,-3 3 0 0,3-3 0 16,0 0 0-16,0 0 0 0,0 0 0 0,-7 3 0 16,7-3-13-16,0 0-1 0,-8-3 0 0,1 0 0 15,4 0-28-15,-1-1-6 16,-6-2 0-16,6 0-1 15,1 0-91-15,-4-4-19 0</inkml:trace>
  <inkml:trace contextRef="#ctx0" brushRef="#br0" timeOffset="-73744.641">7292 11653 768 0,'0'0'21'0,"0"0"7"0,0 0-28 0,0 0 0 0,3 3 0 0,-3-3 0 15,4 6 62-15,0 3 7 0,-4-2 2 0,3 2 0 16,-3 0 3-16,0 1 1 0,4-1 0 0,-4 1 0 16,0 5 42-16,-4-2 9 0,4-4 2 0,-3 10 0 15,3 0-52-15,-4 0-9 0,0 3-3 0,1-4 0 16,-1 11 0-16,1-4 0 0,-1 0 0 0,1 0 0 15,-4-3 0-15,7-3 0 0,-4 6 0 0,1-6 0 16,3-4-51-16,-4 1-13 0,4 3 0 0,0-7 0 16,0 4 0-16,0-3 0 0,4-4 0 0,-4 7 0 15,0-4 0-15,3-2 0 0,-3-4 0 0,4 3 0 16,3 1 0-16,-4-4 0 0,-3 0 0 0,0 0 0 16,0-6-41-16,4 4-11 0,-1-1-3 0,-3-3 0 15,4 6-168-15,-4-6-33 0,14 3-8 16,-14-3 0-16</inkml:trace>
  <inkml:trace contextRef="#ctx0" brushRef="#br0" timeOffset="-73246.354">7426 11950 1479 0,'0'0'32'0,"0"7"8"0,-4-1 0 0,1 3 2 0,-1-2-34 0,4-1-8 0,-3 10 0 0,-1-7 0 15,4-6 0-15,-3 7 10 0,-1-1-10 0,-3-3 10 16,4 4 25-16,3-4 5 0,0-6 0 0,-4 6 1 15,1 0-14-15,-1 4-3 0,1-4-1 0,-4 0 0 16,3-2-23-16,0 2-12 0,4-6 2 0,-7 6 0 16,7-6 10-16,-3 6 14 0,-1 1-3 0,4-7-1 15,0 0-10-15,-3 3 0 0,3-3 0 0,-4 6 0 16,4-6 31-16,0 0 4 0,-3 9 1 0,3-9 0 16,0 4-36-16,0-4 0 0,0 0 0 0,0 0 0 15,0 9 0-15,0-9 0 0,0 0 0 0,0 6 0 16,0-6 0-16,3 6 0 0,-3-6 0 0,0 7 0 0,0-7 8 0,4 6-8 15,-4-6 0-15,0 0 0 0,7 6 11 0,-4 1-11 16,4-4 10-16,-3 3-10 0,0-3 9 0,3 3-9 16,-4 1 8-16,4-4-8 0,0 3 0 15,4 0 8-15,-8 1-8 0,1-4 0 0,3 6 8 0,0 1-8 16,-3-4 0-16,-1-3 8 0,4 6-8 0,-3-2 8 16,-1-4-8-16,1 3 8 15,-1-3-51-15,-3-3-10 16,4 3-3-16,-4-3-482 0,7 0-97 0</inkml:trace>
  <inkml:trace contextRef="#ctx0" brushRef="#br0" timeOffset="-72977.397">7592 12088 1508 0,'0'0'33'0,"0"0"7"0,0 10 2 0,-4-1 0 0,4 1-34 0,0-1-8 0,0 0 0 0,0 1 0 16,-3-1 11-16,3 4 0 0,0-7 0 0,0 0 0 15,0 4-11-15,0-4 8 0,0 0-8 0,3 1 8 16,-3-7-21-16,0 6-5 0,0-6-1 0,0 0-433 15,0 6-86-15</inkml:trace>
  <inkml:trace contextRef="#ctx0" brushRef="#br0" timeOffset="-72812.472">7549 11800 1342 0,'0'0'29'0,"0"0"7"0,0 0 0 0,0 0 3 0,0 0-31 0,0 0-8 16,0 0 0-16,-3 6-396 15,3-6-81-15</inkml:trace>
  <inkml:trace contextRef="#ctx0" brushRef="#br0" timeOffset="-53881.965">9208 11932 1263 0,'0'0'28'0,"0"0"5"0,0 0 2 0,3-7 1 16,-3-2-36-16,4 3 0 0,-1-7 0 0,-3 13 0 15,4-9 87-15,-4 9 10 0,0 0 3 0,3-10 0 16,-3 10-57-16,0 0-11 0,0 0-3 0,0 0 0 16,0 0-29-16,0 0 0 0,0-3 0 0,0 3 0 15,0 0 57-15,0 0 6 0,0 0 1 0,-3-6 0 0,3 6-52 0,0 0-12 16,-4-10 0-16,4 10 0 16,-3-3 0-16,3 3 0 0,-7-6-12 0,-1 3 12 0,5 0 0 0,3 3 0 15,-7-6 8-15,0 2-8 0,7 4 0 0,-7-3 0 16,0 0 0-16,7 3 0 0,0 0 44 0,0 0 2 15,-7 0 1-15,7 0 0 0,-7 3-31 0,7-3-7 16,0 0-1-16,-7 3 0 0,-1 4-8 0,1-4 0 16,7-3 0-16,-7 6 0 0,7-6 0 0,-7 6 0 15,4-3 0-15,-1 7 0 0,-3-1 0 0,7-9-17 16,-3 7 4-16,-1-4 1 16,4 6-25-16,-3 4-5 0,3-7-1 0,0 3 0 0,0 4 35 0,0-4 8 15,0 4 0-15,3-1 0 0,-3 1 0 0,0 3 0 16,4-4 0-16,-4 7 0 0,3-3 0 0,-3-1 0 0,4 4 0 15,-4 0 0-15,0 0 26 0,0 0 7 0,0-4 2 0,0 1 0 16,0 0-22-16,0-1-4 0,0-2-1 0,-4-1 0 16,4-2-8-16,0-1 0 0,-3 1 0 0,3-1 8 15,-4-3 9-15,4-3 2 0,0-3 0 0,0 0 0 16,0 0-67-16,0 0-12 0,0 0-4 16,0 0 0-16,0 0-32 0,0-1630-6 0,0 3260-2 0,-3-1623-413 15,3-4-83-15</inkml:trace>
  <inkml:trace contextRef="#ctx0" brushRef="#br0" timeOffset="-53518.851">8992 12101 1153 0,'0'0'32'0,"0"0"8"0,0 0-32 0,0 0-8 15,0 0 0-15,0 0 0 0,0 0 108 0,0 0 20 16,0 0 4-16,0 0 1 0,0 0-37 0,0 0-7 16,0 0-1-16,0 0-1 0,0 0-28 0,0 0-6 0,0 0-1 0,0 0 0 15,0 0-25-15,0 0-6 0,7 0-1 0,0 0 0 16,-3 0-20-16,3 6 9 15,-7-6-9-15,4 3 0 0,3 4 0 0,-4-4 0 16,4 3 0-16,-3-3 0 0,-1 3 0 0,4-6 0 0,0-6 0 0,0 6 0 16,0 0 0-16,0 6 0 0,1-6 0 0,-1 0 0 15,0-6 0-15,3 6 0 0,-3-3 0 0,4-3-9 32,-4 3-37-32,4-4-7 0,3 4-2 0,-4 0-551 0,1 0-110 0</inkml:trace>
  <inkml:trace contextRef="#ctx0" brushRef="#br0" timeOffset="-52942.892">9377 12148 1497 0,'-7'0'32'0,"3"0"8"0,1-3 0 0,3 3 4 0,-7 3-36 0,3 3-8 16,-3-3 0-16,-4 4 0 0,4-4 71 0,0 0 12 16,0 3 2-16,0-3 1 0,7-3-59 0,-3 7-12 15,-4-1-3-15,3 0 0 0,4-6-12 0,0 10 0 16,0-10 0-16,-3 6 0 0,3-6 0 0,0 9 0 15,0-9 8-15,0 0-8 0,0 0 0 0,0 0 9 0,3 6-9 0,1 1 8 16,-4-7 13-16,3 0 3 0,-3 0 0 0,7 6 0 16,0-3-9-16,0-3-2 0,0 0 0 0,0 0 0 15,4 0-13-15,-4 0-18 0,4 0 4 0,-1 0 1 16,1 0 61-16,-1 0 13 0,1 0 3 0,0 0 0 16,-1 0-64-16,1-3-28 0,-4 3 3 0,0-6 0 15,0 6 25-15,-3-7 0 0,3 4 0 0,-4-3 0 16,1 3 0-16,-1-3 0 0,-3-1 0 0,4 4 0 15,-4 3 15-15,0-6 8 0,0 6 1 0,0-6 1 16,0-1-71-16,0 4-14 16,0 3-4-16,0 0 0 0,0 0 103 0,0 0 20 0,0 0 4 0,0 0 1 15,0 0-103-15,-4 7-20 0,1 2-4 0,3 0-1 16,-4 1 83-16,4-1 16 0,0-9 3 0,0 10 1 16,4-7-11-16,-4 6-3 0,3 1 0 0,-3-1 0 15,4 0-25-15,-1-9 0 0,1 10 0 0,-1-10 0 16,1 9 0-16,-4-6 0 0,3 4 0 0,-3-7 0 0,4 3 56 0,-1 0 7 15,1 0 1-15,3 0 0 16,-4-3-154-16,5 0-30 0,-5 0-7 0,4 0-513 16,0-3-102-16</inkml:trace>
  <inkml:trace contextRef="#ctx0" brushRef="#br0" timeOffset="-52636.182">9684 12117 1436 0,'0'0'32'0,"0"0"6"0,0 0 2 0,0 0 0 0,0 0-32 0,0 9-8 0,0-6 0 0,0 7 0 15,0-4 58-15,0-6 10 0,0 0 3 0,0 3 0 16,0 13-49-16,3-7-10 0,-3-3-1 0,0 4-1 16,4-1 25-16,-4-3 5 0,0-6 0 0,3 7 1 15,-3-1-32-15,0-6-9 0,4 6 0 0,-4-6 0 16,0 0-29-16,0 0-11 0,0 3-1 0,0-3-1 16,0 0-92-16,7 7-18 0,4 2-4 15,-11-9-1-15</inkml:trace>
  <inkml:trace contextRef="#ctx0" brushRef="#br0" timeOffset="-52410.916">9648 11950 1036 0,'0'0'23'0,"0"0"5"0,0 0 0 0,0 0 1 0,0 0-29 0,0 0 0 0,0 0 0 0,0 0 0 16,0 0 57-16,0 0 6 0,0 0 1 0,0 0 0 15,8 4-52-15,-8-4-12 0,3 0 0 0,-3 0-560 16</inkml:trace>
  <inkml:trace contextRef="#ctx0" brushRef="#br0" timeOffset="-51929.459">9895 12120 1494 0,'0'0'32'0,"0"0"8"0,0 0 0 0,0 9 3 0,0-9-35 0,0 6-8 15,4 4 0-15,-4-7 0 0,3 9 68 0,-3-5 12 16,4-1 3-16,0 3 0 0,-1-2-30 0,1-1-5 16,-1 0-2-16,1 4 0 0,-1-7-6 0,1 3 0 15,-4 0-1-15,3 1 0 0,-3-7-27 0,4 3-4 16,-4-3-8-16,3 9 11 0,-3-9-11 0,0 0 0 16,0 0 0-16,0 0 8 0,0 0 8 0,0 0 0 15,-3 0 1-15,3 0 0 0,0 0 38 0,0 0 7 16,0 0 2-16,0 0 0 0,-7 0-52 0,0-3-12 15,0-3 0-15,7 6 0 0,-4-7 0 0,1 1 0 0,-1-3 0 0,-3 3 0 16,3-4 0-16,1 4 0 16,-1-4 0-16,1 4 0 0,-1-3 35 0,4-4 4 0,-3 4 1 0,3 3 0 15,-4-4-22-15,4 7-4 16,0-6-1-16,0 2 0 0,0 4-13 0,4-3 0 0,-1 3 0 0,-3-3 0 16,4 2 0-16,-1-2 0 0,1 3 0 15,-4 3 0-15,3-3 0 0,4 0-12 0,1 3 3 0,-1 0 0 16,0-3-17-1,0 3-3-15,3 0-1 0,1 0 0 0,-1 0-10 16,1 0-3-16,-4 0 0 0,4 0 0 0,-1 0-17 0,-3 0-3 0,0 0-1 0,0 0 0 16,0 0-130-16,-7 0-26 0,4 22-6 15,-4-22-1-15</inkml:trace>
  <inkml:trace contextRef="#ctx0" brushRef="#br0" timeOffset="-51477.419">10111 12170 1177 0,'0'0'25'0,"0"0"6"0,0 0 1 0,0 0 2 0,0 0-34 0,0 0 0 15,0 0 0-15,0 6 0 0,0-6 55 0,0 0 4 16,0 0 1-16,3 6 0 0,-3-6-8 0,4 4-2 15,-4-4 0-15,0 0 0 0,7 3-6 0,0 0 0 16,-7-3-1-16,3 3 0 0,4-3 9 0,0 0 1 0,4 3 1 0,-4-3 0 16,0-3-36-16,0 3-7 0,0 0-2 0,0-3 0 15,-7 3-9-15,4-3 0 0,3 0 0 0,-4-1 0 16,-3-2 0-16,4 0 0 0,-4 3 0 0,0-7 0 16,-4 1 0-16,4 0 0 15,-3-1 0-15,-1 7 0 0,1-6 56 0,-1 2 7 0,1 1 1 0,-1 0 0 16,-3 0-56-16,4 2-8 0,-4 1 0 0,0 0-10 15,-1 0 10-15,1 3 0 0,-3 0 10 0,3 0-10 16,0 3 0-16,0 0 0 0,0 4 0 0,3-1 0 16,-3 0 0-16,3 0 8 0,1 10-8 0,-1-3 0 15,4 5 0-15,0-2 0 0,0 0 0 0,4 3 0 16,-1-4 0-16,1-2 0 0,3-4 0 0,-3 7 0 16,3-7 0-16,0 1 0 0,0-7 0 0,0 6 0 15,0-9 0-15,0 0 0 0,4 6 0 0,-1-2 0 16,1-4 0-16,-1 3 0 0,1-3 0 0,3 0-651 15,-3-3-127-15</inkml:trace>
  <inkml:trace contextRef="#ctx0" brushRef="#br0" timeOffset="-50660.418">10799 11859 1335 0,'0'0'29'0,"0"0"7"0,0 0 0 0,-4-9 2 0,0 6-30 0,4 3-8 0,0-3 0 0,-3-3 0 15,3 6 12-15,0-7 2 0,0 1 0 0,0 6 0 16,0-6 3-16,0 6 1 0,0-7 0 0,0 7 0 15,0 0 4-15,0 0 1 0,0 0 0 0,0 0 0 16,0 0-6-16,0 0-1 0,0 0 0 0,0 10 0 16,0-4 8-16,0 4 2 0,0 2 0 0,3 4 0 15,-3-4 14-15,0 7 2 0,0 6 1 0,0-3 0 16,0 3-8-16,0-3-2 0,0 0 0 0,0 3 0 16,0-6 17-16,0 3 3 0,4-3 1 0,-4 3 0 15,0-7-29-15,0 4-5 0,4-6-2 0,-4-1 0 16,0 1-18-16,0-1 8 0,0-5-8 0,0 2 0 15,0-3 9-15,0 1-9 0,0-7 0 0,0 3 9 16,0-3-9-16,0 9 0 0,0-9 0 0,0 10 0 0,3-1-16 0,-3-9-6 16,0 0-1-16,4 9 0 15,-4 1-37-15,0-4-8 0,0-6-2 0,3 6 0 16,-3-6-102-16,7 3-20 0,-3 4-4 0</inkml:trace>
  <inkml:trace contextRef="#ctx0" brushRef="#br0" timeOffset="-50112.02">11049 12066 1036 0,'-7'-9'23'0,"3"6"5"0,1 0 0 0,-1 0 1 0,4 3-29 0,0 0 0 0,-7 3 0 0,7-3 0 15,-7 3 57-15,7-3 6 0,-7 9 1 0,0-2 0 16,4 2 2-16,-1 4 1 0,1-4 0 0,-1 0 0 16,1 7-8-16,-1-3-2 0,4-4 0 0,-4 3 0 15,4 1-10-15,-3-4-3 0,3 1 0 0,-4-4 0 16,4-6-9-16,-3 10-3 0,3-10 0 0,0 6 0 0,0-6-10 0,0 0-2 15,0 0-1-15,0 6 0 0,0-6-19 0,3 6 8 16,-3-6-8-16,7 7 0 16,-7-7 0-16,4 0 0 0,3 0 0 0,0 0 0 15,0-4 9-15,0 4-9 0,0-6 0 0,0 3 9 16,4-3-9-16,-1 3 0 0,-2-4 0 0,2 1 0 16,-3 0-22-16,-3 0-10 0,3 2-1 0,-4-2-1 0,1 0 58 0,-1 0 12 15,1-1 3-15,-1-2 0 0,-3 9-11 0,0 0-3 16,0 0 0-16,0 0 0 0,0 0-25 0,0 0 0 15,0 0 0-15,0 0 0 0,-7 0 0 0,7 0 0 16,0 0 0-16,-7 0 0 0,7 0-10 0,0 0-7 16,-7 0-2-16,4 12 0 0,-1-5 19 0,4 2 0 0,0-9-8 15,0 10 8-15,0-1 0 0,0 0 0 0,0 1-8 16,0-1 8-16,4-3 15 0,-1 1 6 16,1 2 2-16,-1 1 0 15,1-1-40-15,-1-3-8 0,1-3-2 0,3 7 0 16,-4-4-2-16,1-3-1 0,3 3 0 0,0-2-870 0</inkml:trace>
  <inkml:trace contextRef="#ctx0" brushRef="#br0" timeOffset="-49599.451">11561 11762 1292 0,'0'0'28'0,"0"0"7"0,0 0 1 0,0 0 0 0,0 0-36 0,0 0 0 16,0 0 0-16,0 0 0 0,0 0 104 0,0 0 13 15,0 0 3-15,-8 0 1 0,8 0-45 0,-3 7-10 16,3-7-2-16,-7 6 0 0,7-6-13 0,-4 3-3 16,1 3-1-16,3-6 0 0,0 10-31 0,-4-4-7 0,4 0-1 15,-3 0 0-15,3 4 0 0,0-4 0 16,0 4 0-16,0-1 0 0,0 0-8 0,0 1 0 0,3 2 0 0,-3 4 0 15,0-3 0-15,4 5 0 0,-4 1 0 0,0 3 0 16,3-3 12-16,-3 0-4 0,4 6 0 0,-1 0 0 16,-3-3-8-16,4 0 0 0,-1 0 0 0,1-3 0 15,0 2 0-15,-1-2 0 0,-3 0 0 0,4-3 0 16,-1-1 0-16,1-2 0 0,-4 0 0 0,3 2 0 16,1-2-14-16,-4-4-2 0,0 4 0 0,3-4 0 15,-3-3-31 1,0-6-6-16,0 7-2 0,0-7 0 0,0 0-109 15,0 0-23-15,0 0-4 0,0 0-487 0</inkml:trace>
  <inkml:trace contextRef="#ctx0" brushRef="#br0" timeOffset="-48999.769">11698 12038 1314 0,'0'0'37'0,"0"0"8"0,0 0-36 0,0 0-9 0,-3 10 0 0,3-4 0 15,0-6 53-15,-4 3 9 16,4-3 2-16,0 9 0 0,0-2 29 0,0-1 7 15,0 0 0-15,0-6 1 0,0 7-29 0,4-1-7 0,-4 0-1 16,3 0 0-16,-3 1-29 0,4-4-7 0,-1 6 0 16,1 1-1-16,-1-4-27 0,1-3 0 0,-1 9 0 0,4-5 0 15,-3-4 20-15,3 3 0 0,-4-3-1 0,8 4 0 16,-4-4-19-16,0 0 0 0,0 0 0 0,0-3 0 16,0 0 8-16,0 0-8 0,0 0 9 0,0-3-9 15,1 3 15-15,-1-3-3 0,0 0-1 0,-4-4 0 16,1 4-2-16,-1-3 0 0,4 3 0 0,-7 3 0 15,0-10-9-15,0 1 12 0,0 6-12 0,-3-7 12 16,-1 4-12-16,1-3 0 0,-1 6 0 0,1-7 0 16,-1 4 0-16,1 0-16 0,-1-1 4 0,-3 4 1 0,7 3 11 0,-7-3-13 15,0 0 5-15,0 0 8 16,0 0-11-16,0 3 11 0,0 0-8 0,7 0 8 0,-7 3 0 0,7-3 0 16,-4 3 0-16,-3 6 0 0,4-2 0 0,-1 2 0 15,4-3 0-15,-4 4 0 0,1-1 0 0,3-3 0 16,0 4 0-16,0-1 0 0,3 1 0 0,-3-1 9 15,4-3-9-15,-4 1 10 0,4 2-10 0,-1-3 0 16,-3 1 0-16,4-1 0 0,-1 0 0 16,1 3 0-16,-1-5 0 0,1-1 0 0,-1 6 0 0,1-3 0 15,3-2 0-15,-4 5 0 0,1-9-11 0,3 9 11 16,-4-9-8-16,4 7 8 16,-3-4-32-16,0-3-2 0,3 6 0 0,-4-6 0 15,4 0-130-15,0 0-27 0,0-6-5 0,-3 6-570 0</inkml:trace>
  <inkml:trace contextRef="#ctx0" brushRef="#br0" timeOffset="-48416.907">12086 12010 1497 0,'0'0'32'0,"0"0"8"0,0 0 0 0,0 0 4 16,0 0-36-16,0 0-8 0,0 0 0 0,0 0 0 0,-7 3 82 15,7-3 14-15,-3 0 4 0,3 0 0 16,-7 6-40-16,7-6-7 0,-8 4-1 0,1-4-1 0,0 0-8 16,0 0-2-16,7 0 0 0,-7 0 0 15,4 0-9-15,3 0-1 0,-7 0-1 0,0 0 0 0,7 0-11 0,0 0-3 16,-7 0 0-16,7 0 0 0,0 0-16 0,-7 0 0 15,7 0 0-15,-8 9 0 0,8-9 13 0,-3 6 6 16,-1 0 1-16,1 4 0 0,3-7-36 0,0 6-8 16,0-2 0-16,0-1-1 0,0-6 25 0,0 9 0 15,3-5 0-15,-3 2-8 0,0-6 8 0,4 9 0 16,-1-6 0-16,-3-3 0 0,0 0 0 0,0 0 0 0,4 7 0 16,-4-7 8-16,7 3 12 0,-3 3 2 0,-4-6 1 0,7 3 0 15,-4 3-33-15,4-2-6 0,0-4-2 0,-3 6 0 16,3-3 18-16,-4-3 0 0,4 6 0 15,-3 0 0-15,3-2 13 0,-3 2 3 16,3-3 1-16,-4 3 0 0,4 1-29 0,-3-4-5 16,-1 3-2-16,4 0 0 0,-3 1 11 0,-1-1 8 0,1 0-12 0,-1 0 12 15,1 1 0-15,-1-4 0 0,1 3 0 0,-4-6 0 16,3 3 13-16,-3-3 10 0,0 10 1 0,0-10 1 16,0 0-40-16,0 9-8 0,0-9-1 0,0 0-1 15,0 6 40-15,0-6 8 0,0 0 1 0,-3 3 1 16,3-3-25-16,-4 10 0 0,4-10 0 0,-7 6 0 15,4-3-15-15,-4 3-8 0,0-6-1 0,0 4-1 16,3-4 3-16,-3 0 1 0,7 0 0 0,-7 3 0 16,0-3-40-16,7 0-8 0,-7 0-2 0,7 0 0 15,0 0-157-15,-11-3-31 0,-10-4-6 0,21 7-2 0</inkml:trace>
  <inkml:trace contextRef="#ctx0" brushRef="#br0" timeOffset="-47742.256">12354 12013 1497 0,'0'0'32'0,"0"0"8"0,0 0 0 0,-7 6 4 0,0-2-36 0,7-4-8 0,-7 0 0 0,7 0 0 16,-7 6 80-16,0-3 15 0,7-3 2 0,0 0 1 15,0 0-57-15,0 0-11 0,-4 3-2 0,4-3-1 16,-7 3 9-16,7-3 1 0,0 0 1 0,-7 0 0 16,7 0-13-16,0 0-2 0,0 0-1 0,-3 6 0 15,-4-2-14-15,7-4-8 0,-4 6 10 0,1 0-10 16,-4 0 0-16,3 1 0 0,-3-1 0 0,4 3 0 16,-4-2 0-16,3-1 8 0,0 3-8 0,1 1 0 15,-1-1 8-15,4 1 0 0,0-10-8 0,-3 6 12 0,3-6-12 0,0 0 0 16,0 0 8-16,0 0-8 0,0 0 0 0,0 3-10 15,0-3 2-15,0 0 0 0,0 0 57 0,0 0 12 16,0 0 3-16,0 0 0 0,3 6-64 0,-3-6-24 16,7 3 0-16,-3 0 1 0,3 1 23 0,0-1 0 15,-3 0 0-15,3 0 0 0,-4 0 0 0,4 0-9 16,-3-3 9-16,3 3 0 0,-4 1-17 0,1-1 3 16,-1 0 1-16,-3-3 0 0,7 6 13 0,-3-3-12 15,0 7 12-15,-4-7-12 0,3 3 12 0,-3-6 0 0,4 6-10 0,-1 1 10 16,-3-4-17-16,0-3 1 15,0 0 0-15,4 9 0 0,-1 1 16 0,-3-4 0 16,4-3 0-16,-4-3 0 0,0 9 0 0,0-9 0 0,0 0 0 0,-4 7 0 16,1-4 0-16,3-3 0 0,0 0 0 15,-4 9 0-15,4-9 0 0,-7 3-8 0,0 0 8 0,0-3 0 16,0 4-9-16,0-4 9 0,0 0-13 0,-4 0 5 31,4 0-38-31,0 0-7 0,-3 0-2 0,2 0 0 0,-2 0-29 16,3-4-5-16,0 4-2 0,0-3-434 0,3 0-87 0</inkml:trace>
  <inkml:trace contextRef="#ctx0" brushRef="#br0" timeOffset="-47260.21">12517 12110 1267 0,'0'0'28'0,"0"0"5"0,0 0 2 0,0 0 1 0,0 0-36 0,0 0 0 0,0 0 0 0,0 0 0 16,0 0 58-16,0 0 5 0,0 0 1 0,0 10 0 15,0-10 1-15,3 9 1 0,-3-3 0 0,0 4 0 16,0-7-54-16,0 9-12 0,0-5 0 0,0 2 0 15,0 1 47-15,0-1 12 0,0 0 2 0,-3 1 1 16,3 2-43-16,0-2-9 0,-4-1-2 0,4 7 0 16,0-4-8-16,-3-2 0 0,3-1 0 0,0 4-11 15,0-7-8-15,0 3-1 0,0-9-1 0,0 7 0 16,0-7 2-16,0 0 1 0,0 0 0 0,0 0 0 16,0 0-58-16,0-7-12 0,0-2-3 0,0 0 0 15</inkml:trace>
  <inkml:trace contextRef="#ctx0" brushRef="#br0" timeOffset="-46968.723">12506 11794 1306 0,'0'0'36'0,"0"0"10"0,0 0-37 0,0 0-9 0,0 0 0 0,0 0 0 16,0 0 66-16,0 0 11 0,0 0 3 16,0 0 0-16,0 0-33 0,0 6-7 0,0-6 0 0,0 0-1 15,0 0-27-15,-4 6-12 0,4-6 10 0,0 0-10 16,0 6 11-16,0-6-11 0,0 0 12 0,0 0-12 15</inkml:trace>
  <inkml:trace contextRef="#ctx0" brushRef="#br0" timeOffset="-46359.774">12682 12044 836 0,'0'0'24'0,"0"0"4"0,0 0-28 0,0 0 0 0,0 0 0 0,0 0 0 16,0 0 108-16,0 0 16 0,0 0 4 0,0 7 0 16,0-1 0-16,-3 3 0 0,3-2 0 0,0-1 0 15,0-6-103-15,3 6-25 0,-3 1 0 0,0-7 0 16,4 9 65-16,-4-3 8 0,3 4 2 0,1-1 0 16,-4-6-27-16,3 7-6 0,1-4-1 15,0-3 0-15,-1 6-8 0,-3-2-1 0,4-1-1 0,-1 3 0 16,1-2-15-16,-4-1-2 0,3 0-1 0,1 4 0 15,-1-4-13-15,1 0 9 0,-1 3-9 0,-3-2 8 16,4-1-8-16,-1 3 0 0,-3-5 0 0,4 5 8 16,-4 0-8-16,3 1 0 0,1-1 0 0,-4-3 0 15,3 1 0-15,-3-7 0 0,0 0 0 0,0 6 0 16,0-6 8-16,0 0-8 0,0 0 8 0,0 0-8 16,0 0 27-16,0 0 0 0,0 0 0 0,0 0 0 15,0 0 3-15,0 0 1 0,0 0 0 0,4-3 0 16,3 3-17-16,-7 0-3 0,0 0-1 0,4-6 0 0,-1-1-10 0,-3 4 0 15,0 3 0-15,4-9 0 0,-1-1 0 0,-3 1 0 16,4 6 0-16,-4-3 0 0,3-4 0 0,-3 1 0 16,0 2 0-16,4-2 0 0,-4-3 0 0,3-1 0 15,-3-3 0-15,4 4 0 0,-1-7 0 0,-3 6 0 16,4-2 0-16,-1 5 0 0,-3-2-13 0,4 2-5 16,-1 1-1-16,-3 3 0 15,4-4-7-15,-4 10-2 0,3-6 0 0,-3 6 0 16,4-9-28-16,0 5-7 0,-4 4-1 0,3-6-614 15,-3 6-123-15</inkml:trace>
  <inkml:trace contextRef="#ctx0" brushRef="#br0" timeOffset="-45591.193">12972 12145 1036 0,'0'0'23'0,"0"0"5"0,0 0 0 0,0 9 1 0,-4-3-29 0,4-6 0 15,0 7 0-15,0-7 0 16,0 0 101-16,0 3 15 0,0-3 2 0,0 0 1 0,0 0-35 0,0 0-8 16,0 0 0-16,0 0-1 0,0 0-11 0,0 0-3 15,0 6 0-15,0-6 0 0,0 0 3 0,0 0 0 16,0 0 0-16,7 3 0 0,-7-3-35 0,7 3-6 15,-7-3-2-15,4 0 0 0,3 0-33 0,0 0-6 16,-4 4-2-16,4-4 0 0,-3 0 32 0,0 3 7 0,3-3 1 0,-4 0 0 16,-3 0-32-16,7-3-7 0,-3 3-1 0,-4 0 0 15,7-4 20-15,-7 4 0 0,3-3 0 0,1 0 0 16,-1-3 0-16,1 0 0 0,-4-1 0 0,0-2 0 16,3 6 0-16,-3-3 0 0,4-4 0 0,-4 7 0 15,0-3 0-15,0-4 0 0,3 7 0 0,-3 3 0 16,0-6 0-16,0 6 0 0,0-3 0 0,0-3 0 15,-3-1 0-15,3 7 0 0,0 0 0 0,-4-3 0 16,1 0-55-16,3 3-7 16,0 0-2-16,-7-3 0 15,7 3 31-15,-7-3 5 0,0 3 2 0,0 0 0 0,0 0-10 16,0 0-1-16,-1 0-1 0,1 0 0 0,0 3 58 0,0-3 11 0,0 0 2 0,0 3 1 16,7-3-2-16,-7 0 0 0,0 3 0 0,7-3 0 15,-3 6-3-15,-5 1-1 0,5 2 0 0,-1-3 0 0,1 4-28 0,3-1 0 16,0 7 0-16,-4-4 0 15,4-2 0-15,0 2 0 0,0-2 0 0,4 2 0 0,-4-2 0 0,0-1 0 16,3 0 0-16,-3-2 0 0,0 2 0 0,4 1 0 16,-1-1 0-16,-3 0 0 0,4-9 0 0,0 10 0 15,3-4 0-15,-4 3 0 0,1-5 0 0,3 2 0 16,0 0 0-16,-4-3 0 16,4 4-18-16,0-1-10 0,0 0-1 0,1 0-1 0,2-3 30 0,-3 4 0 15,0-1-8-15,4-3 8 16,-4 0-53-16,0 4-8 0,0-7-2 0,0 6 0 15,0-3-154-15,0-3-31 0,18 9-7 0,-11-2-1 0</inkml:trace>
  <inkml:trace contextRef="#ctx0" brushRef="#br0" timeOffset="8680.319">14379 11841 597 0,'0'0'16'0,"0"0"5"0,0 0-21 15,0 0 0-15,0 0 0 0,4-3 0 0,-4 3 12 0,0 0-3 16,3-4 0-16,-3 4 0 0,0 0 4 0,0 0 1 16,0 0 0-16,0 0 0 0,0 0 22 0,0 0 4 15,4-3 0-15,-4 3 1 0,0 0-33 0,0 0-8 0,0 0 0 0,3-3 0 16,-3 3 0-16,4-3 0 0,-4 3 0 0,0 0 0 15,3-6 0-15,-3-1 0 0,4 4 0 0,-1-3 0 16,-3 3 53-16,0 3 9 16,4-6 2-16,0-1 0 0,-4 4-52 0,3-3-12 15,1 3 0-15,-4 3 0 0,0 0 0 0,0 0 0 0,3-6 0 0,-3 6 0 32,0 0-48-32,0 0-13 0,0 0-3 0,0 0 0 0,0 0 64 0,0 0 12 0,7 0 2 0,-7 0 1 15,0 0-24-15,0 0-5 0,0 0-1 0,0 0 0 16,4 3 63-16,-4-3 13 0,0 0 3 0,7-3 0 15,-7 3-52-15,7-7-12 0,-4 7 0 0,-3 0 0 16,4-3 54-16,-4 3 8 0,3-6 2 0,-3 6 0 16,4-3 0-16,-4 3 0 0,0 0 0 0,3-7 0 15,1 4 0-15,-4 3 0 0,0 0 0 0,0 0 0 16,0 0-4-16,0 0-1 0,0 0 0 0,0 0 0 0,0 0-43 0,0-6-16 16,0 6 11-16,-4-9-11 0,-3 6 0 0,4-1 0 15,-4-2 0-15,0 0 0 0,0-4 31 0,0 4 0 16,-4-3 0-16,4 2 0 15,0 1-50-15,-4-3-9 0,4 3-3 0,0-4 0 0,4 4 31 0,-4-4 12 16,0 7-1-16,3-3 0 0,4 6-11 0,0 0-16 16,-7-3 4-16,7 3 1 15,0 0 39-15,0 0 7 0,-7 0 1 0,7 0 1 0,-7 3-15 0,7-3-3 16,-4 6-1-16,-3 4 0 0,4-1-10 0,-1 1-8 16,1-1 9-16,-1 3-9 0,1 1 9 0,3-4-9 15,-4 1 8-15,1 2-8 0,3-5 0 0,-4 8 0 16,1-5 0-16,3-1 0 0,0 1 0 0,-4 2 0 15,4 1 0-15,-3-1 0 0,3 1 0 0,0 2 0 16,0-2 0-16,0 6 0 0,0-7-8 0,0 7-8 0,0 0 0 16,0 3-1-16,0-3 17 0,0 3 8 0,3-7-8 0,-3 10 12 15,0-6 1-15,4 0 0 0,-1 3 0 0,1-3 0 16,-1 0-5-16,1-1-8 0,-1-5 11 0,-3 9-11 16,4-6 0-16,-1-4-9 0,1 4-1 0,-4-7 0 15,3-3 10-15,1 1 0 0,-4-7 0 0,0 0 0 16,0 0-50-16,0 0-11 0,0 0-3 0,0 0 0 15,0 0 46-15,0 0 9 0,0 0 9 0,0 0-13 16,-4-3-35-16,1-4-8 0,3 1 0 0,-7 0-747 16</inkml:trace>
  <inkml:trace contextRef="#ctx0" brushRef="#br0" timeOffset="9145.902">14150 12044 1274 0,'0'0'28'0,"0"0"5"0,0-6 2 0,0 0 1 0,3 3-28 0,-3-3-8 0,0-4 0 0,4 7 0 16,-4-3 88-16,0-4 17 0,0 7 3 0,0 3 1 15,0 0-22-15,-4-6-5 16,4 6-1-16,0 0 0 0,0 0-65 0,0 0-16 0,0 0 0 0,0 0 0 16,0 0-16-16,0 0-6 0,0 0-2 15,0 0 0-15,0 0 14 0,4 9 10 0,0-2-13 0,3-4 5 16,-4 6 8-16,1-3-8 0,3-2 8 0,0 5-8 15,0-3 8-15,0 0 0 0,0-2 0 0,0-1 0 16,4-3-25-16,-1 0-3 0,1-3-1 0,-1 3 0 16,1-4 74-16,-1-2 15 0,1 0 4 0,-4 3 0 15,7-3-14-15,-7 2-2 0,4-2-1 0,-1 3 0 16,1-3-26-16,0 3-5 0,-4-4 0 0,3 7-1 16,1 0-15-16,-1 0 0 0,1 0 0 0,0 7 0 15,-1-4-54-15,1-3-4 0,-1 6-1 0,1-3 0 16,-4 7-14-16,4-4-3 0,-4-3-1 15,0 3-717-15</inkml:trace>
  <inkml:trace contextRef="#ctx0" brushRef="#br0" timeOffset="9810.842">14669 12035 576 0,'0'0'12'0,"0"0"4"0,0 0 0 0,-8-3 0 0,1 3-16 0,7 0 0 0,-7-3 0 0,0 3 0 16,7 0 54-16,-7 3 8 0,7-3 2 0,-7 3 0 15,7-3 29-15,-7 3 7 0,7-3 0 0,-7 3 1 16,0 0 6-16,7-3 1 0,-4 4 0 0,-3 2 0 16,4-3 2-16,-4 3 1 0,3-3 0 0,-3 4 0 15,0-4-83-15,0 3-16 0,4 0-3 0,-4 4-1 16,3-7-8-16,-3 6 0 0,0-2 0 0,0-4 0 16,3 6 0-16,-3 1 0 0,0-4 0 0,4 3 0 0,-1-6 0 15,1 4 0-15,-1-1 0 0,1-3 0 16,3-3 0-16,-4 6 0 0,4 1-9 0,0-7 9 0,0 0 0 0,0 0 0 15,0 0 0-15,4 3 0 16,-4-3 0-16,7 6 14 0,0-6-2 0,0 3-1 0,0-3 5 16,3 0 2-16,1 0 0 0,0 0 0 0,-1 0 2 0,1-3 1 15,-1 0 0-15,4 0 0 0,-3 0-9 0,3 3-1 16,-3-4-1-16,-1 1 0 0,1 0 7 0,-4 0 2 16,0 0 0-16,-3-3 0 0,3 2-7 0,-4-2 0 15,1 0-1-15,-1 3 0 0,-3-3-11 0,4 2 12 16,-4 4-12-16,0-6 12 0,0 6-12 0,0-3 10 15,-4-3-10-15,4 6 10 0,-3-3-10 0,3 3 0 0,0 0 0 0,0 0 0 16,-4-7 0-16,4 7 0 0,0 0 0 0,0 0 0 16,0 0-9-16,0 0 9 15,0 0-12-15,0 0 12 0,4 10-11 0,-1-1 11 16,1 1-10-16,-1-1 10 0,1 0 0 0,-1 1 0 0,4-4-8 16,-3 0 8-16,3 1 0 0,0-1 0 15,-4 0 0-15,1 0 0 0,0 1 0 0,-1-4 0 16,4 3 0-16,-7-6 0 0,4 3 0 0,-4-3 0 0,3 6 0 0,-3-6 0 15,4 4 0-15,-1-1 0 0,1 3 0 0,-1-3-9 16,-3-3-115 0,4 0-24-16,-1 6-4 0,4-6-431 0,-3 0-86 0</inkml:trace>
  <inkml:trace contextRef="#ctx0" brushRef="#br0" timeOffset="10089.866">14884 12107 1267 0,'0'0'28'0,"0"0"5"0,0 0 2 0,0 0 1 0,0 0-36 0,0 10 0 16,3-7 0-16,-3 6 0 0,4-3 121 0,-4 4 18 15,3-7 3-15,-3 6 1 0,4-2-75 0,-4-1-16 16,3 0-2-16,-3 0-1 0,4 1-8 0,-4-1-1 16,0-6-1-16,3 3 0 15,-3-3-63-15,0 0-12 0,0 0-2 0,0 0-1 16,0 0-20-16,0 0-4 0,0 6-1 0,0-6-477 0,0 0-96 0</inkml:trace>
  <inkml:trace contextRef="#ctx0" brushRef="#br0" timeOffset="10251.43">14901 11932 806 0,'0'0'17'0,"-7"0"4"0,0 0 1 0,0-4 2 16,0 1-24-16,4 0 0 0,3 3 0 0,-7 0 0 16,-1-6-47-16,8 6-13 0,0 0-4 0,-7-3-230 15</inkml:trace>
  <inkml:trace contextRef="#ctx0" brushRef="#br0" timeOffset="10787.231">15064 12048 1494 0,'3'0'32'0,"-3"0"8"0,0 0 0 0,0 0 3 0,0 0-35 0,0 0-8 16,0 0 0-16,0 0 0 0,0 0 105 0,0 0 19 15,0 0 4-15,0 15 1 0,0-15-103 0,4 13-26 16,-1-1 0-16,-3-12 0 0,0 10 0 0,0 2 0 0,0-12 0 0,4 10-11 15,-1-1 11-15,-3-9 12 0,0 0-2 0,0 10-1 16,0-10 6-16,4 9 1 0,-4-9 0 0,0 0 0 16,0 0 8-16,0 0 3 0,0 0 0 0,0 0 0 15,0 0-8-15,0 0-2 0,0 0 0 0,0 0 0 16,0 0 38-16,0 0 7 0,0 0 2 0,0 0 0 16,3-9-52-16,-3 9-12 0,0-10 0 0,0 7 0 15,0-6 0-15,0-1 0 0,0 4 0 0,-3 0 0 16,3-1 16-16,-4-2 1 0,1 3 0 0,-1-4 0 15,4 4-17-15,-3 0 0 0,-1-1 0 0,4 1 0 16,-3-3 0-16,3 3 0 0,0 6 0 0,-4-4 0 0,4 4 0 16,0-9 0-16,0 9 0 0,-3-6 0 0,3 6 0 15,3-3-9-15,-3 3 9 0,4-7 0 0,-1-2-8 16,1 9 8-16,3-6-8 0,0 2 8 0,0 1 0 0,0 0-8 16,0 0 8-16,4 0 0 0,-4 6-10 15,3-6 10-15,1 6-12 0,-1-3 12 0,1 3 0 0,0 0 0 16,-1 0 0-16,1 1 0 15,-1-1-104-15,1 0-13 0,-4-3-3 0,0 6-524 16,4-3-105-16</inkml:trace>
  <inkml:trace contextRef="#ctx0" brushRef="#br0" timeOffset="11440.104">15286 12023 1267 0,'0'0'28'0,"0"0"5"0,0 0 2 0,0 0 1 0,0 0-36 0,0 0 0 16,0 0 0-16,0 0 0 0,0 0 109 0,0 0 15 16,0 0 4-16,0 0 0 0,0 0-51 0,0 0-9 15,0 0-3-15,0 0 0 0,-4 6-9 0,4-6-3 16,0 0 0-16,-3 6 0 0,3-6-18 0,0 6-4 15,0-6-1-15,0 0 0 0,0 0-4 0,0 0-1 16,3 7 0-16,-3-1 0 0,0-6-8 0,7 3-1 16,-3 0-1-16,3 0 0 0,0-3-7 0,0 0 0 0,4 0-8 0,-4 0 12 15,0 0-12-15,3 0 9 16,-3 0-9-16,0-3 8 0,1 0-8 0,-1 0 8 16,-4 0-8-16,1 0 8 0,-1-4 2 0,1 1 0 15,-4 0 0-15,0 0 0 0,0-4 26 0,0 7 6 0,-4-6 1 16,1 2 0-16,-1-2-35 0,1-1-8 0,-1 4 0 0,-3-3 0 15,-4 6 0-15,4-7 0 0,0 4 0 0,-3 0 0 32,3-1-43-32,-4 1-10 0,4 0-3 0,0 3 0 0,0 0 39 15,0 3 7-15,7 0 2 0,0 0 0 0,-7 6-8 0,3 3-2 0,1 1 0 0,-1 5 0 16,4 1-6-16,-3 3 0 0,3 0-1 0,0 0 0 16,0-1 3-16,3 1 1 0,1 0 0 0,-1-3 0 15,1-4 21-15,3 1 0 0,-4 6 0 0,4-10 0 16,1 7 0-16,-1-7 0 0,0 4 12 0,0-4-4 15,0-3 4-15,0 4 1 0,3-7 0 0,-3 3 0 16,4 0-13-16,0 1 0 0,-1-4 8 0,1 6-8 16,3-3-117-1,-4-2-27-15</inkml:trace>
  <inkml:trace contextRef="#ctx0" brushRef="#br0" timeOffset="12707.426">16281 11991 257 0,'0'0'0'0,"0"0"15"0,0 0-15 16,0 0 0-16,0 0 0 0,0 0 0 0,0 0 16 0,0 10 1 0,0-10 0 0,0 0 0 15,0 0 71-15,0 0 15 0,0 0 2 0,0 0 1 16,0 0 27-16,0 0 6 0,0 0 1 0,0 0 0 16,0 0-16-16,0 0-4 0,-7 3 0 0,7-3 0 15,-4 6-34-15,4-6-7 0,-7 0-2 0,0 3 0 16,0-3-49-16,0 6-11 0,0-6-1 0,0 4-1 16,3-4 0-16,-3 0 0 0,0 6 0 0,0-3 0 15,4 0-15-15,-4 0 0 0,-1 3 0 0,-2-2 0 16,3 2 0-16,-4 0 0 0,4 0 0 0,0-2 0 15,0 2 0-15,0 0 0 0,0 4-8 0,-4-4 8 16,4 3-12-16,0-6 0 0,0 7 1 0,0-1 0 0,0 1 31 16,-3-1 5-16,2 3 2 0,1 1 0 15,0-4-6-15,-3 1-1 0,3-1 0 0,0 1 0 16,3-4-5-16,1 0-2 0,-1 0 0 0,4-6 0 0,-3 7-13 16,3-7 0-16,0 6 0 0,0-6 0 0,3 3 0 0,-3-3 0 15,7 10 0-15,0-10 0 0,0 0 0 16,0 0 0-16,4 0 0 0,-4-4 0 0,7-2 0 0,-3 3 0 15,3-3 0-15,3-1 0 0,1-2 0 0,0-3 0 16,-4-4 8-16,0 0-8 0,4-3 10 0,-8 1-10 16,4-1 10-16,-3-3-10 0,3 0 0 0,-7-3 0 15,4-3 0-15,-4-4 0 0,0 1 24 0,0-1 11 16,-4 1 2-16,1 0 1 0,-1 3-26 0,-3-1-12 0,0 1 10 0,0 0-10 16,-3 6 0-16,-1-3 0 0,-3 0 0 15,0 0-10 1,0 3-22-16,0 3-5 0,0-6-1 0,-4 9 0 0,1 0 21 0,3 1 4 0,0 2 1 15,-4-2 0 1,4 2-12-16,0 4-3 0,3-1 0 0,-3 1 0 0,4 6 2 0,3-4 0 0,0 7 0 0,0 0 0 16,0 0 25-16,0 0-10 0,0 0 10 0,0 0 0 15,0 0 0-15,0 0 0 0,0 0 0 0,0 0 0 16,0 0 0-16,3 10 0 0,1-1 0 0,-1 10 0 16,1-6 0-16,0 2 8 0,-1 1-8 0,1 0 0 15,-1 2 0-15,1 1 0 0,-1 6 0 0,-3-3 0 16,4 3 20-16,-1-3 8 0,-3 0 2 0,0 3 0 15,4-3-4-15,-4 3-1 0,0 0 0 0,3 1 0 16,-3-5-8-16,4 8-1 0,-1-4-1 0,-3 0 0 16,4-6-7-16,-1 3-8 0,1-7 11 0,-1 4-11 0,-3-3 10 15,4-1-10-15,-1 1 8 0,-3 0-8 0,4 0 0 16,0-4-20-16,-4 1 3 0,0-1 1 0,0 4 28 0,3-1 7 16,-3-5 1-16,0 6 0 0,0-7-32 0,4-3-7 15,-4 4-1-15,0-1 0 0,3-3 20 0,-3 1 0 16,0-7 0-16,0 3 0 0,4 6 0 0,-4-9 8 15,0 6-8-15,0-6 12 16,3 4-38-16,-3-4-8 16,4 9-2-16,-4-9 0 0,0 0-3 0,3 6-1 0,1-3 0 0,-1 7 0 15,-3-10-30-15,4 0-6 0,-4 0-2 0,0 0-706 0</inkml:trace>
  <inkml:trace contextRef="#ctx0" brushRef="#br0" timeOffset="13520.2">16369 12004 1036 0,'0'0'23'0,"0"0"5"0,0 0 0 0,0 0 1 0,0 0-29 0,0 0 0 16,0 0 0-16,0 0 0 0,0 0 108 0,0 0 16 16,0 0 4-16,0 0 0 0,0 0-103 0,0 0-25 15,0 0 0-15,0 0 0 0,0 0 0 0,0 0 0 0,0 0 0 0,-4 6 0 16,4-6 56-16,-3 9 7 0,-1-5 1 0,4-4 0 15,0 9-64-15,0-9-15 16,0 0-1-16,-3 6-1 0,3-6 27 0,0 0 6 0,0 0 0 0,0 0 1 16,0 0 38-16,3 6 7 15,-3-6 2-15,0 7 0 0,0-7-14 0,0 0-2 0,4 6-1 0,-4-6 0 16,3 6-24-16,-3-6-5 0,4 3-1 0,-4 7 0 16,3-4-17-16,1 0 0 0,-4 1 0 0,0-7 0 15,3 6 30-15,1 0 2 0,-4-3 1 0,4 7 0 31,-1-4-53-31,-3 3-10 0,4-5-2 0,-4 5-1 0,3 0 53 0,1 1 10 0,-1-7 2 0,1 3 1 16,-1 0-33-16,1 1 0 0,-1-4 0 0,4 0 0 16,-3 0 32-16,3 0-1 0,-4 0 0 0,4-3 0 15,1 0-31-15,-1 0 0 0,0 7 0 0,0-7 0 0,0 3 16 16,0 0 9-16,3 3 3 0,-3-6 0 0,-3 3 0 0,3 0 1 16,0 1 0-16,-3-4 0 0,3 0-14 0,-4 0-3 15,1-4-1-15,-1 4 0 0,-3-3-11 0,4 0 0 16,-4 3 0-16,0 0 0 0,0 0 0 0,0 0 0 15,0 0 0-15,-4-12 0 0,1-4 14 16,-1 3 1-16,1 4 0 0,-1-4 0 0,4 13-24 0,-3-12-5 16,-1-1-1-16,-3-2 0 0,4 5 15 0,3 1 0 15,-4-4 0-15,0 4 0 0,4 0 0 0,0-1 0 16,0 4 0-16,0 6 0 0,0-10-21 0,0 10-2 16,0 0 0-16,4-6 0 15,-4 6-22-15,0 0-5 0,0-6-1 0,0 6 0 16,4-9-94-16,3 9-19 0,-7 0-4 0,3-4-1 15,4-2-55-15,0 6-12 0</inkml:trace>
  <inkml:trace contextRef="#ctx0" brushRef="#br0" timeOffset="15073.34">16969 11966 1047 0,'0'0'23'0,"0"0"5"0,0 0 0 0,0 0 2 0,0 0-30 0,0 0 0 0,0 0 0 0,0 0 0 16,0 0 55-16,0 0 5 16,-4 6 0-16,1 1 1 0,3-7 3 0,0 6 0 0,0-6 0 15,-4 9 0-15,4-9-17 0,0 0-3 0,0 0-1 0,0 0 0 16,0 0 14-16,0 0 3 0,0 7 1 0,0-7 0 15,0 0-17-15,0 0-4 0,0 3-1 0,0-3 0 16,4 9-8-16,-1-3-2 0,1-2 0 0,-1 5 0 16,1-3-10-16,3 0-3 0,-4 4 0 0,1-1 0 15,3 1-8-15,-4-1-8 0,4 4 9 0,-3-1-9 16,3 1 8-16,-3-4-8 0,-1 7 0 0,1-4 0 16,-1 1 9-16,1-4-9 0,-1 1 8 0,1-4-8 0,-1 0 12 0,-3-6-2 15,0 0-1-15,0 0 0 0,0 0 34 16,0 0 6-16,0 0 2 0,0 0 0 0,0 0 1 0,0 0 0 15,0 0 0-15,0 0 0 0,0 0-26 0,0 0-5 16,-3-6-1-16,-1 0 0 16,4-4-10-16,0 4-2 0,0 0-8 0,0-4 12 15,0 1-12-15,4 0 9 0,-4-1-9 0,3 1 8 0,-3-4-8 0,0 1 0 16,4-1 0-16,-4 1 0 0,3-1 0 0,-3 0 0 16,4-2 0-16,-4-1 0 0,0 4 0 0,0-4 0 15,0 0 0-15,0 7 0 0,3-4 0 0,-3 4 0 16,4-1-12-16,-4 4 12 0,3-3-28 0,-3 6 3 15,4-4 0-15,-4 7 0 16,7-6-39-16,-3 6-7 0,-1 0-1 0,4 0-1 16,-3 0-93-16,3 0-18 0,0 0-4 0,0 0-396 0,0 0-80 15</inkml:trace>
  <inkml:trace contextRef="#ctx0" brushRef="#br0" timeOffset="15724.085">17159 12060 933 0,'0'0'26'0,"0"0"6"0,0 0-32 0,0 0 0 15,0 0 0-15,0 10 0 0,0-10 102 0,4 6 14 16,-4-6 2-16,0 6 1 0,0-6-11 0,0 0-3 16,3 6 0-16,-3-6 0 0,4 4-28 0,-4-4-5 15,7 3-2-15,-7-3 0 0,3 6-8 0,1-6-2 16,3 3 0-16,-4 0 0 0,4 0-44 0,0-3-16 15,-3 0 9-15,3 7-9 0,0-7 0 0,-3 0 0 16,3 0 0-16,0 0 0 0,0 0 0 0,-4 0 0 16,4 0 0-16,-7 0 0 0,4-7 0 0,-4 7 0 15,7-3 0-15,-7 3 0 0,4-3 0 0,-4 3 0 0,0 0 0 0,7-6 0 16,-7 6 0-16,0 0 0 0,3-10 0 0,-3 10 0 16,0-6 0-16,4-3 0 15,-4 9 0-15,0-7 0 0,0-2 34 0,0 9 2 0,0-3 0 0,0 3 0 31,0-10-58-31,0 10-11 0,-4-6-3 0,4 6 0 0,-3-6 36 0,3 6 0 0,-4-3 0 0,4 3 0 16,-7-6-24-16,7 6 3 0,-7 0 0 0,0 0 0 16,7 0-18-16,-7 6-3 0,-4 0-1 0,4 0 0 15,4-3 35-15,-4 7 8 0,3-4 0 0,-3 7 0 16,3-4 16-16,1 1 4 0,-1-1 2 0,1 0 0 16,3 7-14-16,-4-7-8 0,4 4 10 0,0-4-10 15,4 4 0-15,-4-4 0 0,3 1 0 0,-3-1 0 16,4-3 15-16,-1 4-3 0,1-4-1 0,-4-6 0 0,7 9 1 15,-3-2 1-15,3-1 0 0,-4 3 0 0,8-5-13 16,-4-4 9-16,0 9-9 0,0-9 8 0,0 6-8 16,0-3-14-16,4-3 3 0,-4 0 1 15,3 0-99-15,-3 0-20 0,4 0-4 0,-4 0-1 16,0-3-78-16,0-3-15 0,0 6-3 0,0-9-1 0</inkml:trace>
  <inkml:trace contextRef="#ctx0" brushRef="#br0" timeOffset="16206.142">17247 11775 1378 0,'0'0'30'0,"0"0"6"0,0 0 2 0,0 0 2 0,0 0-32 15,0 0-8-15,0 0 0 0,0 0 0 0,0 0 79 16,0 0 14-16,0 0 3 0,0 0 1 0,0 0-30 0,0 0-7 16,0 0 0-16,4 0-1 0,3 0-4 0,-4 0-1 15,4-3 0-15,-3 0 0 0,0-4-14 0,3 7-2 16,-4-3-1-16,1-3 0 0,-1-4-10 0,1 10-3 16,3-9 0-16,-4 6 0 0,1-3-12 0,-1-1-2 15,4 1-1-15,-3 3 0 0,-1-3-9 0,1 3 0 16,3-1 0-16,-3 1 0 0,-1 0 0 0,4 0 0 15,-3-3 0-15,3 3 0 0,0-1 0 0,-4 1 12 16,4 0 0-16,-3-3 0 16,3 3-61-16,-4 0-12 0,5 0-3 0,-8 3 0 15,3-7-9-15,1 4-3 0,-1-3 0 0,1 3-527 16,-4 3-105-16</inkml:trace>
  <inkml:trace contextRef="#ctx0" brushRef="#br0" timeOffset="16692.209">17611 11493 1078 0,'0'0'30'0,"0"0"8"0,0 0-30 0,0 0-8 16,3 0 0-16,-3 0 0 0,0 0 111 15,0 0 21-15,0 0 4 0,0 0 0 0,0 0-45 0,0 0-10 16,0 0-1-16,0 0-1 0,0 6-11 0,0 3-1 16,-3 1-1-16,-1-1 0 0,1 4-6 0,3-1 0 15,-4 1-1-15,1 2 0 0,-1 1-21 0,1-3-4 16,-1 12-1-16,4-6 0 0,-4-4-25 0,4 4-8 15,-3 0 0-15,3 0 0 0,0-1 0 0,0-2 0 16,3 9 0-16,-3-6 0 0,4 6 0 0,-4-3 0 16,4 6 0-16,-4-3-9 0,3-3 9 0,-3 3 0 0,4-3 0 15,-4 0-8-15,3 3 8 0,-3 0 0 16,4-3 0-16,-4 4 0 0,0-1 0 0,-4-3 0 16,4 3 0-16,0-3 0 0,-3 0 0 0,3-1 0 0,-4-5 0 15,4 0 0-15,-3-4 0 0,3 7 0 0,0-9 0 16,-4-1 8-16,4 0-8 0,0-9-8 0,0 0 8 0,0 0-12 15,0 0 0-15,0 0 0 0,0 0 0 0,0 0 0 16,0 0-9-16,0 0-3 0,0 0 0 0,0 0 0 31,0 0-168-31,-7 0-33 0,3-6-7 0</inkml:trace>
  <inkml:trace contextRef="#ctx0" brushRef="#br0" timeOffset="17341.014">17769 11922 1458 0,'0'0'32'0,"0"0"6"0,0 0 2 0,0 0 1 0,0 0-33 0,0 0-8 15,0 0 0-15,0 0 0 0,0 0 52 0,0 0 9 16,0 0 2-16,0 0 0 0,0 0-41 0,0 0-8 0,0 0-2 0,-3 3 0 16,3-3-12-16,-7 7 0 0,3-4 0 0,1 3 0 15,3 0 0-15,-4-3 0 16,1 4 0-16,-1-1 0 0,4 0 42 0,-3 0 6 0,3 4 0 0,-4-4 1 15,4 4-27-15,0-7-6 0,-3 6 0 0,-1 1-1 16,4 2 22-16,-3 1 5 0,3-4 1 0,0 0 0 16,-4 4-18-16,4 0-3 0,0-4-1 0,0 7 0 15,0-4-1-15,0 4 0 0,0-4 0 0,0 1 0 16,4-4-32-16,-4 4-6 0,0-4-2 0,0 1 0 16,3-4 20-16,-3-6 0 0,4 6 0 0,-1 0 0 15,-3-6 48-15,0 0 12 0,4 7 4 0,-1-7 0 16,4 6-64-16,0-3-28 0,0-3 3 0,0 0 0 15,0 0 25-15,1 0 12 0,-1 0 0 0,0-3-1 16,3 3 2-16,-3-6 1 0,0 3 0 0,0-1 0 16,0-2-14-16,1 0 0 0,-1 0 0 0,0-1 0 0,0-2 0 15,-4 0 0-15,1 2 0 0,-1-2 0 0,1-1 0 16,-4-2 0-16,0 3 0 0,0-1 0 16,0-2 0-16,0-1 0 0,-4 1 0 0,-3 2 0 0,4-6 0 15,-1 7-12-15,-3-7 3 0,0 4 0 0,0-4-11 0,0 4-1 16,-4-4-1-16,4 3 0 15,-3 1-4-15,3-1-1 0,0 4 0 0,0-1 0 0,-1 1 8 0,5 3 2 16,-4 3 0-16,7 3 0 16,0 0-23-16,0 0-5 0,0 0-1 0,0 0 0 15,0 0-35-15,0 0-7 0,0 0-2 0,0 0 0 16,0 0-15-16,0 0-3 0,0 0-1 0,0 0-520 0</inkml:trace>
  <inkml:trace contextRef="#ctx0" brushRef="#br0" timeOffset="104808.861">19579 11743 455 0,'0'0'12'0,"0"0"4"0,-3 7-16 0,3-4 0 16,-4 6 0-16,4-9 0 0,0 0 0 0,0 0 8 15,-3 7-8-15,3-7 0 0,0 0 35 0,-7 0 0 16,-1 0 0-16,1-7 0 0,4 4 9 0,-4-3 1 16,3-4 1-16,1 7 0 0,-1-6 46 0,1 0 8 15,-4-1 3-15,3 1 0 0,4-4 1 0,-3 4 0 16,-1-1 0-16,4 1 0 0,-7 3-32 0,7-4-5 15,-4 1-2-15,1 6 0 0,3-4-50 0,-4-2-15 16,4 9 0-16,0 0 8 0,-3-9 12 0,3 9 4 16,0 0 0-16,-4-10 0 0,4 1-24 0,-3 6 0 0,3-4 0 0,0 1 0 15,0 0-15-15,-4 0-7 0,4-1-2 0,-3 4 0 16,-1-3 52-16,1 0 9 0,-1-1 3 0,1 1 0 16,-4 0-27-16,0 0-5 0,0-1 0 0,-1 1-8 15,5-3 16-15,-4 9-3 0,0-10-1 0,0 10 0 16,0 0 4-16,0-3 0 0,0 3 0 0,-4 3 0 15,4-3 0-15,0 6 0 0,0-2 0 0,0 5 0 16,0 0-16-16,0 1 0 0,0-1 0 0,0 4 0 31,0-1-16-31,3 1-10 0,-3 3-2 0,3-1 0 0,1-5 28 0,-1 8 0 0,4-2 0 0,0 0 0 16,0-1 0-16,0-2 0 0,4 3 0 0,-4-4 0 16,0 4 0-16,3-4 0 0,-3 4 0 0,4 0 0 15,-1-4 35-15,1 4 12 0,0 0 2 0,-4-1 1 16,3 1-29-16,-3 3-5 0,4 0-2 0,-4 3 0 0,0 0-6 15,3-4-8-15,-3 1 11 0,0-3-11 0,0 3 0 16,0 0 0-16,0-1 0 0,0-2 0 0,-3-3 0 0,3-1 0 16,0 4 0-16,-4-4-12 0,1-2 12 0,3 5 0 15,-4-2 0-15,0-1 0 0,4-2 0 0,-3-1 0 16,3 1 0-16,-4-1 0 0,4-3 0 0,0 4 0 16,0-10 0-16,0 0 0 0,0 0 0 0,0 0 0 15,0 0 0-15,0 0 0 0,0 0 0 0,0 0 0 16,0 0 0-16,0 0 0 0,0 0 0 0,0 0 0 15,0 0 0-15,0 0 0 16,0 0-54-16,0 0-8 0,-3-6-2 0,-1-1 0 16,4 1-102-16,-3 0-21 0,3-1-4 0,0 1-487 0</inkml:trace>
  <inkml:trace contextRef="#ctx0" brushRef="#br0" timeOffset="105197.807">19057 11916 1321 0,'0'0'37'0,"0"0"9"0,0 0-37 0,0 0-9 16,0 0 0-16,0 0 0 0,0 0 95 0,0 0 17 15,7-3 3-15,-3 3 1 0,-4 0-28 0,7 0-4 16,0-3-2-16,-4 3 0 0,4 3-33 0,-7-3-6 16,7 0-2-16,-3 3 0 0,3-3-20 0,0 3-4 15,-3-3-1-15,6 3 0 0,-3 0-6 16,0 0-2-16,0 1 0 0,0-1 0 0,0 3-8 0,4-3-12 16,0 3 2-16,3 1 1 0,-4-4 9 0,4 3 0 15,0 3 0-15,4-2 0 0,-4-4 0 0,0 6 0 16,0 1 0-16,1-4 0 0,-1-3 0 0,0 7 12 15,0-4-2-15,-3-3-1 0,3-3-9 0,0 0 0 16,-4 3-10-16,1-3 10 16,-1-3-60-16,-2 3-7 0,2-3-1 0,-3-3 0 15,0 2-85-15,0-2-18 0,4-3-3 0</inkml:trace>
  <inkml:trace contextRef="#ctx0" brushRef="#br0" timeOffset="105828.555">19622 12038 1321 0,'0'0'28'0,"0"0"7"0,-8 0 1 0,1 0 2 0,4 0-30 0,-4-3-8 16,0 0 0-16,-4 0 0 16,4-3 40-16,-3 6 8 0,2 0 0 0,-2 0 1 0,-4 0-17 0,3 0-3 15,4 0-1-15,0 6 0 0,-4-6-12 0,8 3-2 16,-4 3-1-16,0 0 0 0,7-6-13 0,-4 7 0 16,1-1 0-16,-1 0 0 0,4 4 0 0,-3-4 0 15,3-6 0-15,0 9 0 0,-4-5 0 0,4 5 0 16,4-3 0-16,-4-6 0 0,0 0 0 0,3 10 0 15,1-7 11-15,-1 6-11 0,1-3 28 0,3-2-2 16,-4 2 0-16,4-3 0 0,1 3 8 0,-1-3 2 16,0 0 0-16,-4 1 0 0,4-1-12 0,-7-3-3 0,7 3 0 0,0-3 0 15,-3 0-21-15,3 0 0 0,-4-3 0 16,5 0 0-16,-5-1 32 0,-3 4 3 16,4-3 0-16,-1-6 0 0,1 6-24 0,-1-3-11 15,1 2 10-15,-1-2-10 0,-3-3 0 0,4 6 0 0,-4-4 0 16,3 4 0-16,-3 3 0 0,0-6 0 15,0 6 0-15,0-6-10 16,0 6-20-16,0 0-4 0,0-7-1 0,0 7 0 0,4-6 50 0,-4 6 9 0,0 0 3 0,3-3 0 16,-3 3-27-16,4-3 0 0,-1 0 0 0,1 0 0 15,-4 3 0-15,7 0 0 0,-3 0 0 0,3 0 0 16,-4 0 0-16,1 3 0 0,-4-3 0 0,0 0 0 16,7 3-26-16,-4 0 2 0,4 0 1 0,-3 3 0 15,-4-6 40-15,3 10 8 0,-3-4 2 0,4 0 0 16,-4 4-27-16,3-1 0 0,-3 1 0 0,0-1 0 0,0-3-26 15,0 4 2-15,0-1 1 0,4-3 0 16,-4 1 23-16,0-7 0 0,3 6 0 0,-3-6 0 0,4 3-14 0,3 0 2 16,-7-3 0-16,4 3 0 15,3-6-135-15,0 3-26 0,0-6-6 0,0 3-1 0</inkml:trace>
  <inkml:trace contextRef="#ctx0" brushRef="#br0" timeOffset="106133.754">19830 12035 1036 0,'0'0'23'0,"-4"9"5"0,4-2 0 0,-3-1 1 0,-1 3-29 0,4 1 0 16,0-4 0-16,-3 4 0 0,3-4 57 0,0 3 6 0,0-9 1 0,0 3 0 15,0-3 0-15,3 10 0 16,-3-4 0-16,0-6 0 0,4 9-52 0,-4-9-12 0,0 4 0 0,0-4 0 16,0 0 0-16,0 0 0 0,0 0 0 0,0 0 0 15,0 0 0-15,0 0 0 0,0 0 0 0,0 0-663 16</inkml:trace>
  <inkml:trace contextRef="#ctx0" brushRef="#br0" timeOffset="106299.551">19791 11731 533 0,'0'0'15'0,"0"0"4"0,0 0-19 0,0 0 0 15,0 0 0-15,0 0-225 0</inkml:trace>
  <inkml:trace contextRef="#ctx0" brushRef="#br0" timeOffset="106944.45">19988 11916 925 0,'0'0'26'0,"0"0"6"0,0 0-32 0,0 0 0 0,0 0 0 0,0 0 0 0,0 0 105 0,0 0 15 16,0 0 2-16,0 0 1 16,0 0-27-16,-3 6-4 0,3-6-2 0,0 10 0 15,0-10-23-15,0 6-5 0,-4 0-1 0,4-6 0 0,0 6-11 16,0 1-2-16,0-7-1 0,0 6 0 0,0-6-7 15,4 6-2-15,-4 4 0 0,0-4 0 0,3 0-18 0,-3-3-4 16,0-3-1-16,4 10 0 0,-1-1-15 0,1 1 0 16,3-1 8-16,0 3-8 0,-3-2-10 0,3 2-5 15,-4-2-1-15,1-1 0 0,-1-2 16 0,-3-1 16 0,0-6-3 16,0 0-1-16,0 0-12 0,0 0 9 0,0 0-9 0,0 0 8 16,0 0 1-16,0 0 0 0,0 0 0 0,0 0 0 15,0 0 7-15,0 0 2 0,0 0 0 0,0 0 0 16,0 0-9-16,0-6-1 0,-3-1-8 0,-1 1 12 15,4 0-12-15,-3-1 0 0,-1 1 0 0,4 0 0 16,-3-4 0-16,-1 4 0 0,4 0 0 0,-3-3-10 16,3-1 10-16,-4 7 0 0,4-6 0 15,-4-1-8-15,4 1 8 0,0-1 0 0,4 1 0 0,-4 0 0 16,0-1 0-16,4 1 0 0,-4-1 0 0,3 1 0 16,1 3 0-16,-1-7 0 0,1 10 0 0,-1-3 0 15,1 3 0-15,-4-4 0 0,3 4 0 0,-3 3 0 16,0 0 0-16,7-6-8 0,0 6 8 0,0 0 0 15,-3 0-38-15,3 0-2 16,0 6-1-16,0-3 0 0,0-3 19 0,4 0 4 0,-1 0 1 0,1 10 0 16,7-10-137-16,-4 6-27 0,0-3-6 0,0 7-570 15</inkml:trace>
  <inkml:trace contextRef="#ctx0" brushRef="#br0" timeOffset="107498.084">20147 11928 1429 0,'0'0'31'0,"0"0"6"0,0 0 2 0,0 0 2 0,0 0-33 0,4 4-8 0,-4-4 0 0,7 6 0 16,-7-6 102-16,3 3 18 0,4 0 4 0,0 0 1 15,-3 0-48-15,3-3-9 0,0 4-3 0,0-1 0 16,0-3-49-16,0 3-16 0,0 0 10 0,0 0-10 16,0-3 0-16,0 3 0 0,-3 0 0 0,3-3 0 15,-7 0-32-15,7 0-12 0,-3 0-3 0,-4 0 0 16,3-3 37-16,-3 3 10 0,7-3 0 0,-3 0 0 15,-1-3 0-15,1 3 0 0,-1-4-9 0,1 1 9 16,-1 0 0-16,-3-4 0 0,4 4 0 0,-4 0 0 16,0-4 26-16,0 4-1 0,0-3 0 0,-4-1 0 15,1 10 4-15,-1-9 1 0,1 6 0 0,3 3 0 16,-4-7-17-16,-3 7-3 0,4-3-1 0,3 3 0 0,-7 0-9 0,7 0 0 16,-8 3 0-16,1 4 0 0,0-4 0 15,4 6 0-15,-1 1 0 0,1-1 0 0,-1 4 0 16,4-1 0-16,0 1-10 0,0 2 10 0,0 1 0 15,0 0 0-15,0-4 0 0,0 7 10 0,4-3-10 0,-1-1-12 16,1-2 2-16,-1 0 1 0,1-1 9 0,-1-2 0 16,1 2 0-16,-1-6 0 0,1 4 0 0,0-1 12 15,-1 1-2-15,1-1-1 0,-1-3-9 0,1 0-9 16,-1 4 9-16,4-4-13 0,-3-3-10 0,3 4-1 16,0-4-1-16,0 0 0 15,0 0-108-15,4 0-22 0,-1 0-4 0,1-3-602 0</inkml:trace>
  <inkml:trace contextRef="#ctx0" brushRef="#br0" timeOffset="108372.003">21040 11442 798 0,'0'0'22'0,"0"0"6"16,0 0-28-16,0 0 0 0,0 0 0 0,0 0 0 16,-7 4 58-16,3 2 6 0,-3 0 0 0,0 0 1 0,3 4-5 15,-3-4 0-15,0-3-1 0,4 7 0 16,-1-1 0-16,-3 0 0 0,4 1 0 0,-1-1 0 15,1-2-32-15,-1 2-7 0,1 0 0 0,-1 1-1 0,1-7 37 0,-1 3 8 16,4 4 2-16,0-10 0 0,0 6-34 0,0 0-8 16,0-3 0-16,0 7-1 0,0-1-14 0,4 0-9 15,-4 1 12-15,0-1-12 0,0 1 0 0,0 2 0 16,0 1 0-16,0 2 0 0,0-2 0 0,0 3 0 16,0-1-9-16,0 4 9 0,-4 0-11 0,4 3 11 0,0-3-13 0,0 6 5 15,-4-10 8-15,4 11-10 16,-3-4 10-16,3-1-10 0,-4 1 10 0,4-3 0 0,-3-3 0 15,-1 9 0-15,1-12 0 0,3 5 0 0,-4-5 0 16,4-1 0-16,-3 1 0 0,3-4 0 0,0 1 0 16,-4-4 0-16,4-6-12 0,0 6-1 0,0 4 0 0,0-1 0 15,-3 1-3-15,3-4-1 0,0 3 0 0,-4 1 0 32,4-4-24-32,0-6-5 0,0 6-1 0,0 4 0 15,0-10-65-15,0 3-12 0,0-3-4 0,0 0 0 0</inkml:trace>
  <inkml:trace contextRef="#ctx0" brushRef="#br0" timeOffset="108967.288">21280 11982 1497 0,'0'0'32'0,"0"0"8"0,-8-7 0 0,1 4 4 0,0-3-36 0,0 3-8 15,-3 0 0-15,3 0 0 0,-4 0 53 0,1-1 9 16,-1 4 2-16,0 0 0 0,4-3-20 0,-3 3-3 0,3 0-1 15,-4 3 0-15,4-3-23 0,0 0-5 16,0 4 0-16,0-1-1 0,0 0-11 0,3 0 0 0,1 3 0 0,-4 0 0 16,3-2 0-16,1 2 0 0,-1 3 0 0,1 1-11 15,3-1 11-15,-4 1 0 0,4 2 0 0,0 1-8 16,0-4 8-16,0 0 0 0,0 4-9 0,0-4 9 16,4 1 0-16,-4-4 0 0,0 0-9 0,0-6 9 15,3 7 0-15,-3-7 0 0,0 9 0 0,0-9 0 16,0 0 0-16,0 0 14 0,0 0-2 0,7 0-1 15,-7 0 10-15,4-6 3 0,3 6 0 0,-4-10 0 16,1 7-13-16,-1-3-3 0,1-3 0 0,-1-1 0 16,1 1-22-16,-1 2-5 0,1-2-1 0,0 0 0 15,-1-1-34 1,-3 1-7-16,4-1-2 0,-4 4 0 0,3-3 51 0,-3-1 12 0,0 7 0 0,4-3 0 16,-4 6 0-16,0 0 0 0,0 0 0 0,0 0 0 0,0 0 0 0,0 0 0 15,0 0 0-15,0 0 0 16,0 9 24-16,0 1 8 0,0-1 2 0,0 7 0 0,3-4-11 15,-3 4-3-15,0-3 0 0,0-1 0 0,4 4-12 16,-4-4-8-16,3 4 10 0,-3-3-10 0,4-4 0 0,-1 10 0 16,4-10 0-16,-3 1 0 0,3-1 0 0,-4-6-13 15,1 3 1-15,-4-6 0 16,7 0-131-16,0 0-25 0,0 0-6 0,0-6-1 0</inkml:trace>
  <inkml:trace contextRef="#ctx0" brushRef="#br0" timeOffset="109942.736">21703 11919 1202 0,'0'0'26'0,"0"0"6"0,0 0 0 0,0 0 3 0,0 0-35 0,0 0 0 0,0 0 0 0,-7 3 0 16,7-3 72-16,-4 3 8 0,4-3 2 0,-7 7 0 15,7-7-14-15,-3 6-4 0,3 0 0 0,0-6 0 16,0 0-51-16,-4 6-13 0,4 1 0 0,0-7 0 16,-3 6 0-16,3-6 0 0,0 6 0 0,0-6 0 15,0 6 30-15,0-6 3 0,0 0 1 0,0 10 0 16,0-10 2-16,0 0 0 0,0 0 0 0,0 0 0 0,0 0-6 0,0 0-1 16,0 9 0-16,0-9 0 0,0 0-1 15,0 10 0-15,0-10 0 0,0 6 0 16,0-6-28-16,0 9 8 0,3-5-8 0,-3 5 0 15,4-3 0-15,-1 4 0 0,1-4 0 0,-4 0 0 16,3 0 19-16,1 1 1 0,-4-1 0 0,3 0 0 0,1 1-32 0,-1-1-7 16,1 0-1-16,-4 0 0 0,0-6 20 0,3 10 0 15,1-4 0-15,-4-3 0 0,4 7 0 0,-1-4 0 16,-3-6 0-16,4 9 0 0,-4-9 0 0,0 0 0 16,0 0 0-16,0 0 0 0,0 0 0 0,3 6 0 15,-3-6 0-15,0 0 0 0,4 0 0 0,3 4 0 16,-7-4 0-16,3 0 0 0,4 0 0 0,0 0 0 15,-3-4 0-15,3 1 0 0,-4-6 27 0,1 9 9 0,3-9 1 0,-3-1 1 16,3 7-22-16,-4-6-4 0,1-1 0 16,-1 1-1-16,1-4 1 0,-4 1 0 15,3-1 0-15,-3-3 0 0,4 1-12 0,-4-4 10 0,0 3-10 0,3-3 10 16,-3 1-10-16,4-4 0 0,-4 6 0 16,0-6 0-16,3 10 0 0,-3-4 0 0,0-3 0 0,4 10 0 15,-4-1-11-15,0-2-4 0,3 2-1 16,1 4 0-16,-1-3 1 0,1 2 0 0,-4-2 0 0,7 6 0 31,-3-3-19-31,-1-1-4 0,4 7-1 0,0-3 0 0,0-3-46 0,0 6-10 16,0 0-1-16,4 0-1 0,-4 0-107 0,4-3-22 15</inkml:trace>
  <inkml:trace contextRef="#ctx0" brushRef="#br0" timeOffset="110561.036">22070 11966 1276 0,'0'0'36'0,"0"0"8"0,-7-6-35 0,3 3-9 16,-3 0 0-16,4-4 0 0,-4 4 61 0,-1 0 11 0,5 0 1 15,-4 0 1-15,7 3-59 0,-7-3-15 0,0 3 0 0,0 0 0 16,7 0 48-16,0 0 6 0,-4 0 2 0,-3 6 0 16,4 0-21-16,-1 0-4 0,1 4-1 0,-1-1 0 15,1 1-7-15,-1 2-2 0,4 1 0 0,-4-4 0 16,4 7-6-16,0-1-2 0,-3-2 0 0,3 0 0 15,3-4-13-15,-3 0 8 0,0 1-8 0,0-1 0 16,0-9 10-16,0 0-10 0,0 0 10 0,0 0-10 16,0 0 42-16,0 0 2 0,4 3 1 0,-4-3 0 15,7 0-28-15,-7 0-5 0,4 0-2 0,3 0 0 16,0 0-10-16,0 0 0 0,3-3 0 0,-3-3 0 16,0 3-19-16,0-3 1 0,4-1 0 0,-4-2 0 15,0-1-2-15,0 1 0 0,0 0 0 0,0-1 0 16,-3 1 4-16,-1-1 1 0,1 1 0 0,-1-7 0 15,-3 7 24-15,0 3 5 0,0-4 1 0,0 4 0 16,-3 0-24-16,3-1-5 0,-4 1-1 0,4 6 0 0,-3-3 34 0,3 3 6 16,0 0 2-16,0 0 0 15,-4-3-43-15,4 3-9 0,0 0-2 0,0 0 0 0,0 0 27 0,-7 6 0 16,4 0 0-16,-1 4 0 0,4 2 13 0,0 1 8 16,0-4 2-16,0 1 0 0,4 5-23 0,-1-5 0 15,1-1 0-15,-1 1 0 0,1-1 0 0,-1-3 0 16,1 4 0-16,3-4 0 0,-3 3-16 0,-1-2-5 15,4 2-1-15,-3-3 0 0,-1 1 8 0,4 2 2 16,-3-6 0-16,3 7 0 16,-4-4-136-16,-3-6-26 0,0 0-6 0,7 3 0 0</inkml:trace>
  <inkml:trace contextRef="#ctx0" brushRef="#br0" timeOffset="110877.613">22246 11935 1036 0,'0'0'23'0,"0"0"5"0,0 0 0 0,0 0 1 0,0 0-29 0,0 0 0 16,0 0 0-16,0 0 0 15,4 6 57-15,-1-3 6 0,1 3 1 0,-4 4 0 0,7-1-52 0,-7 1-12 16,3-4 0-16,1 10 0 0,-1-7 0 0,1 4 0 16,-1-1 0-16,1 1 0 0,3-4 0 0,-3 0 0 15,-4 4 0-15,0-4-372 16,3-2-78-16</inkml:trace>
  <inkml:trace contextRef="#ctx0" brushRef="#br0" timeOffset="111127.944">22211 11565 918 0,'0'0'20'0,"0"0"4"0,-4 6 0 0,1 0 3 0,-1 1-27 0,4-1 0 0,-3 3 0 0,-1-2 0 16,4-7 32-16,0 0 0 0,-3 3 1 0,3-3-325 15,0 0-64-15</inkml:trace>
  <inkml:trace contextRef="#ctx0" brushRef="#br0" timeOffset="111904.038">22567 11809 1036 0,'0'0'23'0,"0"0"5"0,0 0 0 0,-3-6 1 16,3 3-29-16,0 3 0 0,0 0 0 0,0 0 0 15,0 0 52-15,-4-3 5 0,4 3 1 0,0 0 0 0,0 0 10 0,-7 0 1 16,0 0 1-16,0 0 0 0,7 0 46 0,-7 3 8 16,7-3 3-16,-7 3 0 15,3 0-26-15,4-3-5 0,-7 3 0 0,7-3-1 0,-7 3-33 0,0 1-6 16,7-4-2-16,-7 6 0 0,0-3-33 0,4 0-6 16,3-3-2-16,0 0 0 0,-8 6-13 0,5-2 0 15,3-4 0-15,-7 6 0 0,7-6 0 16,-4 6 0-16,4-6 0 0,-3 6 0 0,3-6-12 0,-4 3 12 15,4-3-12-15,0 10 12 0,0-10-10 0,0 6 10 16,0-3-8-16,0-3 8 0,0 10 0 0,0-10-8 16,4 6 8-16,-4-3 0 0,0-3 0 0,7 10-10 15,-4-4 10-15,1-3 0 0,-1 0 0 0,-3-3 0 0,8 6 0 0,-5-3 0 16,1 1 0-16,-4-4 0 0,7 3 0 0,-4 3 0 16,-3-6 0-16,4 3 0 15,3 3 0-15,-7-6 0 0,3 7-16 0,1-4 3 0,-1 3 1 0,1-3 0 16,3 3-7-16,-4-2-1 0,1 2 0 15,-1 0 0-15,5-3 9 0,-5 7 2 0,1-4 0 0,-1-3 0 16,1 7 9-16,-1-4 0 0,1 0 0 0,-1 3 0 16,1-5 0-16,-4 2 0 0,0-6 0 0,3 9-8 15,-3-6 8-15,0-3 0 0,0 0 0 16,-3 10 8-16,3-10-38 0,-7 6-7 16,7-6-2-16,-7 3 0 0,0 0 39 0,0 1 12 0,-1-4 0 0,1 0 0 15,0 0-24-15,4-4-4 0,-4 1 0 0,0 0-1 16,0 0 2-16,0-3 1 0,3-1 0 0,-3 4 0 15,4 0-127-15,3 3-26 0,-8-3-5 0</inkml:trace>
  <inkml:trace contextRef="#ctx0" brushRef="#br0" timeOffset="112561.015">22754 11775 1497 0,'0'0'32'0,"0"0"8"0,0 0 0 0,-7 3 4 15,0 0-36-15,4 0-8 0,-5 3 0 0,1 1 0 16,4-4 104-16,-1 3 20 0,-3 0 3 0,4 4 1 15,-1-4-103-15,1 0-25 0,3-6 0 0,-4 10 0 16,1-4 0-16,3 0 0 0,-4-3 0 0,4 7 0 16,0-10-12-16,0 9-7 0,0-9-1 0,0 7-1 15,0-4-18-15,0 6-3 0,0-3-1 16,0-6 0-16,4 7 35 0,3-4 8 0,-4 3 0 0,1-3 0 0,3 0 0 0,0-3 0 16,-4 0 0-16,4 3 0 0,1-3 0 0,-1 4 0 15,0-4 0-15,-4 3 0 16,4-3 0-16,0 3 0 0,-3-3 0 0,-1 3 0 0,-3-3 0 0,7 3 0 15,-3 0 0-15,-1 4 0 0,-3-7 0 0,4 3 0 16,-4-3 0-16,3 9 0 0,1-6 0 0,-4 3 0 16,0-6 0-16,4 7 0 0,-4-4 0 0,0 6 0 15,0-2 0-15,-4 2 0 0,4-6 0 0,0 7 0 16,-4-4 0-16,4 3 0 0,-3-3 0 0,3 4 0 0,-4-1 0 16,-3-2 0-16,4 2 0 0,-1 0 0 0,-3-2 0 15,4-1 0-15,-4 0 0 0,0-3 0 0,7-3 0 0,-4 7 0 16,-3-4 0-16,7-3 0 0,-7 6 0 0,0-6 0 15,7 0 0-15,-7 0 0 0,0 0 0 0,7 0 0 32,-7-6-156-32,7 6-28 0,0 0-7 0,0 0-1 0</inkml:trace>
  <inkml:trace contextRef="#ctx0" brushRef="#br0" timeOffset="113132.719">22973 11803 1497 0,'0'0'32'0,"0"0"8"0,-4 9 0 0,4-2 4 0,-3 2-36 0,3 1-8 16,-4-1 0-16,4 3 0 0,-3-2 91 0,3-1 16 15,-4 7 3-15,4-7 1 0,0 1-44 0,0-4-9 16,0-6-2-16,0 6 0 0,0-6-12 0,0 0-4 16,0 0 0-16,4 3 0 0,-4-3-40 0,7-3-16 15,-4 3 1-15,4-6 0 0,0 0 50 0,-3 0 9 0,3-4 3 0,-3 1 0 16,-1-1-47-16,4 1 0 0,0-1 0 15,-3 1 0-15,-1 3 0 0,-3 0 0 0,4-1 0 0,-1 1 0 16,-3 0 0-16,0 6-10 0,0 0 2 0,0 0 0 31,0 0-24-31,0 0-4 0,-3-7 0 0,3 7-1 0,-7 0 37 0,7 0 0 0,-7-3 0 0,-4 3 0 16,4 0-15-16,0 0 5 0,0 0 1 0,-4 0 0 16,4 0 9-16,0 0 0 0,-3 0 0 0,3 0 0 15,0 0 8-15,-4 0 3 0,4 3 1 0,0 1 0 16,7-4-4-16,-4 6 0 0,1 0 0 0,-1 0 0 15,4 4-8-15,-3-4 0 0,6 10 0 0,-3-4 0 16,4-2-9-16,-4-1 9 0,7 7 0 0,-4-4 0 16,4 1-9-16,-3-1 9 0,0 1 0 0,3-1-9 15,0-2 0-15,0 6 0 0,0-7 0 0,0 0 0 16,0 1-10-16,3-1-1 0,-3 1-1 0,4-1 0 16,0 0-30-16,-1 1-5 0,-3-4-2 15,4 0 0-15,-1-2-39 0,-3-4-8 0,4 3-2 0,-4-3-386 16,4-3-78-16</inkml:trace>
  <inkml:trace contextRef="#ctx0" brushRef="#br0" timeOffset="113548.63">23234 11373 1314 0,'0'0'37'0,"0"10"8"0,0-1-36 0,0 1-9 0,0 2 0 0,0 4 0 15,0 3 104-15,0 3 20 0,0 0 3 0,-4 0 1 16,1 3-56-16,3-3-10 0,-4 3-2 0,1-3-1 16,3 6-12-16,0 3-3 0,0-9 0 0,0 0 0 15,3-3-15-15,1 3-3 0,-1 0-1 0,1 0 0 0,3 0-25 0,-3 0 0 16,3-4 0-16,0 11 0 0,0-7 56 0,0 0 7 16,0-4 1-16,0 1 0 0,-4-3-52 0,4 3-12 15,0 0 0-15,-3-4 0 16,3-2-48-16,-3-1-13 0,-1 1-3 0,-3-1 0 15,4-2-4-15,-4-1-2 0,0-6 0 0,0-3 0 16,0 0-144-16,0 10-29 0,0-10-5 16,0 0-2-16</inkml:trace>
  <inkml:trace contextRef="#ctx0" brushRef="#br0" timeOffset="114079.983">23446 11502 1036 0,'0'0'23'0,"0"0"5"0,0 13 0 0,0-7 1 0,0 3-29 0,0-2 0 15,3 2 0-15,-3 0 0 0,0-2 108 0,4 2 16 16,-1 4 4-16,-3-7 0 0,4 10-43 0,-4-4-8 16,3-3-1-16,-3 7-1 0,0 0-26 0,0-1-5 15,0 1 0-15,0 0-1 0,0 0-22 0,0-4-4 16,0 7-1-16,0-3 0 0,0-1-8 0,0 4-8 16,0-3 9-16,0 3-9 0,0-1 0 0,4-5 0 15,-4 6 0-15,0 3 0 0,0-7 0 0,0 4 0 0,0-3 0 0,0 3 0 16,0-4 0-16,0 1 0 15,0-3 0-15,3 2 0 0,-3-2 0 0,4-1 0 16,-1-2 0-16,-3-1 0 0,4-3-20 0,-1 1 0 0,-3-1 0 0,0-6 0 31,4 6-76-31,-4-6-16 0,3 3-4 0,-3-3-619 0</inkml:trace>
  <inkml:trace contextRef="#ctx0" brushRef="#br0" timeOffset="114732.708">23643 11888 1728 0,'0'0'38'0,"0"0"8"0,0 0 2 0,0 0 0 0,0 0-39 0,4 6-9 15,-4-6 0-15,3 3 0 0,-3-3 53 0,4 10 9 16,-4-10 2-16,3 6 0 0,-3-6-3 0,4 3 0 0,-1 3 0 0,4-3 0 15,-3 0-46-15,3 1-15 16,0-1 8-16,-3-3-8 0,3 3 0 0,0-3 0 0,-4 0 0 0,4 0 0 16,0 0 0-16,-3 0 0 0,3 0 0 0,-7 0 0 15,7-3 0-15,-4 0 0 0,-3 3 0 0,4-7 0 16,-4 7 0-16,4-3 0 0,-1-3 0 0,-3 0 0 16,4-1 0-16,-4 1 0 0,-4-3 0 0,4-1 0 15,-3 7 0-15,-1-3 0 0,0-4 0 0,-3 7 0 16,0-3 0-16,0 3 0 0,0-3 0 0,0 3 0 15,0-1 0-15,-3 1-11 0,3 0 2 0,-1 3 0 16,1-3 9-16,-3 3 0 0,3 0 0 0,0 0-8 16,0 3 8-16,0 0 0 0,7-3 0 0,-7 7 0 15,3-1 0-15,0 0 0 0,1 3 8 0,-1 1-8 16,1-1 10-16,3 1-2 0,-4-1-8 0,4 7 12 16,0-4-12-16,4-2 0 0,-4 2 0 0,3 1 0 15,1-1 54-15,-1 1 8 0,1-4 2 0,3 7 0 0,-3-7-64 16,3 4-28-16,0-4 3 0,0 4 0 15,-4-4-11-15,4 1-3 0,0-1 0 0,-3 1 0 0,3-4 39 0,0 3 0 16,0-6 0-16,4 7 0 0,-4-1 0 0,0-3 0 16,3-2 0-16,-3 2 0 0,0-3-23 0,4 3 3 15,-4 0 1-15,0-2 0 16,4-1-36-16,-4-3-7 0,0 3-2 0,0-3 0 16,0 0-87-16,0 0-17 0,0-3-4 0,-3 3-1 0</inkml:trace>
  <inkml:trace contextRef="#ctx0" brushRef="#br0" timeOffset="-62387.908">25601 11618 1267 0,'0'0'28'0,"0"0"5"0,0 0 2 0,0 0 1 0,0 0-36 0,0 0 0 0,0 0 0 0,0 0 0 16,0-9 51-16,0 9 3 0,0 0 1 0,0 0 0 16,0 0-4-16,7 0-1 0,-7 0 0 0,4-3 0 0,-1-4-16 15,-3 7-3-15,0 0-1 0,0 0 0 16,0 0-5-16,0 0-1 0,0 0 0 0,0 0 0 15,0 0 4-15,0-9 0 0,0 9 0 0,0 0 0 16,0-6-19-16,-3 2-9 0,3 4 10 0,0-6-10 0,-4-3 37 0,1 2 2 16,-1-2 0-16,1 0 0 0,-1 2-25 0,0-2-5 15,1 0-1-15,-1-4 0 0,1 4 8 0,-1-1 0 16,1 1 1-16,-4-1 0 0,3 1-17 0,1 0 0 16,-1-4 0-16,-3 4 0 0,4-1 0 0,-4 4 0 15,3 0 0-15,1 3 0 0,-5-7 0 0,1 4 0 16,0-4 0-16,4 4 0 0,-4 3 13 0,0-3-1 15,0-4 0-15,0 7 0 0,0-3-12 0,0 3-12 0,3 0 3 16,0-4 0-16,1 4 9 0,3 3-10 0,-4-3 10 0,4 3-10 16,0 0 10-16,0 0 0 0,0 0 0 0,0 0-8 15,-3 6 8-15,-1 4 0 0,1-1 10 0,-1-6-10 16,4 7 12-16,-3-1-3 0,3 7-1 0,-4-4 0 16,4 1-8-16,0 0-12 0,-3 2 2 15,3 1 1-15,-4 3 9 0,4-1 16 0,0 4-4 0,0-3-1 16,0 0-11-16,0-3-16 0,-3 6 4 0,-1 0 1 15,4-4 11-15,0 4 0 0,0-3 0 0,0 3 0 16,0 0 0-16,0 0 0 0,0 6 0 0,0-3 0 16,4 0 0-16,-4 10 0 0,0-4 0 0,3-2 0 15,1-4 0-15,-4-3 0 0,0-1 0 0,3-2 0 16,1 0 0-16,-4 0 0 0,0 0 0 0,3 0 0 16,-3-4 0-16,0 1 0 0,4 0 0 0,-4 2 0 15,0-5 0-15,0 9 0 0,0-3 0 0,-4-4 0 0,4 1 0 0,-3 0 0 16,-1 3 0-16,1-10 0 0,3 10 17 0,-4-7 6 15,1 1 1-15,-1-4 0 0,1 1-39 0,3-1-7 16,-4-3-2-16,1 4 0 16,3-10-4-16,-4 3 0 15,4-3-1-15,0 0 0 0,0 0-12 0,0 0-3 0,0 0 0 0,-4 6 0 16,4-6-8 0,0 0-3-16,0 0 0 0,0 0 0 0,0 0-8 0,0 0-1 0,0 0-1 0,0 0-639 15</inkml:trace>
  <inkml:trace contextRef="#ctx0" brushRef="#br0" timeOffset="-61969.886">25206 11913 1497 0,'0'0'32'0,"0"0"8"0,0 0 0 0,0 0 4 16,0 0-36-16,0 0-8 0,0 0 0 0,0 0 0 15,0 0 80-15,7 0 13 0,-3-3 3 0,-1 0 1 16,1 3-68-16,3-10-13 0,-4 10-4 0,1-9 0 15,3 9-12-15,0-10 0 0,-4 10 8 0,4-9-8 16,0 6 0-16,1-4 0 0,-1 7 0 0,0-3-10 16,3-3 10-16,1 6 0 0,-1-3 0 0,1 0 0 15,3 0 0-15,-3 3 0 0,3 0 0 0,0-3 0 0,4-1 0 0,-1 1 8 16,1 3-8-16,-4 0 0 0,4 0 0 0,-4-3 0 16,3 3 0-16,1-3 0 0,0 0 18 0,-1 3-1 15,-3 3 0-15,0 0 0 0,-3-9-31 0,0 3-6 16,-4 0-2-16,0 6 0 15,0-3-118-15,-4 0-24 0,-3 0-5 0,4 0-1 0</inkml:trace>
  <inkml:trace contextRef="#ctx0" brushRef="#br0" timeOffset="-61202.442">25689 11991 1000 0,'0'0'28'0,"0"0"7"0,0 0-35 0,0 0 0 15,0 0 0-15,0 0 0 0,0 0 74 0,-3 3 8 16,3-3 2-16,-7 10 0 0,3-4-16 0,1-3-4 15,-4 7 0-15,7-10 0 0,0 0-51 0,-7 0-13 16,3 9 0-16,-7-6 0 0,8 0 54 0,-4 3 8 16,0-2 2-16,0-1 0 0,3 0-18 0,-3 0-3 15,-3 0-1-15,2 0 0 0,1 0-16 0,0 4-3 0,0-1-1 0,0-3 0 16,0 3 34-16,0 1 6 0,4-1 2 0,-1 0 0 31,1 4-103-31,-1-1-20 0,1 0-4 0,-1 4-1 0,4-1 52 0,0 1 12 0,0-7 0 0,4 4 0 16,-1-4 0-16,1 0 0 0,-1 1 0 0,1-4 0 15,6 0 31-15,-3 0 9 0,0 0 1 0,0 0 1 16,0-6-21-16,0 0-4 0,1 0-1 0,-1 0 0 16,0 0-8-16,-4-4-8 0,8 1 12 0,-8-7-12 15,4 1 0-15,-3-1 0 0,-4 4 0 0,3-4 0 16,-3 4 0-16,4-7 0 0,-4 10 0 0,0-6 0 16,-4 2 0-16,4-2 0 0,-3-1 0 0,-1 4 0 15,4-1 0-15,-3 1 0 0,-1 3 0 0,4-4 0 16,0 1-11-16,0 6 11 0,0 3-12 0,0 0 12 15,4-7-12-15,-4 7 4 0,3 0 8 0,4-3-13 16,0 3-27-16,1-6-6 0,-1 6-1 0,-4 0 0 16,4 0 34-16,0 0 13 0,-3 6-11 0,3-3 11 0,0-3-16 0,0 0 4 15,-7 0 0-15,3 7 0 16,1-4 12-16,0 3 0 0,-1-3 0 0,1 3 0 0,-4-6 0 0,3 4 0 16,1 5 0-16,-1 0 10 0,1-2-10 0,-4-1 10 15,3 3-10-15,1 1 10 0,-1-1-10 0,1 4 0 16,-1-4 0-16,1 4 0 0,-1-1 8 0,1-2 0 15,-1-1 0-15,4-3 0 16,-3 0-160-16,3-2-32 0,-7-4-6 0,4 0-2 0</inkml:trace>
  <inkml:trace contextRef="#ctx0" brushRef="#br0" timeOffset="-60779.15">25880 11985 867 0,'0'0'19'0,"0"0"4"0,0 0 1 0,0 0 0 0,0 0-24 0,0 0 0 15,0 0 0-15,0 0 0 0,0 0 83 16,0 0 11-16,0 0 2 0,0 0 1 0,0 0-24 0,0 0-5 16,0 0 0-16,0 0-1 0,3 6 6 0,-3 4 2 15,4-1 0-15,-4-6 0 0,3 7-44 0,-3-1-9 16,4-3-2-16,-1 4 0 0,1-1 8 0,-4 0 0 15,0 1 1-15,3-1 0 0,-3 1-19 0,4-1-10 16,0-3 10-16,-1 10-10 16,-3-13-37-16,4 7-14 0,-1-1-2 0,1 0-1 15,-4 1-8-15,3-7-2 0,-3-3 0 0,0 0 0 16,0 0-51-16,0 0-10 0,0 0-3 0,0 0-409 0</inkml:trace>
  <inkml:trace contextRef="#ctx0" brushRef="#br0" timeOffset="-60512.527">25873 11725 1267 0,'0'0'28'0,"0"0"5"0,0 0 2 0,0 0 1 0,0 0-36 0,0 0 0 0,0 0 0 0,0 0 0 16,0 0-54-16,0 0-18 0</inkml:trace>
  <inkml:trace contextRef="#ctx0" brushRef="#br0" timeOffset="-59570.353">26176 11794 1267 0,'0'0'28'0,"0"0"5"0,0 0 2 0,0 0 1 0,0 0-36 0,0 0 0 16,0 0 0-16,0 0 0 0,0 0 58 0,0 0 5 15,0 0 1-15,0 0 0 0,0 0-52 0,-3 6-12 16,3-6 0-16,-7 3 0 16,7-3-48-16,-4 6-13 0,0 1-3 0,1-1 0 0,3-6 103 0,0 6 20 0,0 0 4 0,0 1 1 15,0-7-8-15,0 3 0 0,0-3-1 0,0 6 0 16,3 3-1-16,-3-2 0 0,0-7 0 0,4 3 0 15,0 3-28-15,-1-3-6 0,1 7 0 0,3-4-1 16,-4-3 36-16,1 10 7 0,-1-7 2 0,-3 3 0 16,4 1-52-16,-1-1-12 0,1 1 0 0,-1 2 0 15,1 1 0-15,-1 2-12 0,1 1 3 0,3-3 0 16,-3 5 1-16,-1-5 0 0,1 3 0 16,-4-1 0-1,0-2-32-15,3-4-5 0,-3 4-2 0,0-4 0 0,-3 1 89 0,3-4 18 0,0-6 3 0,0 0 1 16,0 0-64-16,0 3 0 0,0-3 0 0,0 0-10 15,0 0 10-15,0 0 9 0,0 0-1 0,0 0-8 16,-7-3 0-16,-4-3 0 0,4-4 0 0,0 7 0 16,3-3 33-16,-3-4 0 0,4 1 0 0,-4 0 0 15,0-1-53-15,3 1-10 0,1-1-2 0,-1-2-1 16,0 2 33-16,1-2 0 0,3 2 0 0,-4 1 0 0,4 0 44 0,-3-7 16 16,-1 10 4-16,1-1 0 0,6-2-64 0,-3 3 0 15,0-4-9-15,0 4 0 0,4 0 9 0,-4-4 12 16,3 4-2-16,1 0-1 0,-4 0-9 0,3-4 0 15,-3 1 0-15,4 6 0 0,0-4 29 16,-4-2 4-16,3-1 1 0,1 7 0 0,-4-3-3 0,0 0-1 16,3 3 0-16,1-4 0 15,-4 7-75-15,0-3-15 0,0 3-4 0,7 0 0 0,-4-3 52 0,4 3 12 16,0 0 0-16,0 0 0 16,0 3-54-16,1 0-8 0,-1 1-2 0,3 2 0 15,1 0-15-15,-1 0-3 0,8 4-1 0,-4-7 0 16,4 6-37-16,-1 1-8 0,1-10-2 0,0 9 0 15,-1-3 43-15,1-2 9 0,0-4 2 0,-1-4 0 16,1-2 36-16,-1 6 7 0,5 0 1 0,-5-9 1 0</inkml:trace>
  <inkml:trace contextRef="#ctx0" brushRef="#br0" timeOffset="-58917.219">26571 11806 1036 0,'0'0'23'0,"-7"3"5"0,0 0 0 0,0 1 1 0,0-1-29 0,0 0 0 15,-4 3 0-15,1-3 0 16,3 4 31-16,0-4 0 0,7-3 0 0,0 0 0 15,-4 3 1-15,4-3 1 0,0 0 0 0,-3 6 0 16,3-6-33-16,0 0 0 0,0 0 0 0,-4 6 0 0,4-6 58 0,-3 3 5 16,3-3 1-16,-4 10 0 0,4-10 0 0,0 0 0 15,0 0 0-15,0 6 0 0,0-6-1 0,0 3 0 16,0-3 0-16,0 0 0 0,0 10 1 0,4-4 1 16,-4-6 0-16,0 0 0 0,0 3-1 0,0-3 0 0,0 0 0 0,0 10 0 15,3-7-51-15,1 3-13 0,-1 3 0 0,1-2 0 16,3-7 0-16,0 0 0 0,0 0 0 0,0 0 0 15,0 0 0-15,0 0 0 16,0 3 0-16,0-3 0 0,4 0 0 0,-4 0 0 0,3 0-12 16,-3-3 12-16,0-4-22 0,1-2 2 0,-5 3 1 0,4-7 0 15,-3 4 19-15,-1-1-10 0,1 1 10 16,-1-4-8-16,-3 1 8 0,0-4 0 0,0 4 0 0,0 2 8 16,0 1-8-16,0 2 0 0,-3-2 0 0,3 0 0 15,-4-4 24-15,1 7 1 0,3 6 0 16,-4-3 0-16,-3-7-25 0,4 4-17 0,-5 3 2 0,1 3 1 15,7 0 22-15,-7 0 5 0,0 0 1 0,-3 0 0 16,3 3-14-16,0-3 0 0,0 6 0 0,-1 4 0 16,5 2 0-16,-4 4 0 0,-4-10 0 0,4 4 0 15,0-1 0-15,4 0 0 0,3 1 0 0,0 6 0 16,0 2 0-16,0-5 0 0,-4 6 0 0,4-10 0 0,4 4 0 0,-8-1 0 16,4 1 0-16,-3-1 0 0,-1 4 0 0,4-4 0 15,0 4 0-15,4 3 0 0,-1-6 0 0,-3 2-12 16,4-2 3-16,-4-1 0 15,3-2-37-15,-3-1-7 0,4 1-2 0,-1-4 0 0,-3-6 44 0,4 6 11 16,3 0 0-16,3-6 0 0,-3 7 0 0,4-7 0 16,0 3 0-16,-1-3 0 15,4 0-104-15,0 0-20 16,1-3-3-16</inkml:trace>
  <inkml:trace contextRef="#ctx0" brushRef="#br0" timeOffset="-58278.402">27266 11725 1036 0,'0'0'23'0,"0"0"5"0,0 0 0 0,0 0 1 0,0 0-29 0,0 0 0 0,0 0 0 0,0 0 0 16,0 0 57-16,0 0 6 0,0 0 1 0,-7 0 0 15,7 0-52-15,0 0-12 0,0 0 0 0,-7 9-560 16</inkml:trace>
  <inkml:trace contextRef="#ctx0" brushRef="#br0" timeOffset="-57188.473">27199 11383 358 0,'0'0'10'0,"0"-6"2"0,0-4-12 16,0 7 0-16,4-6 0 0,-4 2 0 0,0-2 54 0,0 6 8 15,0-3 2-15,0-4 0 16,0 7 3-16,0-3 1 0,-4 3 0 0,4 3 0 16,0 0-9-16,0 0-2 0,-3-4 0 0,3 4 0 0,0 0 8 0,0 0 2 15,0 0 0-15,0 0 0 0,0 0-3 0,0 0 0 16,0 0 0-16,-4 7 0 0,1 2 0 0,-1-3 0 16,4-6 0-16,0 10 0 0,0-10 0 0,-3 3 0 15,3 6 0-15,0 1 0 0,0 5-51 0,0 1-13 16,0 0 0-16,3 0 0 0,-3 2 0 0,0 1 0 15,4-3 0-15,-1 9 0 0,1 0 0 0,-1 6 0 16,1-2 0-16,3 2 0 0,0 0 0 0,0 1 0 16,3-1-9-16,-2-6 9 0,-1 3 0 0,0 4 0 0,3 2 0 0,-3-3 10 15,4 4-10-15,-4-1 0 0,0-2 0 0,0 2 0 32,0 1-49-32,0-4-12 0,-3 1-3 0,-4-4 0 0,0-3 64 0,3-3 0 0,-3 0 0 0,0-3 10 15,0-4-18-15,-3-2-4 0,3 2-1 0,0-5 0 16,0-7-6-16,0-3-1 0,0 0 0 0,0 0 0 15,0 0-15-15,0 0-3 0,0 0-1 0,0 0 0 16,0 0-19-16,0-9-4 0,0-1-1 0,0 1 0 16</inkml:trace>
  <inkml:trace contextRef="#ctx0" brushRef="#br0" timeOffset="-56639.482">27418 11910 1422 0,'0'0'40'0,"0"0"9"0,0 0-39 0,3 9-10 15,-3-3 0-15,0-6 0 0,0 0 81 0,0 0 15 0,4 7 2 0,-4-7 1 16,0 0-79-16,0 0-20 0,0 0 0 0,0 0 0 16,0 0 0-16,3 3 0 15,-3-3 0-15,4 6 0 0,0 0 0 0,-4-6 0 0,7 3 0 0,0 1 0 16,0-1 0-16,0 0 0 0,3 0 0 0,1 0 0 16,-4-3 0-16,4 0 0 0,-1 0 0 0,-3 0 0 15,4-3 0-15,-4 0 0 16,0 0 0-16,0 0 0 0,0-4 0 0,-3 1 0 15,-1 0 0-15,1-1 0 0,-4 1 0 0,0-3 0 0,0 3 0 0,0-4 0 16,0 1 0-16,-4-1 0 0,1 1 0 0,-1-1 0 16,0 1 0-16,-3 3 0 0,0-7 0 0,0 1 0 15,4 5 0-15,-4 1 0 0,0-6 0 0,-4 5 0 16,4 1 55-16,0 3 7 0,0 0 2 0,0 0 0 16,7 3 0-16,0 0 0 0,0 0 0 0,-7 3 0 15,3 6-103-15,-3 1-20 0,7-1-4 0,-3 7-1 16,3-1 52-16,3 1 12 0,-3 9 0 0,4-3 0 0,3 3 37 0,-4-3 11 15,1 3 1-15,-1 0 1 0,1 0-38 0,3 0-12 16,-3-6 0-16,-1 0 0 0,1 0 0 16,3 0 0-16,-4-4-12 0,1 4 3 15,-1-3-28-15,1 0-6 0,3-4-1 0,-4 1 0 0,1-4 20 16,3 0 4-16,-4-2 1 0,1-1 0 16,-4-6-30-16,7 3-7 0,0-3 0 0,-3 0-728 15</inkml:trace>
  <inkml:trace contextRef="#ctx0" brushRef="#br0" timeOffset="-56048.823">27869 11653 1728 0,'0'0'38'0,"0"0"8"0,0 0 2 0,0 0 0 0,-7 0-39 0,0 3-9 0,0-3 0 0,0 3 0 16,7-3 53-16,-10 3 9 0,3 3 2 0,0 0 0 15,-1-6-52-15,1 4-12 0,0-1 0 0,0 3 0 16,-3-3 0-16,3 3 0 0,0 1 0 0,3-1 0 15,-3 0-48-15,4 1-13 0,-1-4-3 0,-3 6 0 16,3 0 52-16,1-2 12 0,3 2 0 0,0 4 0 16,-4-4 0-16,4 4 0 0,4-4 0 0,-4 4 0 0,0-4 0 0,0 0 0 15,3 1 9-15,-3-4-9 0,0-6 0 0,4 6 0 16,-4-6 0-16,3 3-10 0,1 4 10 0,3-4 0 16,-3-3 0-16,-1 0 0 0,4 6 49 0,-3-6 12 15,3 3 3-15,0-3 0 0,-7 0-54 0,0 0-10 16,3-3 0-16,-3 3 0 0,7 0 0 0,-3 0 0 15,-4 0 0-15,7 0 0 0,-4 0 0 0,-3 0 0 0,0 0 0 16,0 0 0-16,4 3 0 0,0 7 0 0,-1-4 0 16,1 3 0-16,-4 1-9 0,0-1-7 0,3 1 0 15,-3 2-1-15,0 1 8 0,-3-1 9 0,3 4-13 0,-4 0 5 32,1-4-26-32,-1 4-5 0,-3-4-1 0,3 1 0 0,-3-1 28 0,0 1 12 0,-3-4-12 0,3 4 12 15,0-4 0-15,-4 1 0 0,4-1 0 16,-4 1 0-16,4-1 43 0,0-9 3 0,-3 6 1 0,3-3 0 15,0-3 8-15,0-3 1 0,-1 3 1 0,-2-6 0 16,3-3-25-16,-4 5-6 0,4-5-1 0,0 3 0 31,0-4-69-31,0 1-13 0,4 0-3 0,-5-4-851 0</inkml:trace>
  <inkml:trace contextRef="#ctx0" brushRef="#br0" timeOffset="-55056.528">28691 11985 1832 0,'0'0'40'0,"-3"-3"9"0,-4 0 2 0,3-4 0 0,-3-2-41 0,4 3-10 0,3 6 0 0,-7-3 0 16,-4-4 56-16,4 1 10 0,-4 3 2 0,1 0 0 15,-1-4-15-15,1 1-2 0,-1 3-1 0,1 0 0 16,-5 0-41-16,5 0-9 0,-1 0 0 0,1 3 0 0,-1 0 0 0,1 0 0 16,-1 0 0-16,0 0 0 15,1 0-29-15,3 3-9 0,-4 0-2 0,1 3 0 0,2-3 26 0,-2 3 5 16,-1 1 1-16,1 2 0 16,3 1-22-16,0 2-4 0,7-3-1 0,0 1 0 0,-4-1 50 0,1 7 9 15,3-7 3-15,-4 1 0 0,4-1-27 0,0 1 0 16,4-1 0-16,-1 0 0 0,4 1 25 0,4-1 13 15,3-2 2-15,-4-1 1 16,8 0-84-16,-4 0-17 0,4-6-3 0,3 7-1 0,-3-7 52 16,3 0 12-16,0-7 0 0,0 7 0 0,0-3 19 0,0-6 6 15,-3-1 2-15,3 1 0 0,0-7-4 0,-3-3-1 0,0-2 0 16,-4-8 0-16,3 1-11 0,-6-3-3 0,3-7 0 16,-3 7 0-16,-4-7-16 0,-4 0-4 0,-3-2-1 15,0-1 0-15,0-3 13 0,0-3 0 0,-3-3 0 16,-4 3 0-16,0 0 26 0,-4 0 11 0,4 6 3 15,-4 0 0-15,1-3-21 0,3 7-4 0,-4-4-1 0,1 13 0 16,3-4-6-16,0 4-8 0,3 0 11 0,0 6-11 16,1 3 0-16,3 4 0 0,-4 2 0 0,4 0-12 15,4 7-3-15,-4 6 0 0,0 0 0 0,0 0 0 16,0 0-14-16,0 0-3 0,3 6-1 0,5 4 0 16,-5 2 20-16,1 1 4 0,-1 3 1 0,1 2 0 15,-4 4 8-15,3 3 0 0,-3 1 0 0,0 2 0 16,0 0 0-16,-3 0 0 0,3 7 0 0,0-1 0 15,-4 1 0-15,4 2 0 0,0 1 0 0,-3-4 0 16,3 4 9-16,-4 0-9 0,4-1 12 0,0-5-12 0,0 5 12 0,0-2-12 16,4-7 12-16,-4-3-12 0,3 3 12 15,1 0-4-15,-1-2 0 0,1-1-8 0,3-7 8 16,0 11-8-16,0-4 0 0,0-3 0 0,4 0 0 16,-4 0-16-16,0 0 4 0,0 0 0 0,0-4 12 15,0-2 16-15,0 0-3 0,0-1-1 0,-4-2-12 0,1-4 0 16,-1 1-9-16,1-1 9 15,-4 1-27-15,4-1 1 0,-4-3 0 0,0 0 0 16,0-6-31-16,0 0-7 0,0 0 0 0,0 0-1 16,0 0-31-16,0 0-7 0,0 0-1 0,0 0-378 15,0 0-76-15</inkml:trace>
  <inkml:trace contextRef="#ctx0" brushRef="#br0" timeOffset="-54445.499">28910 11888 1681 0,'0'0'36'0,"0"0"8"0,0 0 2 0,0 0 2 15,0 0-38-15,0 0-10 0,0 0 0 0,4 6 0 0,-1-3 37 0,1 7 6 16,-1-4 1-16,4-3 0 0,-3 3-36 0,-1-3-8 16,8 0 0-16,-4 1 0 0,0-4 0 0,0 0 0 15,0 0 0-15,4 0 0 0,-4 0 8 0,3 0 0 16,1-4 0-16,-4 4 0 0,4-3-8 0,-4 0 0 15,0 0 9-15,0 0-9 0,-4-3 17 0,1-1-1 16,-1 1 0-16,1-3 0 0,-1 9 8 0,-3-10 0 16,4 7 1-16,-4-6 0 0,0 2-10 0,0-2-3 0,-4 6 0 15,4-3 0-15,0-1-4 0,-3 1-8 16,-1 3 11-16,1-3-11 0,-4-1 9 0,0 1-9 16,3 3 0-16,-3-3 9 0,0 3-9 0,0-4 0 15,4 1 0-15,-5 0 8 0,1 3 0 0,0 0-8 0,0-4 12 0,0 4-4 16,0-3 15-16,0 6 2 15,0 0 1-15,0 0 0 0,0 0-16 0,0 0-10 0,-4 6 12 0,4-3-12 16,0-3 15-16,0 13-4 0,0-7-1 0,0 3 0 16,4 1-10-16,-5 2-11 0,5 1 3 0,-1 3 0 31,4-7-61-31,-3 7-12 0,3-4-3 0,0 7 0 0,3-9 109 0,1-1 22 0,3 7 4 0,-3-1 1 16,3-2-42-16,3 2-10 0,-3-5 0 0,0 9 0 15,4-10 8-15,-1 7-8 0,-3-7 12 0,4 4-4 16,3-4-8-16,-3 1 0 0,-1 2 0 0,1-2 0 15,3-4-13-15,0 3-2 0,-7-6 0 0,4 4 0 16,-4-4-161 0,0-3-32-16,7 6-6 0,-3-12-507 0</inkml:trace>
  <inkml:trace contextRef="#ctx0" brushRef="#br0" timeOffset="-53739.598">29210 11731 1220 0,'0'0'27'0,"0"0"5"0,0 0 2 0,0 0 0 0,0 0-34 0,0 0 0 0,0-6 0 0,0 6 0 16,0 0 88-16,0 0 10 0,0 0 2 0,0 0 1 15,0 0-21-15,0 0-5 0,0 0-1 0,0 0 0 16,-4 6-39-16,1 3-8 0,3 4-2 0,-4-4 0 15,1 1-1-15,3 2 0 0,-4 1 0 0,4 2 0 16,-3 1-12-16,-1-3-4 0,4-4 0 0,-3 0 0 16,3 1-8-16,0-1 0 0,3 1 0 0,-3-1 0 0,4-3 15 0,-4-6 1 15,0 0 0-15,0 0 0 0,0 0 47 0,3 4 9 16,4-4 3-16,-3 3 0 0,-1 0-19 0,1-3-4 16,3 3-1-16,-3 0 0 0,3 3-25 0,-4-3-5 15,1 1-1-15,3-1 0 0,-4 0-20 0,4 3 8 16,0 0-8-16,-3 4 0 0,3-4 20 0,-3 3 0 15,-1 1 0-15,4-1 0 0,-3 1-20 16,-1-1 0-16,4 7 0 0,-3-10 0 16,-4 3-21-16,0-9-9 0,7 7-2 15,-7-1 0-15,0 3 23 0,0-9 9 0,0 0-8 0,3-3 8 0,1 0-10 0,-4-3 10 16,3-4-12-16,1 4 12 0,-4-3 0 0,0-7 0 16,0-3 0-16,3 7 0 0,-3-4 0 0,0 0 12 0,0 1-3 15,0-1-1-15,0-6 20 0,0 10 3 16,0-7 1-16,-3 3 0 0,3 0-32 0,0 1 0 15,0-1 0-15,-4 3 0 0,4-2 0 0,0 2 0 0,-3 4 0 16,3-4 0-16,-4 4-10 0,4-4-8 0,0 4-2 0,4-4 0 16,-4 4 10-16,0 0 2 0,3-1 0 0,1-2 0 15,-4 2-5-15,3 1-1 0,1-4 0 0,-4-2 0 16,3-4-2-16,1 3 0 0,-4 16 0 0,4-3 0 31,-1-3-24-31,-3 6-4 0,0 0-2 0,0 0 0 0,4-7-130 0,-4 7-27 0,0 0-5 0,3 0 0 16</inkml:trace>
  <inkml:trace contextRef="#ctx0" brushRef="#br0" timeOffset="-52980.388">29556 11753 1220 0,'0'0'27'0,"-4"-3"5"0,1-4 2 0,-1 7 0 0,1-9-34 0,-4 6 0 0,3-3 0 0,1 3 0 15,-1-4 93-15,4 7 12 0,0 0 3 0,0 0 0 16,0 0-37-16,0 0-7 0,0 0-2 0,0 0 0 16,0 0-6-16,0 0-2 0,-7 7 0 0,7-7 0 15,-4 3-14-15,1 6-4 0,-4-3 0 0,3 4 0 0,1-1-6 0,-1-6-2 16,-3 13 0-16,4-4 0 0,-1-2-12 0,-3-1-4 16,4 1 0-16,-1-1 0 0,-3 1-12 0,3-1 0 15,1 0 0-15,3-6 0 0,-4 7 0 0,1-1 0 16,3-2 0-16,0-4-10 0,3 6 10 0,-3 1 0 15,4-4 8-15,-1 0-8 0,1 0 0 0,3 1 0 16,0-7 0-16,0 3 0 0,4 3 0 0,-1-3 0 16,1 3 0-16,-1 1 0 0,5-1 0 0,-5 0 0 15,1 0-11-15,-1-2 11 0,1-4 0 16,-1 3 0-16,1-3 0 0,0 0 0 0,-4 0-12 0,3-3 12 16,-3-1-13-16,0-2 5 0,-3 0 8 0,-1 0 11 0,1-4-3 0,-4 4 0 15,0-3 8-15,0-4 2 0,0-3 0 16,-4 1 0-16,1-4-8 0,-4 6-2 0,3-2 0 15,-3-1 0-15,0-3 0 0,0 3 0 0,0 1 0 16,0-1 0-16,0 7-8 0,0-7 0 0,0 7 9 0,0 6-9 16,3-7 0-16,1 4 0 0,3 6 0 0,0 0-12 15,-7-3-8-15,7 3-1 0,0 0-1 0,0 0 0 32,0 0-10-32,-4 6-3 0,-3 3 0 0,4-2 0 15,3 2-2-15,-4 0-1 0,4 1 0 0,0-4 0 0,0 4-12 0,0-4-2 0,0-6-1 16,0 9-524-16,0-3-105 15</inkml:trace>
  <inkml:trace contextRef="#ctx0" brushRef="#br0" timeOffset="-52552.536">29870 11709 946 0,'0'0'20'0,"0"0"5"0,0 0 1 0,-4-3 2 0,-3-3-28 0,4-1 0 0,3 7 0 0,-7-3 0 16,3-3 108-16,4 6 16 16,0 0 3-16,0 0 1 0,0 0-16 0,0 0-4 15,0 0 0-15,0 0 0 0,0 0-26 0,0 0-6 0,0 0 0 0,0 0-1 16,0 0-4-16,0 0-1 0,0 6 0 0,-4 0 0 16,4 4-12-16,-3-4-2 0,-1 7-1 0,1-4 0 15,-1 7-39-15,1-4-7 0,-4 4-1 0,7-4-8 16,-4 1 0-16,1 3 0 0,3-4 0 0,-4 1 0 15,4-1 0-15,0 1 0 0,0-4-10 0,0 1 10 16,0-1-42 0,0 7-1-16,4-7 0 0,-4-9 0 0,0 0 11 0,7 6 3 0,-7-6 0 0,0 0-654 15,0 0-130-15</inkml:trace>
  <inkml:trace contextRef="#ctx0" brushRef="#br0" timeOffset="-52295.223">29700 11182 345 0,'0'0'0'0,"0"0"14"0,0 0-4 0,0 0 2 0,0 0-12 0,0 6 0 15,0-6 0-15,0 0 0 0,0 0 84 0,0 0 16 0,0 0 2 0,0 0 1 16,0 0 24-16,0 0 5 15,0 0 0-15,0 0 1 0,-7 7-49 0,7-7-11 16,0 0-1-16,0 0-1 0,0 0-27 0,0 0-6 0,0 0-1 0,-7 9 0 31,7-9-56-31,-7 6-11 0,7 4-2 0,0-10-1 0</inkml:trace>
  <inkml:trace contextRef="#ctx0" brushRef="#br0" timeOffset="-51452.761">30000 11687 1422 0,'0'0'31'0,"0"0"6"0,0 0 2 0,0 0 1 0,0 0-32 0,0 0-8 0,0 0 0 0,-7 6 0 16,4 4 34-16,-4-1 5 0,3-3 1 0,4 1 0 16,-3 8-40-16,-1-5 0 0,4-1 0 0,-4 1 0 15,4 2 0-15,0 1 0 0,4-4 0 0,-4 0 0 16,4 4 0-16,-1 0 0 0,1-4-11 0,-4 0 11 0,3 4 0 0,1-4-9 16,-1 1 9-16,1 5 0 0,3-5 8 0,-4-1 8 15,1 1 0-15,-4-4 1 16,3 0-17-16,1 0 0 0,-4-6 8 0,0 0-8 0,0 0 0 0,3 7 0 15,-3-7 0-15,0 0 0 0,4 3 11 0,-4-3-11 16,0 0 10-16,0 0-10 0,0 0 0 0,0 0 0 16,0 0 0-16,0 0 0 15,3-6 0-15,1-1-16 0,-4 1 3 0,0-3 1 0,0-7 0 0,0 3 0 16,0 4 0-16,0 0 0 0,0-7 31 0,-4 3 6 16,4 1 2-16,-3-4 0 0,-1-3 27 0,4 4 6 15,-3-4 0-15,-1 3 1 0,-3 0-6 0,4-2-2 16,-1 2 0-16,-3-3 0 0,0 3-1 0,0 1 0 0,0-1 0 0,0 0 0 15,3 7-20-15,1-3-4 16,-1 2 0-16,4 4-1 0,0 6-27 0,0 0 0 16,0 0 0-16,0 0 0 15,0 0-28-15,0 0 0 0,7 0-1 0,0 0 0 16,1 6 1-16,-5-3 0 0,4-3 0 0,4 0 0 0,-4 0 14 0,0 7 3 0,3-4 1 0,-3-3 0 16,8 0 10-16,-8 6-13 0,3-3 5 0,-3 3 8 31,0-6-28-31,0 0 1 0,0 3 1 0,0-3 0 0,1-3 17 0,-1 3 9 0,0 0-10 0,-4 0 10 31,1 0-42-31,-4 0-2 0,0 0-1 0,7-6-502 0,-4 6-100 0</inkml:trace>
  <inkml:trace contextRef="#ctx0" brushRef="#br0" timeOffset="-50767.22">30332 11662 1177 0,'0'0'25'0,"0"0"6"0,0 0 1 0,0 0 2 0,-4 6-34 0,4-6 0 0,0 0 0 0,0 0 0 16,0 0 144-16,-7 3 21 0,0 0 5 0,4 1 1 16,3-4-66-16,-7 6-13 0,3 0-2 0,-3-3-1 15,0 0-57-15,0 1-11 0,0-1-2 0,-4 0-1 16,4-3-18-16,0 3 0 0,4 0-11 0,-4 0 11 15,0-3 0-15,7 0-8 0,-8 7 8 0,5 2 0 16,-1-6 0-16,1 6 0 0,-1 1 0 0,1-1 0 16,-1 4 0-16,4-1-8 0,0-12 8 0,0 0-10 15,0 7 10-15,0-1 0 0,4 3 10 0,-4-2-10 16,0-7 0-16,3 6 0 0,-3-6-8 0,4 3 8 16,3 0 20-16,-4-3 12 0,5 0 1 0,-5 3 1 0,4 0-23 15,-7-3-11-15,0 0 10 0,7 0-10 0,-7 0 10 16,4 4-10-16,-4-4 10 0,7 3-10 0,-7-3 0 0,0 0 0 15,3 6 0-15,-3-6 0 16,4 3 0-16,-4-3 0 0,3 9 0 0,-3-2 0 0,4 2 11 0,-1-6-1 16,-3-3 0-16,4 10 0 0,-1-1-10 15,-3 1-9-15,4-1 9 0,0-3-13 0,-4-6 13 0,0 0 0 16,3 10-10-16,1-4 10 0,-1 0-14 0,-3 0 2 16,4 4 0-16,-1-1 0 0,1-3 3 0,-1-2 1 15,-3 2 0-15,0 3 0 0,4-2-1 0,-4 2 0 16,0 0 0-16,0 1 0 0,-4-1-12 0,1 1-3 15,-1-1 0-15,4 0 0 16,-3 1-28-16,-1-1-7 0,1-2-1 0,-1 2 0 0,-3-3 37 0,0-3 7 16,3 7 2-16,-3-10 0 0,0 0 14 0,-3 0-11 0,3 0 11 15,0 0-10 1,-4-3-28-16,4-4-6 0,0 4 0 0,0-6-1 16,-4 3-36-16,4-4-7 0,-3 1-2 0,3-1-346 0,0 1-68 0</inkml:trace>
  <inkml:trace contextRef="#ctx0" brushRef="#br0" timeOffset="-38239.935">26317 12443 993 0,'0'0'21'0,"0"0"5"0,0 0 1 0,0 0 2 0,0 0-29 0,0 0 0 15,0 0 0-15,0 0 0 0,0 0 88 0,0 0 12 16,0 0 3-16,0 0 0 0,0 0-53 0,0 0-10 16,0 0-3-16,-7 0 0 0,7 0 14 0,0 0 2 0,-7 0 1 0,7 0 0 15,0 0-35-15,0 0-7 16,0 0-2-16,-7 0 0 0,7 0-10 0,0 0 0 0,0 0 0 0,0 0 0 16,0 0 0-16,0 0 0 0,0 0 0 0,-3 3 0 15,3-3 0-15,-8 6 0 0,8-6 0 0,0 6 8 16,-3 1-8-16,3-1 0 0,0-6 0 0,0 9 0 15,0-2 0-15,0 2 0 0,3 0 0 0,1-2 0 16,0 2 36-16,-1-6 12 16,1 7 3-16,-1 2 0 0,1-6-31 0,-1 4-5 0,1-1-2 0,-4 1 0 15,3 2-13-15,1 1 0 0,-4 2 0 16,3 1 0-16,1-3 0 0,-4 5 0 0,0-2 0 0,0 3 0 16,0-3 0-16,0-1 0 0,0 4 0 0,-4-6 0 15,1 2 0-15,-1-2 0 0,1 3 0 0,-1-7 0 16,1 3-11-16,-1-2-5 0,1-1 0 0,-1-2-1 15,1-1 17-15,3-6 8 0,-4 6-8 0,4-6 12 0,-7 0-2 16,0 0-1-16,7 0 0 0,-7-3 0 0,0 0-9 16,-4 0 0-16,4 0 0 0,-3-4 0 0,3 1 0 0,-4 0 0 15,4-4 0-15,0 1 0 0,0 3 0 0,-4-1 0 16,8 1 0-16,-4-3 0 0,3 2 0 0,-3 4-11 16,3-3 1-16,1-3 0 15,-1 5-26-15,1-2-6 16,-1 0-1-16,1-3 0 0,-1 2-55 0,1-2-11 0,-1-1-3 0</inkml:trace>
  <inkml:trace contextRef="#ctx0" brushRef="#br0" timeOffset="-37782.755">26144 12333 925 0,'0'0'26'0,"0"0"6"15,0 0-32-15,0 0 0 0,0 0 0 0,0 0 0 16,0 0 82-16,0 0 10 0,0 0 1 0,0 0 1 15,0 0-20-15,0 0-4 0,0 0-1 0,0 0 0 16,0 0 0-16,0 0 0 0,0 0 0 0,0 0 0 16,0 0-9-16,0 0-1 0,0 0-1 0,0 0 0 15,0 0-18-15,0 0-3 0,0 0-1 0,0 0 0 16,0 0-15-16,0 0-3 0,0 0-1 0,0 0 0 16,0 0-17-16,0 0 0 0,7 3 8 0,-3 3-8 0,3 1 0 0,-3-4 0 15,3 3 0-15,0-3 0 0,0 0 0 0,3 4 0 16,-3-7 0-16,4 6 0 0,0-3 0 0,-4 3 0 15,7-3 0-15,-7 7 0 0,3-10 0 0,1 9 0 16,-1-3 0-16,1 1 0 0,-4-4 11 0,0 0 5 16,0 0 0-16,0-3 1 15,4 3-65-15,-8-3-12 0,4 3-4 0,1 1 0 16,-5-4-102-16,4 0-21 0,0 0-4 0,-3 0-487 0</inkml:trace>
  <inkml:trace contextRef="#ctx0" brushRef="#br0" timeOffset="-37140.203">26458 12697 1074 0,'0'0'30'0,"0"0"8"16,0 0-30-16,0 0-8 0,0 0 0 0,0 0 0 0,0 0 52 15,4 6 10-15,-4-6 2 0,0 0 0 0,7 6 0 0,-7-6 0 16,3 3 0-16,5-3 0 0,-8 0-14 0,7 3-2 16,-4-3-1-16,4 4 0 0,0-4-24 0,-3 0-5 15,3 3-1-15,-7-3 0 0,3 3-17 0,-3-3 0 16,7 3 0-16,0 0 0 0,-7-3 0 0,7 3 0 16,-7-3 0-16,0 0 0 0,0 0 9 0,0 0-1 15,4-3-8-15,-4 3 12 0,0 0-12 0,4-3-8 0,-1-3 8 0,-3 6-13 16,0-7 61-16,0 1 13 0,-3 0 3 0,3-3 0 15,-4 2-52-15,0 1-12 0,1 0 0 0,-1-1 0 16,1-2 12-16,-4 6-1 0,3-3 0 0,4 6 0 16,0 0-11-16,-3 0-16 0,-1-10 4 0,-3 10 1 15,7 0 11-15,0 0 0 0,0 0 0 16,0 0 0-16,0 0-15 0,-7 0 3 0,7 0 0 0,-3 0 0 16,-4 10 2-16,3-1 1 0,1 0 0 0,-1 4 0 15,0-4 9-15,4 7 0 0,0 0 0 0,-3-1 0 16,3-2 8-16,0 3 0 0,0-7 0 0,3 10 0 15,1-7 4-15,0 4 0 0,-1-3 1 0,1-1 0 16,3 1 41-16,-4-4 8 0,8 1 2 0,-4-1 0 16,0 0-77-16,3 1-15 15,1-7-4-15,0 6 0 0,-1-2 32 0,1-4 0 0,-1-3 0 0,1 6 0 16,0-3-48-16,-1-3-9 0,1-3-3 16,-1 3-520-16,1-6-105 0</inkml:trace>
  <inkml:trace contextRef="#ctx0" brushRef="#br0" timeOffset="-36320.87">27728 12314 1267 0,'0'0'28'0,"0"0"5"0,0 0 2 0,0 0 1 0,0 0-36 0,0 0 0 16,0 0 0-16,0 0 0 0,0 0 58 0,0 0 5 0,0 0 1 0,0-6 0 15,-3 3 0-15,-1-4 0 0,1 4 0 0,-1-3 0 16,1 0 0-16,-1 3 0 0,1-4 0 0,-1 7 0 16,-3-9-54-16,0 9-10 0,0-3 0 0,0-3 0 15,-4 6 0-15,4 0 0 0,-3 0 0 0,3 0 0 16,-4 0 0-16,4 6 0 0,-4-3 0 0,1-3 0 16,3 6 35-16,0-3 2 0,0 7 1 0,-4-4 0 15,4 3-10-15,0 1-1 0,0 2-1 0,0 1 0 16,0-1-26-16,0 1 0 0,3 0 0 0,-3 2 0 15,4-2 0-15,-1 6 0 0,1-4 0 16,-1 4 0-16,4-3 0 0,-3 3 0 0,-1-4 0 0,4-2 0 16,-4 6 20-16,4-1 0 0,0-5-1 0,-3 6 0 15,3-4-19-15,3 7 0 0,1-3 0 0,-4 0 0 16,4 6 0-16,-1-3 0 0,1 0-10 0,-1 3 10 0,1-3-16 16,-1 6 0-16,1-3 1 0,-1 0 0 15,1 1-43-15,-1-8-9 0,1 4-1 0,-4-6-1 16,0-4-20-16,0 1-4 0,0-4-1 0,-4 4 0 15,1-7 50-15,3-6 11 0,0 0 1 0,0 0 1 16,0 0-126-16,0 0-26 0,0 0-5 0,0 0 0 0</inkml:trace>
  <inkml:trace contextRef="#ctx0" brushRef="#br0" timeOffset="-35994.972">27390 12612 1497 0,'0'0'32'0,"0"0"8"0,0 0 0 0,0 0 4 0,0 0-36 0,0 0-8 0,0 0 0 0,0 0 0 16,0 0 53-16,0 0 9 0,3 6 2 0,-3-6 0 15,0 0 0-15,0 0 0 0,7 3 0 0,-7-3 0 16,7 0-52-16,-3 0-12 0,-4 0 0 0,3 0 0 16,4 0 53-16,-7 0 8 0,4 0 2 0,3 0 0 15,-3 0-105-15,3 0-21 0,0 0-4 0,0 0-1 0,3 0 35 0,-3 0 6 16,4 0 2-16,0 7 0 16,-1-4-26-16,4-3-5 0,0 0 0 0,0 0-1 15,-3 0-45-15,3 0-9 0,0 0-1 0,4-3-1 16</inkml:trace>
  <inkml:trace contextRef="#ctx0" brushRef="#br0" timeOffset="-35436.223">27781 12659 1267 0,'0'0'28'0,"0"0"5"0,0 0 2 0,0 0 1 0,0 0-36 0,0 0 0 0,-7 0 0 0,0 6 0 16,0-6 19-16,7 0-3 0,-7 3-1 0,7-3 0 16,-7 0 15-16,3 7 3 0,4-7 1 0,-7 3 0 15,0 3-15-15,7-6-3 0,-3 3-1 0,-1 4 0 16,4-7-15-16,-3 9 0 0,3-3 0 0,0-6 0 15,-4 6 0-15,4 1 0 0,0 2 0 0,0-3 0 16,0 1 54-16,0-1 8 0,0 0 2 0,4 0 0 16,-4 4-41-16,3-7-8 0,-3 6-2 0,4-2 0 15,-1 2 6-15,-3-3 1 0,4 1 0 0,-1-1 0 16,1 0 8-16,-1 0 3 0,1 1 0 0,3-4 0 16,-3 0-76-16,-4-3-15 0,7 3-4 0,-4-3 0 15,4-3 52-15,-7 3 12 0,7-3 0 0,-3 0 0 0,-1-4 24 0,1 1 7 16,-1-3 1-16,-3-1 1 0,4 4-1 0,-4-3-1 15,0-1 0-15,0 1 0 0,0 3-31 0,0-4-15 16,0 7 2-16,0-3 0 0,0 6 21 0,0 0 4 16,0 0 0-16,0 0 1 0,0 0-13 0,0 0-15 15,0 0 3-15,0 0 1 0,0 0-1 0,0 0-1 16,0 0 0-16,3 9 0 0,1 1 13 0,-4-1 0 16,3 7 0-16,1-1 0 15,-4-2-37-15,7 3-2 0,-7-1 0 0,4 1 0 0,-1-3 75 16,1-1 14-16,-1-3 3 0,4 1 1 0,-3 6-34 0,3-7-6 15,-4-3-2-15,1 4 0 0,3-4 46 0,-4 3 9 0,1-2 1 0,3-4 1 32,-3 3-112-32,-1-3-22 0,1-3-5 0,-4 0-543 0,7 3-109 0</inkml:trace>
  <inkml:trace contextRef="#ctx0" brushRef="#br0" timeOffset="-35113.464">27993 12756 1720 0,'0'0'38'0,"0"0"8"0,0 0 2 0,0 0 0 0,0 0-39 0,0 0-9 16,0 0 0-16,-4 10 0 0,1-4 0 16,3-3 0-16,-4 6 0 0,4-2 8 15,0-7-8-15,0 9 0 0,0-3 0 0,0 4 0 0,0-4 0 0,0-6 0 16,0 6 0-16,0 1 0 0,0-7 0 0,0 0 0 16,4 9 0-16,-4-9 0 15,3 3-152-15,-3-3-32 0,0 0-6 0,0 0-2 0</inkml:trace>
  <inkml:trace contextRef="#ctx0" brushRef="#br0" timeOffset="-34862.588">27989 12342 1314 0,'0'0'37'0,"0"0"8"0,0 0-36 0,0 0-9 0,0 0 0 0,0 0 0 15,0 0 96-15,0 0 18 0,-3 3 3 0,3-3 1 16,-4 7-100-16,4-7-18 0,0 0 0 0,0 0-13 16,0 0-27-16,0 0-6 0,0 0-1 0,0 0 0 15,0 0-33-15,0 0-8 0,0 0 0 0,0 0-1 0</inkml:trace>
  <inkml:trace contextRef="#ctx0" brushRef="#br0" timeOffset="-34293.538">28335 12521 1728 0,'0'0'38'0,"0"0"8"0,0 0 2 0,0 0 0 0,0 0-39 0,-3 0-9 0,3 0 0 0,-7 3 0 16,7-3 53-16,-8 0 9 0,1 0 2 0,0 6 0 15,7-6-52-15,-7 4-12 0,0-4 0 0,7 0 0 16,-3 9 0-16,-4-6 0 0,0 3 0 0,0 1 0 16,7-7 0-16,-4 6 0 0,-3 0 0 0,3 1 0 15,1-4 0-15,-1 6-8 0,4-9 8 0,-3 6-10 16,-1 4 10-16,1-4 0 0,-1 3 0 0,4-2 0 16,0-7 0-16,0 0 8 0,0 0-8 0,-3 9 11 0,3-9-11 0,0 3 0 15,0-3 0-15,0 10 0 16,0-10 30-16,0 0 4 0,0 0 1 0,3 9 0 15,1-3-20-15,-4-6-4 0,3 3-1 0,-3-3 0 16,4 7 7-16,-1-4 2 0,4 3 0 0,-7-6 0 16,4 3-19-16,0 0 0 0,3 1 0 0,-7-4 0 15,0 0 0-15,3 3 0 0,-3-3 0 0,4 6 0 0,3 0 0 16,-7-6 0-16,3 3 0 0,-3-3 0 16,4 7-20-16,-1-1-7 0,1 0-1 0,-4-6-1 15,0 10-5-15,-4-4-1 0,4 3 0 0,-3 1 0 16,3-1-83-16,-7 0-17 0,7 1-3 0,-7 2-1 15,3 1 17-15,1-4 3 0,-4 1 1 0,-1-1 0 0,5-3 94 0,-4 1 24 0,0-4 0 0,0-3 0 16,7 0 0-16,-7-3 0 0,-4 0 0 0,4-4 0 16,4-2 0-16,-5-4 0 0,5 1 0 15,-1-4-309 1,1 0-60-16</inkml:trace>
  <inkml:trace contextRef="#ctx0" brushRef="#br0" timeOffset="-33398.233">28998 12681 1364 0,'0'0'30'0,"0"0"6"0,-3-3 2 0,-4 0 0 0,0-4-30 0,-4 7-8 0,4-3 0 0,-4-3 0 16,1 6 24-16,-4-9 3 0,3 9 1 0,-3-4 0 16,7-2-28-16,0 6 0 0,0-3 0 0,0 3 0 15,-4 0 0-15,11 0 0 0,0 0-14 0,0 0 5 16,-3 3 34-16,-1 7 7 0,1-1 2 0,-1 0 0 16,1 7-14-16,-1-3-2 0,1-1-1 0,-1 1 0 15,4-1-8-15,0 4-1 0,0-4-8 0,0 1 12 16,0-4 2-16,0 1 0 0,4-4 0 0,-4-6 0 15,3 10 11-15,-3-10 3 0,0 0 0 0,0 0 0 16,0 0-10-16,7 6-2 0,4-6 0 0,-4 3 0 16,3-3 1-16,1 0 0 0,0-3 0 0,-1-3 0 15,1-1-9-15,3-2-8 0,-4-1 12 0,1 1-12 0,0-4 0 0,-1-2 0 16,1-4 0-16,-1 0 0 0,-3-3 0 0,0-6 0 16,1 6 0-16,-5-6 0 0,1 0 17 0,-1-1 10 15,-3 1 1-15,4 0 1 0,-4 9-4 0,-4-3-1 16,4-3 0-16,-3 0 0 0,-1 0-4 0,-3 3-2 15,3 0 0-15,-3 3 0 0,4 0-18 0,-4 4 0 16,-4-4 0-16,4 10-9 0,0-1-7 0,-3 1 0 0,6 6-1 16,-3-1 0-16,3-2 17 0,4 6 0 0,0 0 0 0,0 0 0 15,0 0 0-15,-3 6 0 0,-1 1 0 0,4 2 0 16,0 1 0-16,0-1-8 0,0 7 8 0,4-1 0 16,-1 4 0-16,1 0 0 0,-1 0 0 0,5 0 0 15,-1-1 0-15,-4 1 0 16,4 9 0-16,0 1 0 0,0-1-17 0,0 3-3 0,-3-3-1 0,3 4 0 31,-4-4-34-31,5 0-6 0,-5 0-2 0,-3 1 0 16,4-4 5-16,-1 0 1 0,1 0 0 0,-1-3 0 0,-3 0 39 0,0-7 8 0,4 4 2 0,-1-9 0 15,1-1 8-15,-1-3 0 0,1 1 0 0,-1-1 0 32,-3-6-74-32,4 3-10 0,3 3-1 0,-4-6-1 0</inkml:trace>
  <inkml:trace contextRef="#ctx0" brushRef="#br0" timeOffset="-32843.51">29178 12603 1146 0,'0'0'32'0,"0"0"8"0,0 0-32 0,0 0-8 0,0 0 0 0,0 0 0 16,4 3 67-16,-1 3 12 0,4 0 2 0,0-3 1 15,0 7-22-15,1-1-5 0,-1 1-1 0,3-1 0 16,-3-3-34-16,4 4-6 0,-1-7-2 0,1 3 0 15,0-6 0-15,-1 0 0 0,-3 0 0 0,0 0 0 16,0-3 39-16,0 0 7 0,0-7 2 0,-3 7 0 16,-1-6 21-16,-3-1 5 0,4-5 1 0,-4 5 0 31,0-1633-105-31,-4 3264-21 0,1-1633-4 0,-1-1-1 0,1 1 36 0,-1 2 8 0,1 1 0 0,-1 0 0 16,1-1 0-16,-1 1 0 0,-3 6 0 0,0-4 0 15,0 4-24-15,0-3-2 16,0 6-1-16,0 6 0 0,0-3 18 0,0 4 9 0,3-4-10 0,-3 6 10 15,4 7-12-15,-1 0 12 0,1-4-13 0,-1 4 5 16,1-1 8-16,-1 1-8 0,4 0 8 0,-3 3-8 0,3-10 8 16,-4 7 8-16,4-4-8 0,4 1 11 15,-4-1 25-15,0-2 6 0,3-4 1 0,-3 3 0 0,4 1-16 0,-4-1-3 16,3 1-1-16,1-1 0 0,-1 0-23 16,-3-9 0-16,0 0 0 0,4 7-8 0,3-4-13 0,0 3-3 15,0-6 0-15,-4 0 0 16,4 3-14-16,1-3-3 0,-1 0-1 0,0 0 0 15,3 0-33-15,-3 0-6 0,4 0-2 0,-4 3-681 0</inkml:trace>
  <inkml:trace contextRef="#ctx0" brushRef="#br0" timeOffset="-32197.318">29379 12574 687 0,'0'0'15'0,"0"0"3"0,0 0 1 16,0 0 1-16,0 0-20 0,0 0 0 0,0 0 0 0,0-3 0 0,0 3 45 16,0 0 6-16,0 0 1 0,0 0 0 0,0 0 8 0,0 0 3 15,0 0 0-15,0 0 0 0,0 0 21 0,0 0 4 16,0 0 0-16,0 0 1 0,0 0 17 0,0 0 3 16,0 0 1-16,0 0 0 0,0 0-13 0,0 0-2 15,0 0-1-15,0 0 0 0,0 0-31 0,0 10-7 16,0-1 0-16,0 0-1 0,0 1-31 0,0-1-5 15,0 4-2-15,0-4 0 0,4 1-7 0,-4-1-2 16,3 0 0-16,1 1 0 0,-1-1-8 0,1-2 0 16,0 2 0-16,3 0 8 0,0 1-8 0,3 2 0 15,1-2 0-15,-1-1 8 0,1 0 0 0,0 1-8 16,-1-1 12-16,1 1-4 16,3-7-31-16,-4 3-6 0,1 0-2 0,-4 1 0 0,4-4 31 0,-4 0 0 0,0 0 0 0,0 0 10 15,-7-3-10-15,3-3 0 0,1 0 0 0,-1 0-11 16,1-3 11-16,-4 2-8 0,3-2 8 0,-3-3-8 15,-3 2 8-15,3-2 0 0,0 0 0 0,0-1 0 16,0 1 20-16,0-4 0 0,0 4 0 0,0-4 0 16,0 4-4-16,0-4 0 0,0 1-1 0,3-1 0 15,-3-2-7-15,0 5 0 0,4-9-8 0,-4 7 12 16,3-4-12-16,1 1 0 0,-4-1 0 0,0 0 0 16,4-6 0-16,-4 10 0 0,0-4 0 0,-4 3 0 31,4-2-54-31,0 2-4 0,0-2-1 0,0 2 0 0,0 0-4 0,0 4-1 0,4 0 0 0,-4-1 0 15,3 1-12 1,-3-1-2-16,7 4-1 0,-3 0 0 0,-1 3-141 16,-3 3-29-16,0 0-6 0,14 0-1 0</inkml:trace>
  <inkml:trace contextRef="#ctx0" brushRef="#br0" timeOffset="-31569.006">29753 12515 1130 0,'0'0'32'0,"0"0"8"0,0 0-32 0,0 0-8 0,-3 6 0 0,-1-3 0 16,4-3 46-16,0 10 8 0,0-10 2 0,-3 9 0 16,3-3-40-16,0-6-8 0,-4 7-8 0,4-7 11 15,0 0-11-15,0 0 0 0,0 0 0 0,-7 6 8 16,7-6 7-16,-3 6 1 0,-1 0 0 0,-3 1 0 15,3-1 31-15,1 0 6 0,-1 0 2 0,1 1 0 16,-1-1-11-16,1 0-3 0,3-6 0 0,-4 10 0 0,1-1-11 0,3 0-2 16,0 1-1-16,0-1 0 0,3 1 1 0,-3-4 1 15,4 3 0-15,-1-2 0 0,1-1-1 0,-1 0 0 16,-3-6 0-16,4 6 0 16,3-2-28-16,0-1 0 0,0-3-13 0,0-3 4 0,-3 3 21 0,3-4 4 15,0 1 0-15,-4 0 1 0,8 0-8 0,-8 0-1 16,5 0-8-16,-5 0 12 0,1-4-12 0,-4 1 0 15,3 0 0-15,-3-4 0 0,0 1 0 0,0 0 0 16,0-1 0-16,-3 1 0 0,3-1 0 16,-4 1 0-16,1-4 0 0,3 4 9 0,-4 0 1 0,0-1 0 15,4 1 0-15,-3-4 0 0,-1 4 18 0,1-1 4 16,-1 4 1-16,1-3 0 0,-1 6-1 0,1-4-1 16,3 7 0-16,0 0 0 0,-7-3-31 0,7 3 0 15,-7 0 0-15,7 0-10 16,0 0-29-16,-7 3-5 0,0-3-2 0,7 0 0 15,-4 10-32-15,0-4-6 0,1-3-2 0,-1 7 0 16,1-1 2-16,-1 0 0 0,4-2 0 0,0-1 0 16,0-6-19-16,0 0-3 0,0 9-1 0</inkml:trace>
  <inkml:trace contextRef="#ctx0" brushRef="#br0" timeOffset="-31103.24">29919 12534 903 0,'0'0'20'0,"0"0"4"0,0 0 0 0,0 0 2 0,-3 12-26 0,3-6 0 0,0-6 0 0,0 10 0 16,0-10 69-16,0 6 9 0,0 7 2 16,0-4 0-16,0 0-13 0,0 1-3 0,3-1 0 0,-3 1 0 15,4 2 9-15,-4-2 2 0,3-1 0 0,-3 7 0 16,4-7-31-16,-4 4-5 0,3-1-2 0,1 1 0 16,-4-1-17-16,3 1-3 0,1-4-1 0,-4-3 0 15,0 4-16-15,0-10-16 0,3 3 4 0,-3-3 0 16,0 0-128-16,0 0-26 0,0 0-5 0</inkml:trace>
  <inkml:trace contextRef="#ctx0" brushRef="#br0" timeOffset="-30894.858">29887 12311 884 0,'0'0'24'0,"0"0"8"0,0 0-32 0,0 0 0 16,0 0 0-16,0 0-247 16,0 0-55-16</inkml:trace>
  <inkml:trace contextRef="#ctx0" brushRef="#br0" timeOffset="-30230.66">30039 12540 1284 0,'0'0'36'0,"0"0"8"0,4 6-35 0,-1 0-9 0,-3-6 0 0,0 7 0 0,4-1 82 0,-1 0 14 16,-3 4 4-16,4-4 0 0,-1 0-40 0,-3 0-8 16,4 4-2-16,-1-4 0 0,1 0-22 0,-1 1-5 15,1-4-1-15,-1 6 0 0,-3-9-2 0,4 6 0 16,-1-2 0-16,-3 5 0 0,4 0 8 0,-1 1 2 16,-3-10 0-16,0 9 0 0,0 1-16 0,0-1-3 15,4 0-1-15,-4-2 0 0,0 2-10 0,0-3 0 16,0-6 0-16,0 0 0 0,0 0 0 0,4 7 0 15,-4-7-10-15,0 6 10 0,0-6-11 0,0 0 11 0,0 0-12 16,0 0 12-16,0 0-17 0,0 0 3 0,0 0 1 0,0 0 0 16,3-3 0-16,1 0 0 0,-1-4 0 0,1 1 0 15,-4 3-3-15,0-6-1 0,0-1 0 0,-4 1 0 16,4-1 26-16,-3 1 6 0,-1-4 1 0,-3-5 0 16,3 8 5-16,1-2 2 0,-1-1 0 0,-3-3 0 15,4 4-15-15,-1-1-8 0,1 1 8 0,-4-4-8 16,3 4 20-16,4 2-1 0,-3 1 0 0,-1-1 0 15,4 1 2-15,0 6 1 0,0-3 0 0,0 2 0 16,0-2 3-16,0 6 1 0,4-6 0 0,-4 6 0 16,0-6-18-16,0-1-8 0,0 1 0 0,0 0 8 15,0 6-8-15,3-6 0 0,-3 2 0 0,0 4 0 16,7 0 0-16,-3 0-9 0,3-3 9 0,-4 3 0 16,4 3-12-16,0 1 12 0,1-1-12 0,2 0 12 15,-3 0-49 1,4 3-3-16,-4-3-1 0,3 0 0 0,1 1-155 0,-4-1-30 0,0-3-6 15,-7 0-2-15</inkml:trace>
  <inkml:trace contextRef="#ctx0" brushRef="#br0" timeOffset="-29732.919">30286 12468 1260 0,'0'0'28'0,"0"0"5"0,0 0 2 0,-4 6 0 0,4-6-35 0,-10 6 0 0,3 1 0 0,0-1 0 16,3-3 73-16,1 6 8 0,-1-2 2 0,1 2 0 16,3 0-46-16,0 1-9 0,0 2-1 0,0-2-1 15,0-10 15-15,0 9 3 0,3 1 1 0,1-1 0 16,-4-9 11-16,3 9 1 0,-3-9 1 0,0 10 0 16,4-1-33-16,-1-6-6 0,-3-3-2 0,0 0 0 0,4 10-4 0,-4-10-1 15,0 0 0-15,3 9 0 0,-3-9-12 0,4 6 11 16,-4-6-11-16,7 4 10 0,-7-4-10 0,3 9 0 15,-3-9 0-15,0 0 8 0,8 0-8 0,-8 0 0 16,3 9 0-16,4-9-11 0,-3 7 11 0,-4-7-13 16,0 0 5-16,0 0 8 0,3 6-14 0,-3-6 5 15,4 6 1-15,-4-6 0 0,3 7-7 0,-3-7-1 16,0 9 0-16,0-9 0 16,0 6-16-16,0-6-3 0,-3 10-1 0,3-10 0 15,0 9 7-15,0-9 1 0,-7 6 0 0,3 1 0 16,4-7-31-16,-3 6-5 0,3-6-2 0,-11 9-426 15,4-3-86-15</inkml:trace>
  <inkml:trace contextRef="#ctx0" brushRef="#br0" timeOffset="-1522.451">13028 14057 1497 0,'0'0'32'0,"0"0"8"0,0 0 0 0,0 0 4 0,0 0-36 0,0 0-8 0,-7 0 0 0,7 0 0 15,0 0 104-15,0 0 20 0,-7-9 3 0,7 9 1 16,0 0-52-16,0 0-9 0,-7 0-3 0,7 0 0 15,0 0-51-15,0 0-13 0,0 0 0 0,0 0 0 16,-4 6 54-16,4-6 8 0,0 0 2 0,-7 3 0 16,7-3-52-16,0 0-12 0,-3 10 0 0,3-4 0 15,-4-3 54-15,4 7 8 0,0-1 2 0,4-3 0 16,-4 1-52-16,0 2-12 0,3 4 0 0,-3-1 0 0,0 1 0 0,0 2 0 16,0 4 0-16,0 0 0 15,0 6 0-15,-3-3 0 0,3 0 0 0,-4 0 0 0,1 3 32 0,-1-3 4 16,1 0 1-16,-1 0 0 15,1-3-22-15,-1-4-5 0,-3 1-1 0,4-3 0 0,-1-4-9 16,0-3 0-16,1-3 0 0,3-3 0 0,0 0 0 16,0 0 0-16,0 0 9 0,0 0-9 0,0 0 0 15,0 0 8-15,0 0-8 0,0 0 0 0,-4-3 0 0,1-6 0 16,3 3 0-16,-4-7 0 0,4 0 0 0,0-2 0 16,4 2 0-16,-4-2 0 0,0-1 0 0,0-6 0 15,0 3 8-15,3 0-8 0,-3 4 0 0,0-1-8 16,0-3 0-16,-3 3 0 0,3 1 8 0,0-1 0 0,0 4 0 15,0-4 0-15,-4 6 0 0,4-2-8 0,-3-1 0 0,3 1 0 16,0-1-1-16,0 4 0 0,0-4 0 16,0 4 0-1,0 3-17-15,0-4-3 0,0 10-1 0,0 0 0 0,0 0 30 0,0 0 0 0,0 0 0 0,0 0 0 16,0 0 0-16,3 7 0 0,4-4 0 0,-3 9 0 16,3 1-14-16,-3-1 3 0,3 4 1 0,-4 3 0 15,4 3 10-15,0 0 14 0,0 12-3 0,0 1-1 16,0 2-10-16,0 1 0 0,-3-4 0 15,3 4 0 1,-3-7-100-16,-1-2-23 0,1-1-4 0,-4-3-1 0,0-3 88 0,0-6 16 0,0 2 4 0,0-8 1 31,0 5-21-31,0-5-4 0,0-1 0 0,0-2-1 0,0-7 26 0,0 0 6 0,0 0 1 0,0 0 0 16,0 0-135-16,-4 9-26 0,4-9-6 16,0 0-1-16</inkml:trace>
  <inkml:trace contextRef="#ctx0" brushRef="#br0" timeOffset="-1006.606">12764 13681 1314 0,'0'0'37'0,"0"0"8"0,0 0-36 0,-8 0-9 0,5 0 0 0,-4 10 0 15,7-10 104-15,-7 0 20 0,7 0 3 0,-7 6 1 16,0-3-52-16,7-3-9 0,-4 6-3 0,4-6 0 15,0 0-7-15,0 0-1 0,-7 7-1 0,7-7 0 16,0 0-37-16,-3 3-7 0,3-3-2 0,0 0 0 16,0 0-9-16,0 0 0 0,0 0 0 0,0 0 0 15,0 0 0-15,-4 9 0 0,4-9 0 0,0 6 0 16,4 1 0-16,-1-1 0 0,1 0 0 0,-1 0 0 16,4-2 0-16,0 2 0 0,0-3 0 0,4 3 0 15,0-3 0-15,-1 1 0 0,1 2 0 0,3-6 0 16,-4 6 28-16,4-6 3 0,-3 3 1 0,0-3 0 15,3 6-14-15,-4-2-2 0,4-4-1 0,1 0 0 0,-1 0-15 16,0 6 11-16,0-6-11 0,0 3 10 16,4-3-10-16,-1 0 0 0,-3 6 0 0,1-3 0 0,2-3 0 15,-3 7 0-15,4-1 0 0,-4-3 0 0,4 3-25 0,-4 1 2 16,3-1 1-16,-2 3 0 16,2-2-43-16,-3 2-9 0,4 4-2 0,-4-1-556 15,4-3-111-15</inkml:trace>
  <inkml:trace contextRef="#ctx0" brushRef="#br0" timeOffset="-558.856">12820 14522 1489 0,'0'0'42'0,"0"0"10"16,-4-7-42-16,1 1-10 0,3 0 0 0,-4-1 0 0,1 1 99 0,3 6 17 15,0-3 4-15,0 3 1 0,0-6-42 0,0 6-9 16,0 0-2-16,0 0 0 0,0 0-38 0,0 0-8 16,0 0-2-16,0 0 0 0,0 0-2 0,7 0-1 15,0 0 0-15,0 6 0 0,0-3-17 0,0 0 0 16,0 4 8-16,0-1-8 0,0 3 0 0,0-2 0 16,0-1 0-16,4 3 0 0,-4 1 0 0,4-1 0 15,-1 0 0-15,1 1 0 0,3-7 0 0,0 6 0 16,0 1 0-16,7-4 0 0,-3-3-19 0,3-3 3 15,0 6 0-15,4-2 0 0,-4-1 24 0,4-3 4 16,0 0 2-16,-1-3 0 0,1-1-30 0,-4-2-5 16,4 3-2-16,-4-6-626 15,0-1-126-15</inkml:trace>
  <inkml:trace contextRef="#ctx0" brushRef="#br0" timeOffset="-157.197">13381 13932 1040 0,'0'0'23'0,"0"0"5"0,0 0 0 0,0 9 1 0,0-9-29 0,-4 7 0 15,4-4 0-15,0 6 0 0,0 4 81 0,4-4 11 16,-4 1 1-16,0 2 1 0,3-2-4 0,-3 5-1 16,4 1 0-16,-1 3 0 0,1 3-24 0,0-4-5 15,-4 8 0-15,3-1-1 0,1 0-30 0,-4 3-5 16,3 3-2-16,-3 1 0 0,4 2 11 0,-4-2 3 15,3 5 0-15,-3-2 0 0,4-4 12 0,-4 0 4 16,0-2 0-16,-4-1 0 0,4-3-27 0,0-3-5 0,-3-3 0 16,3-1-1-16,0-5-19 0,0 0-14 0,-4-4 2 15,4 0 1 1,0-9-61-16,0 0-12 0,0 0-2 0,0 0-554 0,0 0-110 0</inkml:trace>
  <inkml:trace contextRef="#ctx0" brushRef="#br0" timeOffset="673.953">14619 13998 1134 0,'0'0'32'0,"0"0"8"0,-3 6-32 0,-1 4-8 0,4-4 0 0,-3 3 0 15,-1-2 16-15,0 2 3 0,1-6 0 0,-1 6 0 16,1 1-10-16,3-10-1 0,0 0-8 0,0 0 12 16,0 0 41-16,0 0 8 0,0 0 2 0,0 0 0 15,0 0 13-15,-4-3 2 0,1-4 1 0,-1-2 0 16,4-3-31-16,0 2-5 0,0-6-2 0,4 1 0 16,-4-4-5-16,0-6 0 0,0 6-1 0,0-6 0 15,-4 3-3-15,1-3-1 0,-1 3 0 0,1-3 0 16,-4 6-21-16,0 0-10 0,0 0 10 0,0 4-10 15,-1 2 8-15,1 1-8 0,-3-4 0 0,3 7 0 16,0-1 8-16,-4 10-8 0,1-9 0 0,-1 9 0 16,0 0 15-16,-3 0-3 0,4 0-1 0,-4 0 0 15,-1 0-11-15,5 9 12 0,-4-9-12 0,3 10 12 16,1-10-12-16,-5 9 0 0,8 0 0 0,-3 1-11 0,3-4 11 16,3 4 0-16,-3 2 0 0,4 1-8 0,-4-4 8 15,3 4 0-15,1 2 0 0,3 1 0 0,-4-4 0 0,4 10 0 16,-3-3 0-16,3 0 0 0,0 3 0 0,0 3 0 15,3 0 0-15,-3 0 0 0,4 7 0 0,-1-4 0 16,-3 3 0-16,4 0 0 0,-1 4 0 0,1-4 0 16,-1 1 0-16,1 5 0 0,-1-5 0 0,1 2 0 15,-1-2 0-15,1 2 0 0,-1-3 12 0,1-6-1 0,-1 1-1 16,-3 2 0-16,4-3 3 0,-4-3 1 16,3 0 0-16,-3-3 0 0,-3-1-25 0,3 1-5 15,0-3 0-15,0 0-1 0,-4-1 17 0,4-5 0 0,0-1 0 16,-3 0 0-1,3-2-43-15,0-7-5 0,0 0 0 0,0 0-1 16,0 0-115-16,-4 6-22 0,4-6-5 0,0 0-1 0</inkml:trace>
  <inkml:trace contextRef="#ctx0" brushRef="#br0" timeOffset="1041.856">14171 14145 1558 0,'0'0'34'0,"0"0"7"0,0 0 2 0,0 0 1 0,0 0-35 0,0 0-9 16,0 0 0-16,0 0 0 0,0 0 44 0,0 0 6 15,0 0 2-15,0 0 0 0,0 0-30 0,4 3-6 16,-1 1 0-16,4-1-1 0,-3 0 1 0,3-3 0 16,0 3 0-16,0 0 0 0,3 0 1 0,-2 0 1 15,2 0 0-15,1-3 0 0,-1 7 2 0,1-4 0 16,-1 3 0-16,1-3 0 0,0-3-10 0,-4 7-2 16,3-7 0-16,1 0 0 0,-1 0-20 0,5 0-5 0,-5 0-1 0,4-7 0 15,0 7 39-15,0-3 8 0,1-3 2 0,-1 6 0 16,0-3-23-16,-4-4-8 0,4 7 0 0,1-3 9 31,-5-3-42-31,1 6-9 0,-1-3-2 0,-3 0-836 0</inkml:trace>
  <inkml:trace contextRef="#ctx0" brushRef="#br0" timeOffset="1750.059">14785 14277 1036 0,'0'0'23'0,"0"0"5"0,0 0 0 0,0 0 1 0,0 0-29 0,0 0 0 16,-4 3 0-16,4-3 0 0,-7 6 77 0,4 1 10 15,-4-4 1-15,3 0 1 0,4-3-40 0,-7 0-8 16,-3 0-1-16,-1 6-1 0,4-6 20 0,-4 0 4 16,1-6 1-16,-1 6 0 0,1 0 8 0,-4 0 3 15,3-3 0-15,-3 3 0 0,3 0-35 0,1 0-8 16,-1 0 0-16,0 3-1 0,1-3-17 0,-1 6-3 0,1-3-1 0,3 4 0 15,0 2-10-15,-4-6 0 0,8 7 0 0,-5 5 0 16,1-2 0-16,4-1-9 16,-1 1 9-16,4 2 0 0,-3-2-8 0,3 0 8 0,0-1 0 15,3-2 0-15,-3 5 0 0,4-5 0 0,-1-1 0 0,4 0 0 16,-3 1 0-16,0-4 0 0,3 0 0 0,-4 1 0 16,4-1 13-16,4-3-3 0,-4-3-1 0,3 3 0 15,1 0 7-15,3-3 0 0,-3 0 1 0,3-3 0 16,0 0-9-16,-4 3-8 0,5-3 12 0,-5-3-12 15,1 3 0-15,-1-4-20 0,1-2 2 0,-1 3 1 16,1-4 26-16,-4 1 6 0,-3-4 1 0,3 4 0 0,-4-7-16 0,-3 7 0 16,4-1-9-16,-4-2 9 15,0-1-15-15,-4 4 3 0,4-4 1 0,-3 1 0 0,3 2 11 0,-4 1 0 16,1 0 0-16,-1-1 0 0,1 7 49 0,-1-3 12 16,4 6 3-16,0 0 0 0,-3-3-52 0,3 3-12 15,0 0 0-15,0 0 0 0,0 0 0 0,0 0 0 16,0 0 0-16,0 0 0 0,7 3-16 0,-4 6-5 15,1 1-2-15,3-1 0 0,-4 0 37 16,4 4 7-16,-3-1 2 0,3 1 0 0,-4 3-23 0,1-1 0 16,3-5 0-16,-3 5 0 15,-1-2-47-15,1-4-13 0,-1 7-4 0,1-3 0 0,-1-4 64 0,1 4 10 16,-1-4 3-16,1 0 1 0,-1 1-23 0,-3-4-5 16,4-3-1-16,-1 7 0 15,1-10-42-15,-1 9-9 0,1-9-2 0,-4 0-538 0,7 6-108 0</inkml:trace>
  <inkml:trace contextRef="#ctx0" brushRef="#br0" timeOffset="2243.649">14972 14327 1314 0,'0'0'37'0,"0"0"8"0,0 0-36 16,-7 10-9-16,3-10 0 0,-3 9 0 16,0-3 104-16,4 0 20 0,-4 1 3 0,3 2 1 0,1-3-69 0,-1 4-14 15,1-4-2-15,-1 3-1 0,4 1-17 0,0-1-3 16,0 1-1-16,0-1 0 0,0 1-21 0,0-1 0 15,4-3 0-15,-1 4 8 0,1-1 31 0,-1 0 6 16,1-2 2-16,3 2 0 0,-4 1-24 0,1-4-5 16,3 0-1-16,-4 0 0 0,1 4-17 0,3-4 0 15,0-3 0-15,-4 7 0 0,8-4 23 0,-4-3 1 16,0 3 0-16,0 4 0 0,0-7-13 0,4 3-3 16,-4-3 0-16,0 7 0 0,4-4-8 0,-1-3 8 15,1 0-8-15,-4-3 8 0,3 0-8 0,-3 0 0 16,4-3 9-16,-4 0-9 0,0 0 18 0,-3-4-1 15,3 1 0-15,-4-3 0 0,4-4 2 0,-3 4 0 0,-4-7 0 16,3 4 0-16,1-4-10 0,-4 0-1 0,0-3-8 16,0 1 12-16,0-1-12 0,0 0 0 15,-4-3 0-15,1 3 0 0,-1 0-20 0,1-3 4 0,-1 1 0 0,-3 2 0 32,4 0-37-32,-1 0-7 0,1 0-2 0,-1 4 0 15,4-1-133-15,0 3-26 0,0-2-6 0</inkml:trace>
  <inkml:trace contextRef="#ctx0" brushRef="#br0" timeOffset="2741.757">15367 13662 986 0,'0'0'21'0,"-4"10"5"0,1-1 1 0,-1 7 1 0,4-4-28 0,-3-2 0 0,3 2 0 0,0 1 0 16,0-1 68-16,0 1 8 0,0-4 2 0,-4 1 0 15,4 5-11-15,0-5-3 0,0-1 0 0,4 4 0 16,-4-4 12-16,0 4 1 0,3-4 1 0,-3 7 0 16,4-4-10-16,-4 1-3 0,7 3 0 0,-3 2 0 15,-1 1-13-15,1 0-2 0,-1 3-1 0,-3 0 0 16,4 3-39-16,-1 0-10 0,-3 0 0 0,4 0 0 15,-4 4 53-15,0-1 9 0,3 0 2 0,-3 3 0 16,0 1-52-16,4 2-12 0,-4-2 0 0,0 2 0 16,3-3 0-16,1-2 0 0,-1-1 0 0,1-3 0 15,-1 0 0-15,1-3 0 0,-1 0 0 0,1 0 0 16,0-3-48-16,-1-7-13 0,1 4-3 0,-1 0 0 16,1-7 0-16,-1 3 0 0,-3-2 0 0,4-1-546 15,-4-9-110-15</inkml:trace>
  <inkml:trace contextRef="#ctx0" brushRef="#br0" timeOffset="3118.7">15251 13995 2188 0,'0'0'48'0,"-7"-3"11"0,7 3 1 0,-11 0 1 0,4-4-49 0,7 4-12 0,0 0 0 0,0 0 0 16,0 0 47-16,0 0 6 0,0 0 2 0,0 0 0 15,-4 7-43-15,4-7-12 0,0 0 0 0,-3 6 0 16,3-6 0-16,3 6-15 0,1 1 3 0,3-4 0 15,0 3 12-15,0 0 0 0,0 1-10 0,4-1 10 16,-4 0-8-16,3-6 8 0,4 9-10 0,-3-9 10 16,3 10 0-16,0-10 0 0,0 6-8 0,0-3 8 15,1-3-31-15,2 0-3 0,-3 0-1 0,0 0 0 0,1 0 55 0,-5-3 10 16,4-3 2-16,0 6 1 16,0-10-136-16,-3 10-27 15,3-9-6-15,-3 6-465 0,-1-6-94 0</inkml:trace>
  <inkml:trace contextRef="#ctx0" brushRef="#br0" timeOffset="8834.668">16506 14199 1267 0,'0'0'28'0,"0"0"5"0,-3-7 2 0,-1 7 1 0,-3-3-36 0,4-3 0 0,-4 3 0 0,3-4 0 16,-3 7 115-16,7 0 16 0,-3-3 3 16,-4-3 1-16,0 3-63 0,3 0-12 0,4 3-2 0,-11 0-1 15,4-3 4-15,-3 3 1 0,3 0 0 0,-4-3 0 16,1 3-25-16,-1 0-5 0,0 0 0 0,-3 3-1 15,4-3-18-15,-1 3-3 0,1-3-1 0,-5 6 0 16,5-3-37 0,-1 0-8-16,1 0-2 0,3 4 0 0,-4-4 38 0,4 6 0 0,0 1 0 0,0-1 0 15,0 1 0-15,3 2 0 0,1 1 0 0,-1-1 12 16,1 1-12-16,3-1 0 0,0 1 0 0,0-4 0 16,0 1 0-16,0-7 0 0,3 6 0 0,1-9 0 0,-1 10 0 0,1-10 0 15,3 6 0-15,0-6 8 0,-4 0 3 0,5 0 0 16,-1-6 0-16,0 6 0 15,0 0-24-15,0-10-5 0,3 7-1 0,-3-6 0 16,4-1 19-16,-4-2 0 0,4-1 0 0,-1 1 0 0,1-4 0 0,3-3 0 16,-4 3 0-16,-2-2 0 0,2-1 0 0,-3 0 0 15,0-3 0-15,0-3 0 0,0-3 0 0,0 6 0 16,-3-6 0-16,-1 2 0 0,1-5 25 0,-1 0 9 16,1-4 2-16,-4-2 0 0,0 2-36 0,0 1 0 15,0-1 0-15,-4 4 0 0,4-1 0 0,-3 4 10 16,-4 0-10-16,3 3 8 0,-3 0-8 0,4 3 0 0,-1 3 0 15,-3 0 0 1,4 4-32-16,-1 2-4 0,4 4-2 0,-3-1 0 0,3 10 38 0,0 0 0 0,0 0 0 0,0 0 0 16,0 0 0-16,-4 6 0 15,4 4 0-15,-3 2 0 0,3 7 0 0,-4 3 0 0,4 3 0 0,0 7 0 16,4-1 0-16,-4 7 0 0,3 2 0 0,4 7 0 16,0 0 0-16,0 0 20 0,4-6-3 0,-1 6 0 15,1-3-17-15,0-3 0 0,-4-10 0 0,3 10 0 16,-3-6 0-16,4-4 0 0,-4 3 8 0,0 1-8 15,0-4 0-15,-3 1 0 0,3-4 0 0,-7-3 0 16,3 0 0-16,-3-6 0 0,0-4 0 0,0 1 0 16,-3-6 0-16,3-1 0 0,-4-3 0 0,4-6 0 15,0 0-78-15,0 0-19 16,0 0-4-16,0 0-800 0</inkml:trace>
  <inkml:trace contextRef="#ctx0" brushRef="#br0" timeOffset="9439.562">16782 14158 1036 0,'0'0'23'0,"0"0"5"0,0 0 0 0,-7 0 1 0,0 3-29 0,-1-3 0 0,8 0 0 0,-7 3 0 16,0 0 51-16,7-3 4 16,0 0 1-16,-10 3 0 0,10-3-39 0,-4 3-7 0,1 7-2 0,-1-4 0 15,1-3-8-15,3 7 0 0,-4-1 0 0,4-3-11 16,0 4 11-16,4-4 12 0,-4 3-2 0,0 1-1 15,3-4 25-15,1 4 5 0,-1-1 1 0,1 0 0 16,-1 1 8-16,4-1 3 0,-3-6 0 0,-1 7 0 16,1-4-15-16,-4-6-4 0,3 3 0 0,-3-3 0 15,8 0 26-15,-8 0 5 0,0 0 1 0,0 0 0 16,3 0-8-16,4 0 0 0,-3-9-1 0,-1 6 0 16,1-7-38-16,-4 1-7 0,3-7-2 0,1 4 0 15,-4-1-8-15,3-3 0 0,1 4-12 0,-4-4 12 0,3 4-19 0,-3-4 4 16,4 3 1-16,-4 1 0 0,0-1 5 0,3-2 1 15,-3 5 0-15,0-2 0 16,4 2 8-16,-4-2 0 0,0 2 0 0,-4 1 0 0,4 6 0 0,0-4 0 16,0 7 0-16,0 0 0 0,0 0 0 0,-3-9 0 15,3 9 0-15,0 0 0 16,-7 0-30-16,0 0-4 0,0 0-1 0,0 0 0 0,0 0 15 0,-4 6 2 16,4-3 1-16,0 4 0 0,-4-4 17 0,4 6-12 15,0 1 12-15,4-4-10 0,-4 0 10 0,3 0 0 16,-3 1 0-16,3-4 0 0,4-3 0 0,0 0-8 15,0 0 8-15,0 0-8 16,0 6-29-16,0-6-6 0,4 6-1 0,0 1 0 16,-1-1-145-16,4-3-30 0</inkml:trace>
  <inkml:trace contextRef="#ctx0" brushRef="#br0" timeOffset="9971.034">17029 14117 1497 0,'0'0'32'0,"0"0"8"0,0 0 0 0,0 0 4 0,0 0-36 0,-7 3-8 0,7-3 0 0,-8 3 0 15,5 0 119-15,-4 4 21 0,3-1 5 0,1 0 1 16,-4-3-91-16,3 4-19 0,4 2-3 0,-3-3-1 0,3-6-20 16,0 10-4-16,0-7 0 0,0 6-8 0,0 1 0 0,3-1 0 15,1-3 0-15,-1 4 0 0,1-1 0 0,3 1 0 16,-4-1 0-16,4-3 0 0,-3 4-14 0,3-1 0 16,0-3 0-16,-3 1 0 15,-1-4-14-15,-3-3-2 0,0 0-1 0,0 0 0 0,0 0 31 0,0 0 13 16,0 0-1-16,0 0 0 0,-3-7 28 0,-1-2 6 0,-3 0 1 0,4-1 0 15,-5 1-8-15,1-1-2 0,0-2 0 0,0 3 0 16,0-4-21-16,0 4-4 16,0-1 0-16,0 1-1 0,4-1-11 0,-5-2 0 0,5 6 0 0,-1-4 0 15,4 1 0-15,-3-1 0 0,3 4 0 16,0 0 0-16,0-1 0 0,0 7 0 0,0-6 0 16,0 0 0-16,0 6 0 0,3-6 0 0,1-4 0 0,-4 7 0 15,3-3-9-15,-3 6 9 0,4-10 0 0,0 10 0 16,-1-9 0-16,4 9 20 0,-3-3-2 0,3 0-1 31,0 0-36-31,0 0-7 0,0-1-2 0,0 1 0 16,4 0 1-16,-1 0 0 0,1 0 0 0,-1-3 0 15,4 2-15-15,-3 1-3 0,3 0-1 0,0 0 0 0,4 0-9 0,-4-3-1 0,0 6-1 0,0-4 0 16,-3 1-84-16,3 3-17 0</inkml:trace>
  <inkml:trace contextRef="#ctx0" brushRef="#br0" timeOffset="10932.48">17283 14054 1267 0,'0'0'28'0,"0"0"5"0,0 0 2 0,0 0 1 0,-4 3-36 15,4-3 0-15,-3 10 0 0,-1-4 0 0,0-3 109 0,4 7 15 0,0-10 4 0,-3 9 0 16,3 0-64-16,0 1-12 0,0-4-2 0,0 4-1 16,0-1 1-16,0 0 0 0,3 1 0 0,-3 2 0 15,4-9-26-15,-4 7-4 0,4-1-2 0,-4-2 0 16,0-7 0-16,3 9 0 0,1-6 0 0,-4-3 0 16,0 10-18-16,0-10 0 0,0 0-13 0,0 0 5 15,0 0 28-15,0 0 5 0,0 0 2 0,0 0 0 16,0 0-43-16,0 0-9 0,0 0-2 0,0 0 0 15,0 0 44-15,0 0 9 0,0 0 2 0,0 0 0 0,0-10-28 0,0 7 0 16,3-3 0-16,-3-4 0 0,0 1 0 0,4 6 0 16,-4-4 0-16,0-2 0 0,3 0-24 0,-3 2-1 15,4 1 0-15,-4 0 0 0,3 0 49 0,-3 6 9 16,4-7 3-16,-4 7 0 0,0 0-27 0,0 0-9 16,0 0 0-16,0 0 9 0,3-3-9 0,1 0 0 15,-4 3 0-15,7-3 0 0,-7 3 20 0,7 0 4 16,-7 0 2-16,3 0 0 0,5 0-26 0,-8 0 0 15,7 0 0-15,-7 0 0 16,3 3-46-16,4 0-14 0,0 0-4 0,-7-3 0 0,4 0 52 0,3 3 12 16,-4 4 0-16,1 2 0 0,-1-3 0 0,1 4-9 15,-4-4 9-15,3 0-8 0,-3-6 8 0,0 10 0 0,0-1 0 0,0-6-8 16,0 7 8-16,0-10 0 0,0 9 8 0,0-9-8 16,0 0 0-16,0 0 8 15,0 0-8-15,0 0 0 0,0 0 0 0,0 0 0 16,0 0 0-16,0 0 0 0,0 0 13 0,7-3-1 0,1-3-1 0,-5 3 0 15,1-4-11-15,3 7-16 0,-4-9 4 0,1 9 1 16,3-10 11-16,-7 10 0 0,3 0 0 0,1-6 0 16,-1 3-9-16,-3 3 9 0,4-6-10 0,-4 6 10 15,0 0-9-15,0 0 9 0,0 0-8 0,0 0 8 16,0 0 0-16,0 0 0 0,3 3 0 0,4 3 0 16,-3-3 0-16,-4 0 0 0,3 7 0 0,1-1 0 15,-4-2 12-15,4 2-1 0,-4-6-1 0,3 7 0 16,1-4-10-16,-4 0 10 0,3 0-10 0,1 1 10 0,-1-1-10 15,1 0-11-15,-1 0 3 0,1 1 0 0,3-4 19 0,-4 0 4 16,1 0 1-16,-4-3 0 0,7 3-16 0,0 0 0 16,-3-3 0-16,-4 0 0 15,7 0 0-15,-4 0-8 0,-3 0 8 0,7 0-13 0,-3 0 2 16,-1 0 1-16,4-3 0 0,-7 3 0 0,0 0 10 0,0 0 0 16,4 0 0-16,-4 0 0 0,7-3 0 0,-4 3 0 15,4 0 0-15,1-3 0 0,-1 0-8 0,0 0 8 16,0 0-8-16,0-4 8 15,0 4-30-15,0-3-1 0,0 3 0 0,0-4 0 16,0-2-48-16,0 3-9 0,0-4-3 0,0 1 0 16,0 0-80-16,-3-7-16 0</inkml:trace>
  <inkml:trace contextRef="#ctx0" brushRef="#br0" timeOffset="11241.166">17801 14221 1728 0,'0'9'38'16,"4"0"8"-16,-4 4 2 0,0-1 0 0,3 1-39 0,-3 3-9 0,0-4 0 0,4 1 0 16,-4 2 43-16,3-2 6 0,-3-4 2 0,0 4 0 0,0-7-51 0,0-6 0 15,0 0-16-15,0 0 4 16,0 0-23-16,0 0-4 0,0 0-1 0,0 0 0 16,0 0-121-16,0-6-25 0,-3-16-5 0,-1 9-1 0</inkml:trace>
  <inkml:trace contextRef="#ctx0" brushRef="#br0" timeOffset="11434.389">17681 13838 1357 0,'0'0'29'0,"0"0"7"0,-3 6 0 0,-1 1 4 0,4-1-32 0,0-6-8 16,0 0 0-16,0 0 0 0,0 0 0 0,0 0-12 0,0 0 4 0,0 0-588 16</inkml:trace>
  <inkml:trace contextRef="#ctx0" brushRef="#br0" timeOffset="11975.474">17985 14120 1839 0,'0'0'40'0,"0"0"9"0,0 0 2 0,0 6 1 0,0 4-42 0,3-1-10 15,-3 1 0-15,4-1 0 0,-4 0 54 0,3 1 9 16,1-1 1-16,-1 1 1 0,-3-1-36 0,4 4-7 0,-1-1-2 0,1-2 0 16,-4 2-20-16,3-2 9 0,1-1-9 0,-4 0 0 15,0 1 17-15,3-7-3 0,-3 6-1 0,0-9 0 16,0 0 7-16,0 7 0 0,0-7 1 0,0 0 0 15,0 0 3-15,0 0 0 0,0 0 0 0,0 0 0 16,4-7 15-16,-4-2 3 0,3 6 1 16,-3-7 0-16,0-2-19 0,0 2-4 0,0-2-1 0,0-1 0 15,0 1-7-15,0-4-2 0,0 7 0 0,-3-4 0 16,3-3-2-16,0 10-8 0,0-6 12 0,3 2-4 16,-3 4-8-16,0-3 0 0,4-1 0 0,-4 1 0 15,0 2 0-15,4 1 0 0,-4 0 0 0,0 6 0 16,3-6 0-16,1-4 0 0,-4 10 0 0,3-9 0 31,4 9-22-31,-3-10-6 0,3 10-2 0,0-9 0 0,0 3 17 0,3 0 3 0,-2-1 1 0,2 1 0 16,1-3-3-16,-1 2-1 0,4-2 0 0,0 3 0 15,1-1-23-15,-1 1-4 0,3 3 0 0,1-3-1 16,3 3-149-16,4-4-30 0,24-2-5 0,-6 9-2 0</inkml:trace>
  <inkml:trace contextRef="#ctx0" brushRef="#br0" timeOffset="18899.951">18464 14534 806 0,'0'0'17'0,"0"0"4"0,0 0 1 0,0 0 2 0,0 0-24 0,0 0 0 0,0 0 0 0,0 0 0 16,0 0 0-16,0 0 0 0,0 0 0 0,0 0 0 15,0 0 16-15,0 0 0 0,0 0-1 0,0 0 0 16,0 0-15-16,0 0 0 0,0 0-12 0,0 0 12 16,0 0-88-16,0 0-10 0,0 0-2 0,0 0-1 0,0 0 67 0,0 0 14 15,0 0 2-15,0 0 1 16,0 0 88-16,0 0 17 0,0 0 4 0,0 0-369 15</inkml:trace>
  <inkml:trace contextRef="#ctx0" brushRef="#br0" timeOffset="21987.861">20616 13766 626 0,'0'0'13'0,"0"0"3"0,0 0 1 0,0 0 2 0,0-6-19 0,0-1 0 0,0 1 0 0,-3 0 0 15,3 0 146-15,0 6 26 0,0-7 4 0,0 7 2 16,-4-3-62-16,4 3-12 0,-3-6-2 16,3 6-1-16,0 0-41 0,0 0-9 0,-4-6-2 0,4 6 0 15,0 0-12-15,-7-4-2 0,7 4-1 0,0 0 0 16,0 0-21-16,0 0-4 0,0 0-1 0,0 0 0 15,-3-9 20-15,3 9 4 0,0 0 1 0,0 0 0 16,0 0-33-16,0 0 0 0,0 0 0 0,0 0 0 31,0 0-20-31,0 13-10 0,0-7-2 0,0 3-1 0,0 1 77 0,3-1 16 0,-3 4 4 0,4-1 0 16,-1 4-25-16,-3-1-5 0,4-2-1 0,-1 12 0 16,-3-6-5-16,4 3 0 0,-1 3-1 0,-3 0 0 15,4 0-19-15,-4 0-8 0,3 0 8 0,-3 0-8 16,0-3 0-16,-3 0 0 0,3 6 0 0,0-6 0 15,-4 0 0-15,4 0 0 0,0 0 0 0,0-3 0 0,-3 3 0 16,3-3 0-16,0 0 0 0,0-4 0 0,0-2 15 0,0 3-3 16,0-4 0-16,0-2 0 0,0-1-12 0,0-3-16 15,0-6 3-15,0 0 1 0,0 0-11 0,0 0-1 16,0 0-1-16,0 0 0 16,0 0-63-16,0 0-12 0,0 0-2 0,-4-6-526 15,1 3-106-15</inkml:trace>
  <inkml:trace contextRef="#ctx0" brushRef="#br0" timeOffset="22590.731">20412 13512 1216 0,'0'0'27'0,"0"0"5"0,0 0 2 0,0 0 0 0,-4-3-34 0,4 3 0 16,0 0 0-16,0 0 0 0,0 0 93 0,0 0 12 15,0 0 3-15,0 0 0 0,0 0-36 0,0 0-8 16,0 0 0-16,0 0-1 0,0 0-35 0,0 0-6 16,0 0-2-16,0 0 0 0,4 3-8 0,3 3-3 0,0-3 0 15,0 0 0-15,0 1 3 0,4-4 0 0,-1 0 0 0,-3 6 0 16,4-6 7-16,-1 3 1 16,4-3 1-16,-3 0 0 0,0 6-3 0,-1-3-1 0,1-3 0 0,3 7 0 15,-4-4-5-15,1-3-2 0,3 9 0 0,-3-3 0 16,3-2-10-16,-4 5 0 0,5-6 0 0,-5 3 0 15,4-2 12-15,-3 2-2 0,-1 0-1 16,1 0 0-16,0 1-9 0,-1-7 0 0,1 3 0 16,-1 0 0-1,-3-3-23-15,4 3-6 0,-4-3-2 0,0 0 0 16,0 0-25-16,0 0-6 0,0 0-1 0,-3 0-514 0,3-3-103 0</inkml:trace>
  <inkml:trace contextRef="#ctx0" brushRef="#br0" timeOffset="23188.591">20535 14136 981 0,'0'0'28'0,"0"0"6"0,0 0-34 0,0 0 0 0,0 0 0 0,0 0 0 15,0 0 120-15,0 0 18 0,0 0 3 0,0 0 1 16,0 0-54-16,0 0-10 0,4 3-2 0,-4-3-1 16,0 0-9-16,3 3-2 0,-3-3 0 0,7 3 0 15,-7-3 0-15,4 3 0 0,-4-3 0 0,7 4 0 16,0-1-18-16,-4 0-4 0,5-3-1 0,-1 6 0 16,0-3-65-16,0 0-14 0,0 0-2 0,0 4-1 0,0-4 33 0,0 3 8 15,4-3 0-15,-4 4 0 0,3-4 0 0,-3-3 0 16,4 6 0-16,-4-6 0 15,3 3-53-15,1-3-9 0,-4 6-2 0,4-6 0 0,-4 4 52 0,3-4 12 16,1 3 0-16,-1-3 0 16,1 0-54-16,-4 0-8 0,0 0-2 0,0-3-742 0</inkml:trace>
  <inkml:trace contextRef="#ctx0" brushRef="#br0" timeOffset="23953.202">21026 13449 1134 0,'0'0'24'0,"0"6"6"0,3 4 1 0,-3-4 1 0,4 4-32 0,-4-1 0 0,3 3 0 0,-3 1 0 16,4-4 113-16,-1 4 16 0,-3 3 3 0,4-4 1 16,-4 7-29-16,3-3-7 0,-3-1-1 0,0 4 0 15,4-3-32-15,-4 3-8 0,3-1 0 0,-3 4-1 16,0 0-37-16,4 3-7 0,-4 1-2 0,0-1 0 0,3 6-9 0,-3 0 0 16,4 1 0-16,-4-4 0 15,3 3 0-15,1-3 0 0,-4 1 0 0,3-1 0 0,1-6 0 0,-4 6 0 16,4-6 0-16,-4-3 0 0,3 0 0 0,-3-4 0 15,4-2-10-15,-4-4 10 0,0 1 0 0,3-1 0 16,-3-9 0-16,0 10 0 0,0-4 0 0,0 3 0 16,0-9 0-16,0 0 0 15,0 0-100-15,0 0-20 0,0 0-4 0,0 0-446 0,0 0-90 16</inkml:trace>
  <inkml:trace contextRef="#ctx0" brushRef="#br0" timeOffset="25032.926">21742 13913 1659 0,'0'0'36'0,"0"0"8"0,0 0 2 0,0 0 1 0,0 0-38 0,0 0-9 15,0 0 0-15,-4 10 0 0,1-4 17 0,-1-3 2 16,4 6 0-16,0 1 0 0,-3-1-19 0,3 1 0 16,0-1 0-16,0 0 0 0,0 1 0 0,3-1 0 15,-3 4 0-15,4-4 0 0,-4 4 36 0,3-7 3 16,-3 3 1-16,4 1 0 0,-4 6-13 0,0-7-3 16,3 0 0-16,-3-2 0 0,0-7 12 0,0 6 3 0,0-6 0 15,0 0 0-15,0 0-31 0,0 0-8 16,0 0 0-16,0 0 0 0,0 0 16 0,0 0-2 0,0 0 0 0,0 0 0 15,0 0-3-15,0-3-1 16,-3-4 0-16,3 1 0 0,0-6-10 0,0 2 0 0,0 1 0 0,0-1 0 16,0-2 0-16,0-1 0 15,0-2 0-15,3-1 0 0,-3 3 0 0,0-2 0 16,4 2 0-16,-4-6 0 0,3 10 0 0,-3-10 0 0,4 10 0 0,-1-4 0 16,1 1 0-16,-1 2 0 0,1 1 0 0,-4 0 0 15,3 2 0-15,1 4 0 0,-1 0 0 0,-3 3 0 16,0 0 0-16,0 0 0 0,0 0 0 0,4 0 0 15,-4 0 0-15,7 3 0 0,-3 3 0 0,3 1 0 16,-4 2 0-16,1 4 0 0,-1 2 0 0,1 1 0 16,-1 0 0-16,1 2 0 0,-1 1 0 0,-3 3 0 15,4 0 0-15,-1-3 0 0,1 3 0 0,-4 0 0 0,3-3 0 16,1 6 0-16,-4-10 0 0,4 4 0 0,-4 0 0 0,3-3 0 16,-3-4 0-16,4 7 0 0,-4-3 0 0,3-4 0 15,-3 1 0-15,4-1 0 0,-4-2-17 0,3-4-6 16,-3-6-1-16,0 0 0 15,0 0-115-15,0 0-23 0,0 0-5 0,0 0-1 0</inkml:trace>
  <inkml:trace contextRef="#ctx0" brushRef="#br0" timeOffset="25594.208">21911 14026 1857 0,'0'0'40'0,"0"0"9"0,0 0 2 0,-3 6 2 0,3-6-42 0,0 0-11 0,0 0 0 0,0 0 0 16,0 0 68-16,0 0 12 0,0 0 3 0,0 0 0 15,0 0-42-15,0 0-8 0,0 0-1 0,0 0-1 16,7 4-31-16,0-4 0 0,0 0 0 0,0-4 0 16,0 4 0-16,3-3 0 0,-3 0 0 0,0 0 0 15,1-3 0-15,-5 3 0 0,4-4-8 0,0 4 8 16,0-3 0-16,-3 0 0 0,3 2 0 0,0 1 0 16,-4-3 0-16,1 0 0 0,-1 3 0 0,1-7 0 15,-4 7-17-15,3-3 0 0,-3 6 0 0,0-10 0 0,0 7 29 0,0-6 7 16,0 3 1-16,0-4 0 0,-3 1-32 0,-1-1-7 15,4 4-1-15,-3-3 0 0,-4-1 3 0,3 4 0 16,1 0 0-16,-1 0 0 0,-3-1-2 0,4 1 0 16,3 6 0-16,-4-6 0 0,4 6 19 15,0 0-8-15,-7-7 8 0,7 7 0 0,0 0 0 0,0 0 0 16,-7 7 0-16,4-4 0 0,-1 3 0 0,0 4 12 16,1 2-3-16,3 4-1 0,-4-1 0 0,4 1-8 15,4 3 12-15,-4-7-4 0,0 7 0 0,3 0 0 16,-3 0 0-16,4-3 0 0,0 2-8 0,-1-2 8 15,1 3-8-15,-1 0 8 0,1-4-8 0,-1 1 0 16,1 0 0-16,-1-1 0 0,1-5 0 0,-1 2 0 16,1-2-10-16,-1-1 10 15,1 1-45-15,-1-7-3 0,4 6-1 0,-3-3 0 16,-1 1-12-16,5-4-3 0,-1-3 0 0,0 3-742 0</inkml:trace>
  <inkml:trace contextRef="#ctx0" brushRef="#br0" timeOffset="26347.655">22987 13468 1180 0,'0'0'26'0,"4"-3"6"0,-1-3 0 0,1-4 1 0,-1 1-33 0,-3-1 0 0,4 1 0 0,-4 0 0 15,0-1 68-15,3 1 8 0,-3-4 0 0,0 1 1 16,-3 2-53-16,3-2-10 0,0-4-2 0,-4 0-1 16,1 7 27-16,-1 0 6 0,1-1 0 0,-1 1 1 15,-3 6 31-15,3-4 5 0,-3 4 2 0,0 0 0 16,0 0-29-16,0 0-6 0,-3 6 0 0,-1-3-1 16,-3 3-27-16,0 0-6 0,0 0-1 0,0 4 0 15,3 2-13-15,-3-6 11 0,3 7-11 0,-3 5 10 16,7-2-2-16,-3-1-8 0,2 1 12 0,1-1-4 0,4 4-8 0,-4 0 0 15,3-1 0-15,1-2 0 0,-1 6 0 0,4 0 8 16,-3-1-8-16,3-2 8 0,0 3 4 0,0-3 0 16,0-1 0-16,0 4 0 0,0 3 2 0,3 0 1 15,-3-3 0-15,4 3 0 0,-1 0-6 0,1 0-1 16,-4 3 0-16,3 0 0 0,1 0-8 0,-4 3 0 16,0 0 0-16,0 7 8 0,0-4-8 0,0 0 0 15,0-2 0-15,-4 2 0 0,4-6 0 0,-3 3 0 16,3-6 0-16,0 0 0 0,0 3 0 0,0-6 0 15,3-3 0-15,-3 0 0 0,0-4-13 0,4-3 5 0,-4 7 8 16,0-6-13 0,3-7-12-16,-3-3-3 0,0 0 0 0,0 0 0 15,0 0-28-15,0 0-7 0,0 0-1 0,0 0 0 16,0 0-162-16,0-3-33 0,4-13-6 0,-4 3-2 0</inkml:trace>
  <inkml:trace contextRef="#ctx0" brushRef="#br0" timeOffset="26670.304">22599 13782 1497 0,'0'0'32'0,"0"0"8"0,0 0 0 0,0 0 4 0,0 0-36 0,0 0-8 16,0 0 0-16,0 0 0 0,0 0 104 0,0 0 20 15,0 0 3-15,0 0 1 0,0 0-52 0,0 0-9 16,3-4-3-16,-3 4 0 0,8-6-7 0,-5 6-1 16,4-3-1-16,0 3 0 0,4 0-37 0,-1 3-7 15,1 0-2-15,0 0 0 16,3-3-9-16,0 4 0 0,0-1 0 0,0 0 0 0,0 3 0 0,4-6 0 16,-1 3 0-16,-3-3 0 0,4 0-14 0,-4 0-5 15,0 0-1-15,4-3 0 16,-4 3-14-16,4-6-3 0,-1 6-1 0,-3-6 0 15,1 2-13-15,-1-2-2 0,0 3-1 0,-4-3 0 16,4-1-89-16,1 1-17 0,-5 3-4 0,4 0-1 0</inkml:trace>
  <inkml:trace contextRef="#ctx0" brushRef="#br0" timeOffset="27334.117">23149 13782 1074 0,'0'0'30'0,"0"0"8"0,-10 3-30 0,3 0-8 0,-4-3 0 0,4 0 0 0,-4 0 52 0,4 0 10 16,0 6 2-16,4-3 0 0,-4-3 0 0,3 10 0 16,4-10 0-16,-7 6 0 0,4-3-52 0,-1 3-12 15,-3 4 0-15,3-4 0 0,1 0 54 0,-1 4 8 16,1-1 2-16,-1 4 0 0,1-1-23 0,-4 1-4 16,3-4-1-16,1 4 0 0,-1-4-14 0,1 7-3 15,-1-4-1-15,4-2 0 0,-3 2-18 0,3-2 0 16,0 2 8-16,0-2-8 0,0-1 11 0,0-3-2 15,0 1 0-15,0 2 0 0,3 0-9 0,-3-6 10 16,4 7-10-16,-4-10 10 0,3 6 2 0,-3-6 0 16,0 0 0-16,0 0 0 0,0 0 0 0,4 3 0 15,3-3 0-15,-7 0 0 0,7 0 7 0,-4-3 1 0,4-3 1 16,-3 3 0-16,3-4-6 0,0-2-2 0,-3 3 0 16,3-4 0-16,-4 1-13 0,1 0 11 15,3-4-11-15,-4 0 10 0,1 1-10 0,-1-4 0 0,1 7-10 0,-1-4 10 16,1-2 0-16,-1 2 0 0,-3 1-8 0,4-1 8 15,-4 4 0-15,4-1 0 0,-4 1 0 0,0 3 0 16,0-1 0-16,0 7 0 0,0 0 0 0,0 0-9 16,0 0-1-16,0 0 0 0,0 0 0 0,0 0 0 15,0 0 2-15,-4 7 0 0,4 2 0 0,0 3 0 16,0 1 8-16,0 3 0 0,0-4 8 0,4 4-8 16,-4-4 11-16,3 7-3 0,1-6 0 0,-1-1 0 15,1-2-8-15,-1 2 0 0,1-2 0 0,3-1 0 16,-4 1 0-16,1-1 12 0,-1-6-12 0,1 6 12 0,-1 1-12 0,1-1 0 15,-1 1 0-15,1-4 8 16,-4 0-22-16,0-6-5 0,4 6-1 0,-4 1 0 16,0-7-41-1,3 6-9-15,-3-6-2 0,0 6 0 0,0-6-124 0,7 3-24 0,-3 1-6 0,-4-4-1 16</inkml:trace>
  <inkml:trace contextRef="#ctx0" brushRef="#br0" timeOffset="27755.32">23308 13910 552 0,'0'0'16'0,"0"0"3"0,0 0-19 0,0 0 0 0,0 0 0 0,0 0 0 15,0 0 116-15,0 0 19 0,0 0 4 0,0 0 1 16,0 0-61-16,-4 3-12 0,4-3-3 0,0 10 0 15,-3-4 0-15,3-3 0 0,0-3 0 0,0 9 0 16,3 1 55-16,-3-1 10 0,0-2 3 0,4-1 0 16,-4 3-55-16,0-3-10 0,4 4-3 0,-4-4 0 15,3 4-17-15,-3-1-4 0,4-3-1 0,-4 4 0 16,3-4-14-16,1 3-4 0,-1-6 0 0,1 7 0 16,-1-1-12-16,4 1-2 0,-3-4-1 0,3 3 0 15,0-2-9-15,-4-1 10 0,5-3-10 0,-1 0 10 16,-4 0-10-16,4-3 0 0,-3 0 0 0,3 0 8 0,-7 0-8 15,3 0 10-15,1-3-10 0,-1-3 10 0,1 0-10 16,-1-1 8-16,1 1-8 0,-1-3 8 0,-3-1 6 0,4 1 1 16,-4-1 0-16,4-2 0 0,-4 3 2 0,0-4 1 15,0 0 0-15,0 1 0 0,-4-1-18 0,4 1 0 16,0-1 0-16,0-6 0 16,0 10-54-16,0 0-14 0,0-4-4 0,-4 4 0 15,4-1-82-15,0 1-17 0,0-4-3 16,0 4-714-16</inkml:trace>
  <inkml:trace contextRef="#ctx0" brushRef="#br0" timeOffset="28217.595">23587 13465 836 0,'0'0'24'0,"0"0"4"16,3 9-28-16,-3 1 0 0,0-1 0 0,4 4 0 15,-4-4 108-15,0 4 16 0,3 2 4 0,-3-2 0 0,0 6-20 0,0-1-4 16,0 1-1-16,0 0 0 0,4-3-15 0,-4-1-4 16,3 4 0-16,-3-3 0 15,4 3-12-15,-4 0-2 0,3 2-1 0,1 1 0 16,-4 3-4-16,3-6-1 0,1 6 0 0,-4-3 0 16,4 3-51-16,-4-6-13 0,3 6 0 0,-3-3 0 0,4-3 0 0,-4 0 0 15,3 0 0-15,-3 0 0 0,0-7 0 0,4 7 0 16,-4 0 0-16,0-4 0 0,0 1 0 0,0 0 0 15,0-4 0-15,0 4 0 0,0-4 0 0,0-2 0 16,0-1 0-16,0 1 0 16,3-1-48-16,-3 1-13 0,0-10-3 0,0 0 0 15,0 0-10-15,0 0-2 0,0 0-1 0,0 0 0 16,0 0-31-16,0 0-5 0,0 0-2 0,-3-10 0 0</inkml:trace>
  <inkml:trace contextRef="#ctx0" brushRef="#br0" timeOffset="28522.578">23495 13753 1267 0,'0'0'28'0,"0"0"5"0,0 0 2 0,0 7 1 15,0 2-36-15,0 0 0 0,0 1 0 0,0-1 0 16,0 1 94-16,0-1 12 0,0-3 2 0,0 4 1 0,0-4-27 0,0 3-6 15,0-9 0-15,0 7-1 16,0-7-19-16,4 6-4 0,-4-6-1 0,3 6 0 0,1-3-24 0,3-3-5 16,0 3-1-16,-4-3 0 0,4-3 35 0,4 3 6 15,-4-3 2-15,0 3 0 0,4-3-20 0,-1 0-4 16,1 0-1-16,-4 0 0 16,3 0-63-16,1-1-12 0,0-2-2 0,-1 3-1 15,4 3-20-15,-3-6-4 0,-1-1-1 0,1 4 0 16,0-3-13-16,-1 6-3 0,1-3-1 0,-1-3-519 15,1-4-104-15</inkml:trace>
  <inkml:trace contextRef="#ctx0" brushRef="#br0" timeOffset="29841.924">24116 13857 1267 0,'0'0'28'0,"0"0"5"0,0 0 2 0,0 0 1 0,0 0-36 0,0 0 0 0,0 0 0 0,0 0 0 16,0 6 109-16,0-6 15 0,0 6 4 0,-4 1 0 15,4-7-50-15,0 9-10 0,0-3-1 0,0 4-1 16,0-10-18-16,0 6-4 0,0 0-1 0,0-6 0 15,0 6-14-15,0-2-2 0,0-4-1 0,4 9 0 16,-4 0-8-16,0 1-2 0,3-4 0 0,-3 4 0 0,4-4-31 0,-4 3-6 16,3 1-2-16,1-1 0 0,-4 4 70 0,4-4 13 15,-1 4 4-15,4-1 0 0,-3 7-52 0,3-3-12 16,-4 2 0-16,4-2 0 0,0 3 54 0,-3-3 8 16,3-4 2-16,-4 7 0 0,1 0-52 0,3 6-12 15,-3-3 0-15,-1 3 0 0,1-3 0 16,-1 0 0-16,1 6 0 0,-1 3 0 0,-3-6 0 0,4 0 0 15,-4 1 0-15,3-1 0 0,-3-3 0 0,0 0 0 16,0 3 0-16,0-7 0 0,0 1 0 0,0 0 0 16,0-3 0-16,0-1 0 0,-3-5 0 0,3 2 0 15,0-2 0-15,-4-1 0 0,8-3 0 0,-8 1 0 16,4-7 0-16,0 0 0 0,0 0 0 0,0 0 0 16,0 6 0-16,0-6 0 0,0 0 0 0,0 0 0 15,0 0 0-15,0 0 0 0,0 0 0 0,-3-6 0 16,-1-1 0-16,1 1 0 0,-1-3 0 0,1-4 0 0,3 4 0 0,-4-7 0 31,4 0-48-31,-3 1-13 0,3-4-3 0,-4 6 0 0,4-5 52 16,-4 2 12-16,4-3 0 0,-3 0 0 0,3-3 0 0,0 4 0 0,-4-1 0 0,4-3 0 15,0 0 0-15,-3 3 0 0,3-6 0 0,0 6 0 16,-4 0 48-16,4 4 13 0,0-4 3 0,0 0 0 16,0 0-52-16,0 4-12 0,0-4 0 0,0 6 0 15,0-6 0-15,0 1 0 0,0 2 0 0,0-3 0 16,0 0 0-16,0-3 0 0,0 3 0 0,-3 7 0 15,3-7 0-15,0 0 0 0,-4 4 0 0,4-4 0 16,0 3 0-16,0 0 0 0,0-2 0 0,0 8 0 16,0 1 0-16,4-1 0 0,-4 1 0 0,0 3 0 15,3-1 0-15,1 1 0 0,-4 6 0 0,3-3 0 16,-3 3 0-16,4-3 0 0,3 3 0 0,-3 0 0 16,3 0 0-16,0 0 0 0,-4 3 0 0,4 0 0 0,0 0 0 0,0-3 0 15,0 7 0-15,0-4 0 0,0 0 0 0,1 0 0 16,-1 0 0-16,0 3 0 0,-4-2 0 0,4-1 0 15,0 0 0-15,0 3 0 0,-3 3 0 0,3-5 0 16,0 5 0-16,-4 7 0 0,5-7 0 0,-5 1 0 16,1 2 0-16,-4 1 0 0,3-1 0 0,-3 1 0 15,4 2 0-15,-4 1 0 0,-4 3 0 0,4-3 0 16,-3-1 0-16,-1-2 0 0,1-1 0 0,-5 1 0 16,5-4 0-16,-4 1 0 0,0-7 0 0,3 3 0 0,-3-6 0 0,-3 3 0 15,3-6 0-15,0 3 0 16,-4-6 0-16,4 3 0 0,-4-4 0 0,1 1 0 0,3 0 0 15,-4-4 0-15,1 1 0 0,3 0 0 16,-1 2 0-16,1-2 0 16,0 0-48-16,4-1-13 0,-1 4-3 0,-3-4 0 15,4 1-20-15,3 3-4 0,-4 0 0 0,4-4-1 16,0 7-114-16,0-3-22 0,0-1-5 0,0 1-1 0</inkml:trace>
  <inkml:trace contextRef="#ctx0" brushRef="#br0" timeOffset="30501.848">24585 13901 1497 0,'0'0'32'0,"0"0"8"0,0 0 0 0,0 0 4 0,0 0-36 0,0 0-8 16,0 0 0-16,0 0 0 0,0 0 161 0,0 0 31 16,0 0 5-16,0 0 2 0,-7 3-165 0,0 3-34 15,7-6 0-15,-7 3-10 0,0-3 10 0,-4 6 0 16,4-2 0-16,-3-4 0 0,3 6 0 0,-4-3 0 0,4-3 0 0,-4 6 0 15,4-3 16-15,4 4 4 0,-4-4 2 0,0 6 0 16,3-2-14-16,1-1-8 0,3 3 10 0,-4-3-10 16,1 4 0-16,3-4 8 0,0 4-8 0,3-4 0 15,-3 3 0-15,0-2 11 0,4 2-11 0,-1-6 10 16,-3-3-10-16,0 9 10 0,4 1-10 0,-1-1 10 16,-3-9-10-16,4 7 10 0,-4-7-10 0,3 3 10 15,-3-3-10-15,0 0 0 0,7 0 0 0,0 0 0 16,-3 0 0-16,-1-3 0 0,4-4-10 15,-3 4 10-15,0-3-10 0,3-4 10 0,-4 1-10 0,4 6 10 16,-3-10-9-16,3 7 9 0,-4 0-8 0,1 3 8 16,-1-4-16-16,1 1 1 0,-1 0 1 0,1 0 0 15,-1-1-2-15,-3 4 0 0,0 3 0 0,0 0 0 16,0 0 16-16,4-6 0 0,-4 6 0 0,0 0 0 16,0 0 0-16,0 0 0 0,0 0 0 0,0 0 0 15,0 0 0-15,0 0 0 0,0 0 0 0,0 0 0 0,0 0 0 0,0 0 0 16,0 0 0-16,0 0 0 0,0 0 0 0,0 0 0 15,0 0 0-15,3 9 0 0,1-2 0 0,0 2 0 16,-4-3 0-16,3 4 0 0,-3-1 16 0,4 1 4 16,-4-1 0-16,3 0 0 0,-3 4-32 0,0-4-7 15,0 1-1-15,0 5 0 0,0-5 20 0,0-1 0 16,0 1 0-16,0-4 0 0,0 3 0 0,4-2 0 16,-4-7 0-16,0 0 0 15,0 6-84-15,0-6-14 0,0 0-2 0,0 0-488 16,0 0-98-16</inkml:trace>
  <inkml:trace contextRef="#ctx0" brushRef="#br0" timeOffset="31135.804">24751 13913 836 0,'0'0'24'0,"0"0"4"0,0 0-28 0,0 0 0 0,0 0 0 0,0 0 0 16,0 0 108-16,0 0 16 0,0 0 4 0,0 0 0 16,0 0-52-16,0 0-9 0,0 0-3 0,0 0 0 15,0 0 52-15,0 0 9 0,0 6 3 0,-4 4 0 16,4-10-103-16,0 3-25 0,0 6 0 0,-3 1 0 15,3-10 37-15,0 9 3 0,0-9 0 0,0 7 0 16,0-7-29-16,0 0-11 0,0 0 8 0,0 0-8 16,0 0 0-16,0 0 0 0,0 0 0 0,0 0 0 15,0 0-23-15,0 0 3 0,0 0 1 0,0 0 0 16,0 0-6-16,0 0-2 0,0 0 0 0,0 0 0 16,0 0 7-16,0 0 2 0,3 0 0 0,-3 0 0 15,0 0-18-15,0 0-3 0,0 0-1 0,0 0-752 16</inkml:trace>
  <inkml:trace contextRef="#ctx0" brushRef="#br0" timeOffset="32932.99">24956 13832 1272 0,'0'0'36'0,"0"0"8"0,0 0-35 0,0 0-9 0,0 0 0 0,0 0 0 16,0 0 98-16,0 0 18 0,0 0 3 0,0 0 1 15,0 0-81-15,0 0-16 0,0 0-3 0,0 0-1 16,0 0 18-16,0 0 4 0,0 0 1 0,0 0 0 15,-4 3-34-15,4-3-8 0,0 0 0 0,0 0 0 16,-7 6 8-16,7-6-8 0,-4 3 12 0,4-3-4 16,-7 7 5-16,4-4 1 0,3-3 0 0,-7 6 0 15,7-6-14-15,-7 3 0 0,3 3 0 0,-3 1 0 16,4-1 0-16,-4 0 0 0,3 0 0 0,4-6 0 16,-4 7 0-16,1-4 0 0,3-3 0 0,-4 9 0 15,4 1 0-15,-3-4 0 0,3 3 0 0,0 1 0 16,0-7 0-16,0 6 0 0,-4 4 0 0,4-4 0 0,0-3 0 0,0 4 0 15,0-4 0-15,0 4 0 0,0-4 0 0,0 0 0 16,0 4 0-16,0-10 0 0,0 6 57 0,0-6 6 16,0 0 1-16,0 6 0 0,0 3-52 0,0-2-12 15,0-7 0-15,0 0 0 0,0 0 54 0,0 0 8 16,0 0 2-16,0 0 0 0,0 0-52 0,0 0-12 16,0 0 0-16,0 0 0 0,7 3 0 0,-3 6 0 15,-1-9 0-15,-3 0 0 0,0 0 0 0,0 0 0 16,8 7 0-16,-8-7 0 0,7 3 12 0,0 3 0 15,-4-3 0-15,-3-3 0 0,7 3-12 0,-3 0-16 16,-4-3 3-16,3 7 1 0,1-4 12 0,-4-3 0 16,3 6 0-16,1 0 0 0,-4-6 0 0,3 7 0 15,-3-7 0-15,4 6 0 0,-4 3 0 0,3-2 0 16,-3-7 0-16,0 6 0 0,0 3 0 0,0-3 0 16,-3 1 0-16,-1 2 0 0,1-6-20 0,-1 7 1 0,1-4 1 0,-1 3 0 31,-3-2-22-31,0-4-4 0,7-3 0 0,-7 6-1 15,0-3 36-15,0 0 9 0,0 0 0 0,-4 1 0 0,4-4 0 0,0 0 0 0,0 0 0 0,0-4 0 32,4-2-75-32,-4 0-13 0,-1 3-2 0,5 0-504 0,3 3-101 0</inkml:trace>
  <inkml:trace contextRef="#ctx0" brushRef="#br0" timeOffset="52840.726">25739 13518 806 0,'0'0'17'0,"0"0"4"0,0 0 1 0,0 0 2 0,-4-6-24 0,4 6 0 0,-3-6 0 0,3 6 0 15,0-4 107-15,0 4 17 0,0 0 3 0,-7-6 1 16,7 6-52-16,0 0-9 0,0 0-3 0,0 0 0 15,-7-3 15-15,7 3 2 0,-4 3 1 0,4-3 0 16,0 0-49-16,-7 6-9 0,3 1-3 0,1-1 0 16,-1-3-21-16,1 7 0 0,-1-4 0 0,1-3 0 15,-1 6 8-15,1-9-8 0,-1 10 8 0,1-4-8 16,3-6 8-16,-4 3-8 0,4 7 8 0,-3-1-8 0,-1-3 0 0,4 1 0 16,0 2 0-16,0 0 0 0,0-2 12 0,0 2-1 15,0-3-1-15,0 4 0 0,0-4 15 0,0 3 3 16,4 1 1-16,-1-1 0 0,-3 1-6 0,4-1-2 15,-1 7 0-15,1-4 0 0,-1 4-21 16,1 3 8-16,-1-4-8 0,1 4 0 0,-1 0 0 16,1 0 0-16,-1 3 0 0,1-3 0 0,-1 6 0 0,-3-7 8 15,4 4-8-15,-4-3 0 0,0 6 13 16,0-3-1-16,0 0-1 0,0-3 0 0,-4 6-1 0,4-3 0 16,-3 3 0-16,3-3 0 0,-4 0-10 0,1-3 0 15,-1 6 0-15,1-3-11 0,-1 0 11 0,1 3 8 16,-1-6-8-16,1 3 11 0,-1-3-11 0,4-1 0 15,-3-2 0-15,-1 0 0 0,4-7 0 0,-3 0 0 0,-1-2 0 0,4-7 0 16,0 0 0-16,0 0 0 0,0 0-12 0,0 0 12 16,0 0-15-16,0 0 5 0,0 0 1 0,0 0 0 31,0-3-83-31,-3-7-16 0,6 4-3 0,-3-3-461 0,4-1-92 0</inkml:trace>
  <inkml:trace contextRef="#ctx0" brushRef="#br0" timeOffset="53544.414">26000 14057 1674 0,'0'0'36'0,"0"0"8"0,0 0 2 0,0 0 2 0,-4 0-39 0,-3 10-9 0,4-4 0 0,-4-3 0 16,3 7 14-16,-3-4 1 0,0-3 0 0,0 3 0 15,-4-3 27-15,4 1 6 0,0-4 0 0,0 3 1 16,-3 0-27-16,2-3-6 0,8 0 0 16,-7 3-1-16,0 0-15 0,7-3 0 0,-3 3 0 0,3-3 0 15,-7 7 0-15,7-7 0 0,-4 6 0 0,1 3 0 16,3-2 25-16,-4-1 3 0,4 0 0 0,0 3 0 15,0 1-45-15,0-4-9 0,0 4-2 0,0-1 0 16,0-6 47-16,0 7 9 0,0-4 1 0,0 3 1 16,0-9-22-16,0 6-8 0,0-6 0 0,4 7 9 15,-4-7 6-15,0 0 1 0,3 6 0 0,-3-6 0 16,7 3 2-16,0-3 1 0,-3 0 0 0,3 0 0 0,0-3-19 16,0 0 0-16,0 0 0 0,0 0-9 0,0-1-3 0,0-2-1 15,-3 0 0-15,3 0 0 16,0-7-22-16,-4 10-4 15,1-6-1-15,0-1 0 0,-1 4 19 0,1-4 3 0,-1 4 1 0,-3 0 0 0,0 6 17 0,0 0 0 16,4-6 0-16,-4 6 0 0,0 0 0 0,0 0 0 16,0 0 8-16,0 0-8 15,0 0 0-15,0 0 8 0,0 0-8 0,0 0 0 0,0 0 40 0,0 0 6 16,0 0 1-16,0 0 0 0,-4 9-35 0,4-3-12 16,0-6 9-16,0 10-9 0,4-7 13 0,-1 6-2 15,1-2-1-15,-1-4 0 0,1 6-10 0,3-3 0 16,3 4 9-16,-3-4-9 0,4 3 9 0,-4 1-9 15,4-1 12-15,-4 1-12 16,3-1-100-16,-3 0-28 0,4 1-4 0,-4-4-716 0</inkml:trace>
  <inkml:trace contextRef="#ctx0" brushRef="#br0" timeOffset="55590.463">26303 13967 974 0,'0'0'28'0,"0"0"5"0,0 0-33 0,0 0 0 0,0 0 0 0,0 0 0 16,0 0 104-16,0 0 15 0,0 0 2 0,0 0 1 16,0 0-35-16,0 0-7 0,0 0-2 0,0 0 0 15,0 0-38-15,0 0-8 0,0 0-2 0,0 0 0 16,0 0 18-16,0 0 4 0,0 0 1 0,0 0 0 16,0 0-15-16,0 0-3 0,0 0-1 0,0 0 0 15,0 0 4-15,0 0 1 0,4 6 0 0,-4-6 0 16,3 6-1-16,1 0 0 0,-1 1 0 0,1-1 0 15,-1 3-17-15,1 1-3 0,-1-4-1 0,1 3 0 0,3-2-17 0,-4 2 0 16,5-3 0-16,-5 4 0 0,1-1 0 0,3-6 0 16,-4 13 0-16,4-7 0 0,-3-2 0 0,-1-1 0 15,4 3 0-15,-3-2 0 0,3-1 0 0,-4 0 0 16,-3-6 0-16,4 6 0 0,-4-6 0 0,0 0 0 16,0 0 0-16,0 0 0 0,0 0 0 0,0 0 0 15,0 0 10-15,3 7-10 0,-3-7 15 16,0 0-3-16,0 0 0 0,0 0 0 0,0 0 1 15,4 3 0-15,-4-3 0 0,0 0 0 0,0 0-2 0,4 6-1 16,-4-6 0-16,0 0 0 0,0 0 3 0,0 0 1 16,7 0 0-16,-7 0 0 0,3-6-2 0,1 3 0 15,-1-4 0-15,1 1 0 0,-4 0-12 0,3-4 0 0,-3 4 0 0,4-3 0 16,-4-1 0-16,0 4 0 0,0-3 0 0,0-1 0 16,3 1 0-16,-3-1 0 0,0-2 0 0,0 3 0 15,0-4 0-15,-3 4 0 0,3-1 0 0,0-2 0 16,0 2 0-16,0-2-12 0,0 2 3 0,0 1 0 15,0-1-8-15,0 1-2 0,0 0 0 0,0 5 0 16,3-2-13 0,-3-3-4-16,0 6 0 0,4-4 0 0,-4 1-22 0,3 0-5 0,1 3-1 15,-1-4 0-15,1 4 16 0,-1 0 2 0,-3 3 1 0,8-3-577 16,-1 0-115-16</inkml:trace>
  <inkml:trace contextRef="#ctx0" brushRef="#br0" timeOffset="56190.765">26617 14064 1958 0,'0'0'43'0,"0"0"9"0,0 0 1 0,0 0 3 0,-3 3-45 0,3-3-11 0,0 0 0 0,0 9 0 16,0 1 52-16,0-4 9 0,0-6 2 0,0 9 0 15,0-9-44-15,3 7-9 0,-3-7-2 0,0 0 0 16,0 6-8-16,0-6 10 0,4 6-10 0,3-3 10 15,-7-3-10-15,3 7-17 0,4-1 4 0,0-3 1 16,-3 0 29-16,3 0 7 0,0 0 0 0,0 1 1 16,0-4-40-16,0 0-8 0,-3-4-1 0,3 4-1 15,0 0 25-15,-4-3 0 0,4 0 0 0,-3-3 0 16,3 0 0-16,-4-1 0 0,1-2 0 0,0-1 0 16,-4 4 46-16,0-6 14 0,0 2 4 0,-4 1 0 15,4-1-64-15,-4 1-18 0,4 3-1 0,-3-4 0 16,-1 1 10-16,-3 0 9 0,4 2-13 0,-1-2 5 15,-3 3 8-15,4-1-10 0,-4 1 10 0,3 3-10 16,4 3 10-16,0 0 0 0,0 0 0 0,0 0 8 0,0 0 0 0,-7 3 0 16,4 0 0-16,-1 7 0 0,0-4 9 0,4 3 3 15,-3 4 0-15,3-1 0 0,3-2-32 0,-3 5-7 16,4-5-1-16,-4 9 0 0,0-4 20 0,4-2 0 16,-4 3 0-16,0-7 0 0,3 4-8 0,-3-4 8 15,0 0 0-15,0 1 0 0,4-7-9 0,-4 6 9 16,0-9 0-16,3 10-9 15,-3-4-21-15,0-6-4 0,4 3-1 0,3 7 0 16,0-4-33-16,0 0-8 0,0-3 0 0,0 0-1 16,4 0-93-16,-4-3-18 0,3 0-4 0</inkml:trace>
  <inkml:trace contextRef="#ctx0" brushRef="#br0" timeOffset="56687.276">26942 14007 1267 0,'0'0'28'0,"0"0"5"0,0 0 2 0,0 0 1 16,0 0-36-16,-7 7 0 0,7-7 0 0,-7 3 0 15,3 3 109-15,0 3 15 0,1-5 4 0,-1 5 0 0,4-6-56 0,0 6-10 16,0 7-2-16,4-3-1 16,-4-4-43-16,3 4-16 0,1-1 11 0,0-2-11 0,-1 2 0 0,1-2 0 15,-1 2 0-15,-3-3 0 16,4 1 44-16,-1-1 2 0,-3 1 1 0,0-1 0 0,0 1-31 0,0-10-7 16,0 0-1-16,0 0 0 0,0 0 0 0,0 0 0 15,0 0 0-15,0 0 0 0,0 0-8 0,0 0 0 16,0 0 0-16,0 0 0 0,0 0 52 0,-7 3 6 15,7-3 1-15,0 0 0 0,-3-3-30 0,-1-1-5 16,4 4-2-16,-3-6 0 0,-1-3-10 0,4-1-1 16,0 7-1-16,0-6 0 0,0-1 19 0,0 1 4 15,0-4 1-15,0 1 0 0,0-4 5 0,0 4 1 0,0-4 0 0,-4 0 0 16,4 7-15-16,0-10-2 0,-3 7-1 0,3-1 0 16,0 0-14-16,0 1-8 0,0-1 8 0,0 1-8 15,0-1 0-15,0 4-8 0,3 6 0 16,-3-7 0-1,4 4-38-15,-4-3-7 0,4 9-2 0,-4 0 0 0,7-10 31 0,-4 10 5 0,4-3 2 0,0 0 0 32,0 3-127-32,4 3-24 0,3 0-6 0,-3 3-802 0</inkml:trace>
  <inkml:trace contextRef="#ctx0" brushRef="#br0" timeOffset="57720.325">27690 13650 1267 0,'0'0'28'0,"0"0"5"0,-8 3 2 0,1-3 1 0,0 0-36 0,0 0 0 0,7 0 0 0,0 0 0 16,0 0 58-16,0 0 5 0,-3 0 1 0,3 0 0 15,0 0-2-15,0 0 0 0,-4-3 0 0,4 3 0 16,-3-6-12-16,3 6-2 0,0-7-1 0,0 7 0 16,0-6-23-16,0 6-4 0,0 0 0 0,0 0-1 15,0 0 26-15,0 0 6 0,0 0 1 0,0 0 0 16,0 0 4-16,0 0 2 0,-4 6 0 0,1 4 0 16,-1-4-6-16,1 10 0 0,3-4-1 0,0-2 0 15,-4 8-16-15,4 1-3 0,0 0-1 0,0 3 0 16,0-3-31-16,0 6 0 0,4 0 0 0,-4-3 0 15,3 3 0-15,1-3 0 0,-1 0 0 0,1 0 0 16,-1 0 57-16,4 0 6 0,-3 0 1 0,-1-3 0 16,4 2-103-16,-3-2-20 0,-1 0-4 0,1 0-1 0,-4-3 103 0,4-1 20 15,-4-2 4-15,0 2 1 16,0-5-103-16,0 6-20 0,0-7-4 0,0 0-1 0,0 1 47 0,0-4 9 16,0-6 8-16,0 0-12 15,0 0-36 1,0 0-8-16,0 0-2 0,0 0 0 0,0 0 42 0,0 0 8 0,0 0 8 0,0 0-12 0,0 0 12 0,0 0 0 15,0 0-9-15,0 0 9 0,0 0-8 16,0 0 8-16,0 0-10 0,0 0 10 0,0 0-16 0,0 0 4 16,0 0 0-16,0 0 0 15,0 0-14-15,3 6-2 0,-3-6-1 0,0 7 0 16,0-7-87-16,0 0-16 0,0 0-4 0,0 0-1 0</inkml:trace>
  <inkml:trace contextRef="#ctx0" brushRef="#br0" timeOffset="58144.709">27580 13888 1314 0,'0'0'37'0,"0"0"8"0,0 0-36 0,0 0-9 16,0 0 0-16,0 0 0 0,0 0 104 0,0 0 20 16,0 0 3-16,0 0 1 15,0 0-24-15,4-6-4 0,-1 0 0 0,1-1-1 16,-4 1-56-16,0 0-11 0,0 0-3 0,0-1 0 0,0 1 17 0,0 0 3 15,0 6 1-15,0 0 0 0,0 0-29 0,0 0-5 16,0 0-2-16,0 0 0 0,0 0-14 0,7 3 0 16,0 0 0-16,-4 3 0 0,4 4 0 0,1-4 0 15,-1 3 0-15,0 1 0 0,0-4 0 0,0 3 0 16,0-2 0-16,3-1 0 0,1 0 0 0,-4 0 0 0,4-2 0 16,-1-4 0-16,-3 6 0 0,4-6 0 0,-1 3 0 0,-3-6 0 31,4-3-48-31,-4 6-13 0,4-10-3 0,-4 1-947 0</inkml:trace>
  <inkml:trace contextRef="#ctx0" brushRef="#br0" timeOffset="64690.397">28106 13960 1190 0,'-11'13'33'0,"4"-7"9"0,0 3-34 0,4-2-8 16,-4-1 0-16,3 0 0 0,-3 1 50 0,-4-1 8 15,4-3 2-15,-3 0 0 0,-1 0-45 0,1-3-15 16,-1 0 9-16,-3-3-9 0,3 3 0 0,-3-3 8 0,4 0-8 0,-1 0 0 15,4 0 13-15,0-1-2 0,-4 1-1 0,4 0 0 16,7 3 30-16,0 0 5 0,0 0 2 0,-7 3 0 16,0 7 13-16,0-7 4 0,7-3 0 0,0 0 0 15,-7 0-4-15,7 0-1 0,-3 3 0 0,-5 0 0 16,1 3-15-16,7-6-2 0,0 0-1 0,0 0 0 16,0 0-15-16,0 0-3 0,0 0-1 0,-7 4 0 15,0-4-14-15,7 0-8 0,0 0 8 0,0 0-8 16,0 0 0-16,0 0-8 0,0 0 0 0,0 0 0 15,0 0-12-15,0 0-3 0,0 0 0 0,0 0 0 32,0 0-5-32,0 0-2 0,0 0 0 0,0 0 0 0,4 9 14 0,-1 0 4 0,-3-6 0 0,4 7 0 15,-1-1 12-15,1-2 10 0,3 2-2 0,-3 0 0 16,3 7 12-16,-4-7 1 0,-3-9 1 0,0 0 0 16,0 0-6-16,4 4 0 0,3 2-1 0,0-3 0 15,-7-3-3-15,7 0-1 0,0 0 0 0,-4-3 0 0,4-3 7 0,-3-1 2 16,3 1 0-16,-3 0 0 0,3-1-20 0,-4 1 0 15,8-6 0-15,-4 2 0 0,0 1 0 0,0-1 0 16,3 1 0-16,-2 3 0 0,2-4 0 0,1 4 0 16,-1-3 0-16,-3 2 0 15,4 1-28 1,-4-3 0-16,4 2 0 0,-4-2 0 0,0 3 4 0,-4 0 0 0,1-1 1 0,-4 4 0 0,0-3 10 0,0 6 1 16,0-10 1-16,-7 10 0 0,3-9 3 0,-3 9 0 15,-4-9 0-15,1-1 0 0,-1 7 8 0,-3-3 0 0,4 6 0 0,-4-3 0 16,-1-4 11-16,1 7 1 15,0 4 0-15,4-1 0 0,-5-3-30 0,5 3-6 16,3 6 0-16,-4-3-1 16,1 4-159-16,3-1-31 0,-11 13-6 0,11 0-2 0</inkml:trace>
  <inkml:trace contextRef="#ctx0" brushRef="#br0" timeOffset="65196.734">28286 14004 1190 0,'0'0'33'0,"0"3"9"0,3 7-34 0,-3-4-8 16,0-6 0-16,7 3 0 0,-3 3 94 0,-1 1 17 15,4-4 3-15,-3 0 1 0,-4-3-72 0,0 0-15 16,7 0-2-16,0 0-1 0,0-3-25 0,0-3 0 0,-3-1 0 0,-1 1 0 15,-3 6 0-15,4-6 0 0,-1-4 0 0,-3 1 0 16,4-1 28-16,-1 4 12 0,-3 0 4 0,0 6 0 16,0-6 16-16,0 6 3 0,0-10 1 0,0 10 0 15,-3-9-25-15,3 9-5 0,0 0-1 0,0 0 0 16,0 0 5-16,0 0 1 0,0 0 0 0,-4 9 0 16,4 1-39-16,-3-4 0 0,-1 6 0 0,4-2 0 15,0-1 0-15,0 4 0 0,0-1 0 0,4 1 8 16,-4-1-8-16,3-2-12 0,1-1 4 0,-1 7 0 15,1-7 8-15,-1 1 0 0,1-1 0 0,3 1 0 16,-3-4-40 0,-1 3-2-16,4-6-1 0,-3 4 0 15,3-4-17-15,0 0-3 0,0-3-1 0,3 0-519 0,-3-3-104 0</inkml:trace>
  <inkml:trace contextRef="#ctx0" brushRef="#br0" timeOffset="65918.604">28914 13612 1652 0,'0'0'36'0,"0"0"8"0,0 0 2 0,0 0 0 0,0 0-37 0,0 0-9 0,0 10 0 0,-4-4 0 16,4 3 85-16,0 7 15 0,0 3 4 0,0 0 0 16,0-10-74-16,4 7-14 0,-4-1-4 0,0 7 0 15,0 3 7-15,0 0 1 0,0-3 0 0,0 7 0 16,0-1-7-16,0 0-1 0,0 0 0 0,0 1 0 0,0-1 12 15,0 0 1-15,3-3 1 0,-3-6 0 0,0 6-6 0,4-3-2 16,-4-6 0-16,0-1 0 0,0-5 0 16,0-1 0-16,0-9 0 0,0 0 0 0,0 0-18 0,0 0 0 15,0 0-8-15,0 0 8 0,-4-12-23 0,4-1 2 16,0-3 0-16,0 4 0 16,0-4-19-16,0-3-3 0,4 0-1 0,-1 4 0 0,1-4 24 0,-1 3 5 15,1-3 1-15,-1 4 0 0,4-1 14 0,-3 0 0 16,-1 4 0-16,5-4 0 0,-5 10 8 0,1-3-8 15,-1-1 12-15,1 4-12 0,-1 6 33 0,-3 0 0 0,0 0 0 0,7-3 0 16,-3 3-16-16,-4 0-3 0,0 0-1 0,7 3 0 16,0 0-13-16,-4 3 0 15,-3-6 0-15,4 10 0 0,3-1 0 0,-3 0-16 0,-1 4 3 0,-3-4 1 32,4 10-36-32,-4-6-6 0,0 2-2 0,3 1 0 0,-3 0 39 0,0 0 7 0,0 2 2 0,0-5 0 15,4 6 8-15,-4-1 8 0,3-2-8 0,1 0 11 16,-1-4-3-16,4 1-8 15,-3-10 12-15,3 6-4 16,0 1-68-16,0-1-13 0,4-2-3 0,3-4-769 0</inkml:trace>
  <inkml:trace contextRef="#ctx0" brushRef="#br0" timeOffset="66252.729">29305 14026 1818 0,'0'0'52'0,"0"0"10"0,0 10-50 0,0-1-12 0,4 3 0 16,-4-2 0-16,3-1 42 0,1 1 6 16,-4-4 0-16,3 3 1 0,1-2-49 0,-4-1 0 15,3 3-16-15,-3-9 4 16,0 7-12-16,0-7-1 0,0 0-1 0,0 0 0 0,4 6 4 0,-4-6 1 0,0 0 0 0,0 0 0 31,3 3-59-31,-3-3-12 0,0 0-3 0,0 0 0 0</inkml:trace>
  <inkml:trace contextRef="#ctx0" brushRef="#br0" timeOffset="66453.012">29316 13449 1605 0,'0'0'35'0,"0"0"7"0,-4 13 2 0,4-4 2 0,0 4-37 0,-3-1-9 16,3 4 0-16,-4 0-712 15</inkml:trace>
  <inkml:trace contextRef="#ctx0" brushRef="#br0" timeOffset="67376.909">29549 14032 1494 0,'0'0'32'0,"0"0"8"0,0 0 0 0,0 0 3 0,0 0-35 0,0 0-8 16,3 7 0-16,-3-7 0 0,0 0 42 0,0 0 6 16,0 0 2-16,0 0 0 0,0 0 18 0,0 0 4 15,4 0 1-15,-4 0 0 0,0 0-13 16,0 0-4-16,0 0 0 0,0 0 0 0,0 0-2 0,7 3-1 15,-7-3 0-15,3 6 0 0,-3 0-8 0,4-3-1 16,-4 13-1-16,0-3 0 0,0-1-17 0,0 4-3 16,0 3-1-16,0 3 0 0,0-4-1 0,0 11 0 15,0-4 0-15,3 0 0 0,-3 0-21 0,4-3 0 0,-1 3 0 16,1-3 8-16,3 6-20 0,-3-6-3 16,-1 0-1-16,4-6 0 15,-3 9-16-15,-1-6-4 0,1-4-1 0,-4 1 0 16,3-3 9-16,1-4 1 0,-1 0 1 0,-3-9 0 0,0 0 16 0,0 0 10 0,0 0-12 0,0 0 12 15,0 0 0-15,0 0 0 0,0 0 0 0,0 0 9 16,0 0 3-16,0 0 0 0,0 0 0 0,-3-6 0 16,3-3 1-16,0 2 1 0,0 1 0 0,0-3 0 15,0-4-14-15,0 1 0 0,0-4 0 0,0 3 0 16,0-5 10-16,0-1-10 0,-4 3 10 0,4-6-10 16,-3 0 0-16,-1-3 0 0,4 3 0 0,-3-3 0 15,-1-3 0-15,1-3 0 0,-1 2 0 0,1-5-10 16,-5 2 10-16,1-2-12 0,4-1 12 0,-4 1-12 15,0 3 12-15,3-1 0 0,1 10 0 0,-1-3 0 16,1 0 0-16,-1 3 0 0,4 3 0 0,0-3 0 16,0 4 0-16,0 5 11 0,4 7-1 0,-4 6 0 15,3-6-10-15,4 2 0 0,-3 4 0 0,3-3-11 16,0 0 11-16,3 0 0 0,-2 3 0 0,-1 3-8 0,3 7-12 0,1-4-1 16,-1 0-1-16,4 3 0 0,-3 1 9 0,3-1 1 15,-3-6 1-15,-1 10 0 16,-3 0-17-16,4-1-4 0,-8 4-1 0,5-4 0 0,-5 4 16 0,-3 0 3 15,4-1 1-15,-8 4 0 0,4-3 13 0,-7-1-12 16,0-2 12-16,0 3-12 0,-4-4 12 0,1 1 0 16,-1 2 0-16,-3-5 0 0,3-1 0 0,-3 1 0 0,4-1 0 0,-4-3 0 15,7-3 0-15,-4 1 0 0,0-4-12 0,4 0 3 32,-3-4-15-32,-1 1-4 0,4 0 0 0,-3-3 0 15,3 0-28-15,-4-4-7 0,4 1-1 0,3 6-495 0,-3-4-99 16</inkml:trace>
  <inkml:trace contextRef="#ctx0" brushRef="#br0" timeOffset="68104.431">29891 13913 1384 0,'0'0'39'0,"0"0"9"0,0-3-38 0,0-3-10 15,0 3 0-15,3-4 0 0,-3 7 104 0,0 0 20 16,0 0 3-16,0 0 1 0,0 0-31 0,0 0-5 16,0 0-2-16,-3 10 0 0,3-1-51 0,-4 7-11 15,4 3-1-15,0 3-1 0,0 0-7 0,-3 3-2 16,3 3 0-16,-4 0 0 0,1 3-17 0,3 1 10 15,0-1-10-15,0 4 8 0,0-4-8 0,0 0 0 16,0 1 0-16,0-4 0 0,3 0 0 0,1 0 0 16,-1 1 0-16,1-4 0 0,-1 0 20 0,1-3-2 15,-1 0 0-15,1-3 0 0,0-4 14 0,3 1 4 16,-4-4 0-16,1 1 0 16,-1-4-53-16,1 1-11 0,-4-1-1 0,3 4-1 0,-3-13 4 0,0 0 1 0,0 6 0 0,0-6 0 15,0 0 25-15,0 0-8 0,0 0 8 0,0 0 0 16,-3-6 0-16,-1-1 9 0,-3-8 0 0,4 5 0 15,-4-8 9-15,-1 5 2 0,1-9 0 0,0 3 0 16,0-6 12-16,0-3 4 0,0 0 0 0,0 3 0 16,0-4-21-16,-4-5-4 0,4 3-1 0,-3-4 0 15,-1 4-10-15,4 3 10 0,-3-4-10 0,-1 7 10 16,0 0 20-16,4 0 4 0,-3 6 1 0,3 0 0 16,0 0-14-16,3 4-2 0,1 2-1 0,-1 1 0 15,4-1-18-15,0-3 0 0,0 1 0 0,0 2-9 16,4 1 0-16,-1 2 0 0,1 4 0 0,3-3 0 15,-4-1-3-15,4 1-1 0,0-1 0 0,4 4 0 16,0 0-4-16,-1 0-1 0,-3-1 0 0,0 4 0 16,4 0 8-16,-1 3 2 0,1 0 0 0,0 3 0 0,-1 0 8 15,1 4-12-15,-1-7 12 0,-3 6-12 16,4-3-3-16,-4 6-1 0,0-2 0 0,0 2 0 0,-3-6-4 0,3 7-2 16,-4-1 0-16,1 0 0 15,-1-2-14-15,-3 2-2 0,4-6-1 0,-4 7 0 16,3-1-25-16,-3-9-4 0,0 0-2 0,0 9 0 15,4 4 6-15,-4 3 0 0,0-4 1 0,0 1 0 16,0-1 6-16,-4 1 1 0,1-4 0 0,-4 10 0 16,0-6-13-16,0 2-3 0,0-2 0 0,-4-1 0 15,0-2-71-15,1-1-14 0,-4-3-3 0,3-6-1 16,1 0 77-16,-1 0 16 0,4-3 4 0,-4-6 0 16,4 0 28-16,0-1 5 0,0-2 2 0</inkml:trace>
  <inkml:trace contextRef="#ctx0" brushRef="#br0" timeOffset="68593.181">30141 14032 1378 0,'0'0'30'0,"0"0"6"0,0 0 2 0,-7 4 2 0,-3-1-32 0,3 0-8 16,0 0 0-16,7-3 0 0,-7 3 52 0,-4-3 8 16,4 0 3-16,-4 0 0 0,4 0-33 0,-3 0-6 15,-1 0-2-15,4-6 0 0,-4 3-22 0,4 0 8 16,0-1-8-16,0 4 0 0,7 0 8 0,0 0-8 15,0 0 8-15,0 0-8 0,0 0 8 0,0 0-8 16,0 0 8-16,0 7-8 0,4-1 0 0,-1-3 8 16,1 6-8-16,3-2 0 0,0-4 0 0,0-3 0 15,0 6 0-15,0-3 0 0,0-3 17 0,4 7-1 16,-4-7 0-16,0 3 0 0,0-3-28 0,0-3-7 16,0-4-1-16,-3 7 0 0,3-3 9 0,0-3 2 0,-4-4 0 15,4 7 0-15,-3-6 9 0,-1-4 0 0,-3 1 0 0,0-4 0 16,0 4 9-16,0-4 1 0,0-3 0 0,0 0 0 15,-3 4 9-15,-1 2 1 0,1-3 1 0,-1 4 0 16,1-1-12-16,-1 4-9 0,1 0 12 0,-1-1-12 16,-3 1 24-16,4 2-1 0,-5 4-1 0,8 3 0 15,-7-6-22-15,0 6-18 0,-3 0 3 0,3 6-539 16,0-3-108-16</inkml:trace>
  <inkml:trace contextRef="#ctx0" brushRef="#br0" timeOffset="69398.686">30371 13885 2257 0,'0'0'49'0,"0"0"11"0,0 0 1 0,0 0 3 0,-7 9-51 0,3 1-13 0,1-1 0 0,-5 1 0 15,1 5 10-15,0-2-1 0,0 9 0 0,4-7 0 16,-4 4-9-16,3 0-12 0,4 0 2 0,0 3 1 16,0-3 9-16,0 6 0 0,0 0 0 0,4-3-8 15,3 3 8-15,-4 3 0 0,4 7 0 0,0-4 0 16,4-3 0-16,0 4 0 0,-1-1 0 0,-3 3 0 16,4-2 0-16,-1 5 0 0,1-2 0 0,0-4 0 15,-4-3 13-15,0 1-1 0,0-4-1 0,-4 0 0 16,1-6 5-16,-1-1 0 0,4-5 1 0,-7-4 0 15,4 1-7-15,-4-10-2 0,0 0 0 0,0 0 0 16,0 0 13-16,0 0 3 0,-4-10 0 0,1 1 0 16,-4 3-9-16,3-13-2 0,-3-3 0 0,0 0 0 0,0-6-13 0,0 6 0 15,-4-6 0-15,4-4 0 16,-3 1 0-16,3-4 0 0,0 4 0 0,0-3 0 0,3-4 0 0,1 0 0 16,-1 7 0-16,1-4 0 15,3 4 0-15,-4 3 0 0,4 0 0 0,0-4 0 16,4 7-8-16,-1-6-2 0,-3 9 0 0,4-6 0 0,-1-1 10 0,1 1 0 15,-1 0 0-15,4 3 0 0,-3 3-9 16,-1 3-7-16,4-6 0 0,0 0-1 0,-3 6-4 0,3 7-1 16,0-4 0-16,0 3 0 15,0 1-5-15,0 3-1 0,-3-1 0 0,3 7 0 0,-4 0 8 0,-3 3 2 16,7 0 0-16,-3 0 0 0,-1 6 6 0,4 0 2 16,-3 4 0-16,0 2 0 0,-1-2 10 0,1 5 0 15,-1 1 0-15,-3 3 0 0,4 0 0 0,-4 0 0 0,0 2 0 0,0 1 0 16,-4-3 11-16,4 0 4 0,-3 0 1 0,-1 0 0 15,4-4 0-15,-3-2 0 0,-1-4 0 0,-3-2 0 16,7-7-16-16,-7 3 0 0,0 0 0 0,-4 0 0 31,4-3-24-31,-7-3-8 0,0-3-2 0,0-1 0 0,-4-2 19 0,4-4 4 0,-4 1 1 0,1-1 0 16,6 4 10-16,-3-1 0 0,4-2 0 0,-1 2 0 16,0 1-8-16,4 0 8 0,-3 2-8 0,6 4 8 15,-3 0-48-15,7 3-5 16,0 0-1-16,0 0 0 15,-3 3-30-15,3 7-5 0,3-4-2 0,-3 0-658 0</inkml:trace>
  <inkml:trace contextRef="#ctx0" brushRef="#br0" timeOffset="69842.407">30621 13860 1612 0,'0'0'36'0,"0"0"7"0,0 0 1 0,0 0 1 0,0 0-36 0,-7 6-9 15,7-6 0-15,-7 3 0 0,0 4 65 0,3-1 11 0,-3 3 3 0,0 1 0 16,0 2-38-16,0-1627-7 0,4 3249-2 0,-4-1625 0 15,0 1-15-15,0-1-3 0,3 4-1 0,-3-4 0 16,3 1-13-16,1-1 0 0,3 0 0 0,0-2 0 16,0 2-22-16,0 1 2 15,0-4 1-15,0 0 0 0,0 3 19 0,3-2-12 0,1-4 12 0,-4-3-10 16,0 0 10-16,3 9-12 0,5-9 12 0,-1 10-12 16,0-10 12-16,-4 6 0 0,4-6 0 0,0 3 0 15,-3-3 0-15,3 0 14 0,-4 0-2 0,-3 0 0 16,7 0 0-16,-7 0 0 0,4-3 0 0,-1-3 0 15,1 3-12-15,0-4 9 0,-4-2-9 0,0-4 8 16,-4 4-8-16,4-4 0 0,-4-2 0 0,1-1 0 16,-1 0 0-16,1 1-9 0,-4-4 9 0,3 0 0 31,-3 6-31-31,4 1 1 0,-1-4 0 0,1 4 0 0,-1-1-132 0,4 7-26 0</inkml:trace>
  <inkml:trace contextRef="#ctx0" brushRef="#br0" timeOffset="70391.544">30829 13264 1486 0,'0'0'32'0,"0"0"8"0,0 0 0 0,4 3 3 0,-1-3-35 0,4 10-8 16,-3-4 0-16,-1 3 0 0,-3 1 112 0,4 2 20 15,3-2 4-15,-3 5 0 0,3-2-24 0,0 3-6 16,-4 2-1-16,4 4 0 0,-3 7-41 0,-1-1-9 16,1 3-2-16,-1 1 0 0,1 5-31 0,-1 1-6 15,-3 3-2-15,4-4 0 0,-1 7-14 0,1-3 0 16,0 0-12-16,-1-1 12 0,4-2-25 0,-3 0 1 16,3-1 1-16,-4-5 0 15,4-1-33-15,-3-6-8 0,3 3 0 0,-4-9-1 16,1-3-93-16,-1-4-18 0,-3 1-4 0</inkml:trace>
  <inkml:trace contextRef="#ctx0" brushRef="#br0" timeOffset="70729.692">30639 13738 1784 0,'0'0'51'0,"3"6"10"0,1 0-49 0,-1 0-12 16,1 1 0-16,3-7 0 15,0 0 93-15,0 0 16 0,0 0 3 0,-3-3 1 16,3-4-41-16,0 1-9 0,0-3-2 0,3-1 0 0,-3 1-43 0,4-1-9 15,0 1-1-15,-1 0-8 16,1 5-35-16,-1-2-13 0,4 3-4 0,1-3 0 16,-1 6-16-16,-4 0-4 0,4 0-1 0,0 6 0 15,4-3 26-15,0-3 6 0,-4 10 1 0,4-10 0 16,-4 0-13-16,0 6-3 0,0-6 0 0,-4 0 0 16,5 0-146-16,-5-6-30 0</inkml:trace>
  <inkml:trace contextRef="#ctx0" brushRef="#br0" timeOffset="71290.317">31108 13713 1832 0,'0'0'40'0,"0"0"9"0,0 0 2 0,0 6 0 0,-4 3-41 0,1-2-10 0,3-1 0 0,-4 0 0 16,4 3 62-16,-3-2 10 0,3 2 3 0,-4-3 0 16,1 1-35-16,-1-4-6 0,1 6-2 0,3 1 0 0,-4-4-32 0,1 3 0 15,3-9 0-15,-7 3 0 16,3 4-19-16,-3 2-10 0,0 1-3 0,3-1 0 15,4-3-1-15,-3 7-1 0,3 6 0 0,-4-7 0 0,4-9 24 0,0-3 10 16,0 10-8-16,4-1 8 0,-4 0 10 0,3 1 7 16,-3-10 2-16,4 9 0 0,3-2 8 0,0-4 1 15,0 0 1-15,0-3 0 0,0 3 7 0,0 0 2 16,0-6 0-16,4 0 0 0,-4-3-7 16,0-1-2-16,0-2 0 0,0 6 0 0,-3-7-17 0,-1 1-3 15,1-7-1-15,-1 10 0 0,1-3-8 0,-1-4-17 16,-3-3 4-16,-3 1 1 0,-1-1 12 0,1 0 0 15,-1 1 0-15,1 2 0 0,-1-3 0 0,-3 4 15 16,4-1-2-16,-1 7 0 0,4 6-13 0,0 0-13 16,-3-3 2-16,3 3 1 0,0 0 10 0,0 0 0 15,-4 9-9-15,0 1 9 0,4-1-14 0,0 4 2 0,4-1 0 0,-4 4 0 16,4-7 12-16,-4 1-9 0,3 2 9 0,-3 1-8 16,7-1 8-16,-3 1 0 0,-1-1 0 0,4 1 8 15,-3-1-8-15,-1-2 8 0,1-1-8 0,3-6 8 16,-4 7-8-16,4-10-10 0,-3 9 10 0,-4-9-13 15,7-3-109 1,0-3-22-16,0 3-4 0,-3-4 0 0</inkml:trace>
  <inkml:trace contextRef="#ctx0" brushRef="#br0" timeOffset="72091.848">31253 13835 1670 0,'0'0'36'16,"0"0"8"-16,0 0 2 0,-4 6 2 0,4-6-39 0,0 0-9 0,0 0 0 0,0 0 0 0,0 0 80 0,0 0 15 15,0 0 2-15,0 0 1 0,0 0-65 0,0 0-13 0,0 0-2 0,0 0-1 16,-3 10-17-16,3-4 10 0,0 0-10 0,0 3 8 16,-4 1 4-16,4-1 0 0,0 4 0 0,4-4 0 15,-4 1 10-15,0 5 2 16,0-5 1-16,0 2 0 0,0 1-1 0,0-4-1 0,3 1 0 0,1-1 0 16,-1-3-7-16,-3 1 0 0,0-7-1 0,0 0 0 15,7 3 21-15,-7-3 5 0,4-3 1 16,-4 3 0-16,3-7-18 0,1-2-3 0,-4-1-1 0,3 1 0 15,-3 0-20-15,4-1 0 0,-4-2 0 0,0 2 0 16,0-5 0-16,0 5-10 0,0 1 10 0,0-1-13 16,-4 1 13-16,8 3-12 0,-4-1 12 0,0 7-12 15,3-6 12-15,-3 6 0 0,0 0-10 0,0 0 10 16,0 0 0-16,0 0-11 0,0 0 11 0,0 0-8 16,0 0-2-16,4 3 0 0,3 4 0 0,-7-7 0 15,3 6 10-15,-3-6 0 0,0 0 0 0,0 0 0 0,4 0-12 0,-4 0-6 16,7-3-2-16,-7 3 0 0,4-3 7 0,-4 3 1 15,3-7 0-15,-3 7 0 0,0 0 12 0,0 0 0 16,0 0 0-16,0 0 0 0,0 0 0 0,4 0 12 16,-1-3-1-16,-3 3 0 0,7 3 9 0,-3 0 1 15,-4-3 1-15,7 10 0 0,-4-1-11 0,1 1-3 16,-1-1 0-16,1 0 0 0,-1 4-8 0,1-4 0 16,-1 1 0-16,1-4 0 0,-4-6 0 0,7 3 0 15,-3 7 0-15,3-1 0 0,0-9 20 0,0 3 0 16,0 0-1-16,0-3 0 0,0-3 13 0,0 0 4 15,0-3 0-15,0 3 0 0,0-7-23 0,0 10-4 16,0-9-1-16,-3-1 0 0,3 1-8 0,-4 9-11 16,4-3 3-16,-3-3 0 0,-1 6 8 0,-3 0 0 15,0 0 0-15,0 0 0 0,0 0 0 0,0 0 0 0,0 0 0 0,0 0 0 16,0 0 0-16,0 0-10 0,4 6 10 0,-4-6-13 16,0 0-5-16,0 0-1 0,0 0 0 0,0 0 0 15,7 0 6-15,-7 0 1 0,4 3 0 0,-4-3 0 16,0 0-1-16,0 0 0 0,3 0 0 0,4 6 0 31,-3-6-17-31,3 0-3 0,-4 0-1 0,1 0 0 16,3 0-24-16,-4-6-5 0,4 6-1 0,-3-9 0 0,0 5-56 0,3-2-12 0,0-3-3 15,0 3 0-15,0-1 3 16,0 1 0-16,-4 0 0 0,4-1-292 0,0 1-59 0</inkml:trace>
  <inkml:trace contextRef="#ctx0" brushRef="#br0" timeOffset="72613.618">31704 13813 1465 0,'0'0'32'0,"0"0"6"0,0 0 2 0,0 0 2 0,0 0-34 0,0 0-8 0,0 0 0 16,0 9 0-16,4-6 80 0,-4 7 15 0,3-4 2 0,1 4 1 16,-4-1-26-16,0-9-6 0,0 0-1 0,0 0 0 15,0 0-48-15,0 0-9 0,0 0-8 0,7 3 9 16,0 3-9-16,0 1 8 16,3-7-8-16,1 0 8 0,0-4-8 0,-1 1 0 0,-3 3 0 0,4 0 0 15,-1-3-18-15,-2 0 4 0,2 0 1 0,-3 0 0 16,0 3 13-16,-3-3 0 0,3-4 0 0,-4 4 0 15,1-3 0-15,-1 0-12 0,-3-1 12 0,4-2-12 16,-4 0 38-16,-4-1 8 0,1 1 2 0,-1 3 0 16,1-4-19-16,-1 1-3 0,-3-1-1 0,0 1 0 15,0 3-13-15,0-4-8 0,-4 1 8 0,1 3-13 16,-4-1-6-16,3 1-1 0,1-7 0 0,-1 4 0 16,0 3-25-16,4-4-6 0,-3 7-1 0,3-3 0 15,0 6-14-15,7 0-3 16,0 0-1-16,0 0 0 0,-7 6 37 0,3 4 7 0,1-1 2 0,-1 4 0 0,4-4 24 0,0 10 12 15,4-3 0-15,-4 2-1 0,3-2 34 0,1 3 7 16,3 0 2-16,-4-4 0 0,1 4-17 0,3 0-3 16,0 6-1-16,7-6 0 0,0 0-33 0,0-1 0 15,0 1 0-15,4 3 0 16,0-3-64-16,-1 0-6 0,4-3-2 16,-3-4 0-16,3 4-35 0,4-7-7 15,-4-6-2-15,4 7-300 0,-1-4-60 0</inkml:trace>
  <inkml:trace contextRef="#ctx0" brushRef="#br0" timeOffset="74145.267">26116 15108 1267 0,'0'0'28'0,"0"0"5"0,0 0 2 0,0 0 1 0,0 0-36 0,0 0 0 0,0 9 0 0,0-9 0 16,0 10 109-16,0-10 15 0,-3 9 4 0,-1-3 0 16,1 1-30-16,-1-1-6 0,-3 0 0 0,0-3-1 0,0 4-44 0,0-4-9 15,0 0-2-15,0 0 0 0,0-3-28 16,0 0-8-16,-4 0 0 0,4 0 0 0,7 0 56 0,-11-3 6 16,4 0 2-16,-3 0 0 0,-1-1-52 0,4 1-12 15,-3 0 0-15,2 3 0 0,-2-3-17 0,3 3-7 16,0 3 0-16,-4 0-1 0,4 0 15 0,4 1 10 15,-4 5-12-15,3 0 12 16,4 1-33-16,0 5 0 0,-4 1 0 0,4-3 0 0,4 5 52 0,-4-2 10 16,4 0 3-16,3 0 0 0,-4-1-19 0,4-2-3 15,0-1-1-15,0-2 0 0,0-4 11 0,4-3 3 16,-4 3 0-16,0-3 0 0,4-6-23 0,-4-3-18 16,0-3 3-16,0-1 1 0,3-9 22 0,1 1 5 15,0-7 1-15,-4-4 0 16,3 1-36-16,-3 0-7 0,4-3-2 0,-4-4 0 0,0 4 23 0,0-4 8 15,0 4 0-15,0-7-9 0,-3 1 9 0,3-1 0 16,-4 0 0-16,1-2 0 0,-1 2 0 0,4 3 0 0,0-2 0 0,0 2-8 16,-3 1-12-16,3 3-1 0,0-1-1 0,0 4 0 31,0 0-3-31,0 6-1 0,0 0 0 0,-3 3 0 0,-1 0 18 0,1 4 8 0,-1 2-8 0,-3 4 8 16,4-1 12-16,-1 4 8 0,-3 6 2 0,0 0 0 15,0 0-1-15,0 0 0 0,0 0 0 0,-3 12 0 16,3-5-32-16,-4 12-6 0,1-4-2 0,-1 4 0 15,1 0 39-15,-1 0 8 0,1 6 2 0,-4 3 0 16,7-3-17-16,0 6-3 0,-4 1-1 0,4 2 0 0,4-2-9 16,-4 8 0-16,3-2 0 0,1-4 8 0,-1 1-8 15,4 3 0-15,-3-4 0 0,3 4 0 16,-4-4-27-16,1 1-1 16,0-4 0-16,-1-3 0 0,1 4-37 0,-4-4-8 0,0-3-2 15,-4-3 0-15,4-3 4 0,-3 3 1 16,-1-7 0-16,-3 4 0 0,3-6-15 0,-3 2-3 0,4-5-1 0,-1 2-581 15</inkml:trace>
  <inkml:trace contextRef="#ctx0" brushRef="#br0" timeOffset="74758.312">26465 15017 1267 0,'0'0'28'0,"0"0"5"0,0 0 2 0,-7 0 1 0,0 0-36 0,-3 0 0 0,3 0 0 0,0 3 0 16,0-3 58-16,3 0 5 0,-3 3 1 0,0 0 0 15,0 0 40-15,0 1 9 0,7-4 2 0,-4 6 0 16,1 3-55-16,-1 4-10 0,-3-1-2 0,7 1-1 0,-3-1-39 0,3-2-8 16,0 9 0-16,0-4 0 15,0 1-27-15,0-3-5 0,3 2 0 0,4-2-1 16,-3 2-7-16,3-5-2 0,-4-1 0 0,4 1 0 0,0-4 16 0,0 0 3 15,1-3 1-15,-1-3 0 0,0-3 22 0,0 0 0 16,-4-6 0-16,1 6 0 0,-1-7 39 0,1 1 12 16,-1-1 2-16,-3 1 1 0,0 0-17 0,0-1-3 15,0 1-1-15,-3-1 0 0,-1 4-23 0,4-3-10 0,0 2 8 16,-3 1-8-16,-1 0 0 0,4 0 0 16,0-1 0-16,-3-2 0 0,3 6 0 0,0 3 0 15,0 0 0-15,0 0 0 0,-4-7-11 0,4 7 11 16,0 0-8-16,0 0 8 0,4-9-15 0,-1 9 3 15,4 0 0-15,-7 0 0 0,0 0 4 0,0 0 8 0,4 0-13 0,-4 0 5 32,0 0-45-32,3 6-9 0,-3-6-2 0,7 3 0 0,-3 7 64 0,-1-1 18 0,1-2 1 0,0 2 0 15,-1 0-31-15,-3 1-5 0,0 2-2 0,0 1 0 16,4-1 19-16,-4 4 0 0,3 0 0 0,-3-4 0 16,0 7 0-16,4-6 0 0,-4-1 0 0,0 4 0 15,3-7-157-15,-3 1-28 0,7 5-6 16,4-5-1-16</inkml:trace>
  <inkml:trace contextRef="#ctx0" brushRef="#br0" timeOffset="75372.465">26596 15080 1497 0,'0'0'32'0,"0"0"8"0,0 0 0 0,0 0 4 0,0 0-36 0,0 0-8 0,0 0 0 16,0 9 0-1,-4 0-49-15,4-2-12 0,0-7-3 0,0 9 0 16,0-6-28-16,0 7-7 0,0-10-1 0,0 9 0 16,0 0-52-16,4-2-12 0,-4-7-1 0,3 6-1 0,1 0 194 0,0 4 38 0,-4-4 8 0,3 0 2 15,-3-6 63-15,4 10 13 0,-1-4 2 0,1-3 1 16,-4-3-45-16,0 9-9 0,0-9-1 0,3 7-1 16,-3-7-30-16,0 3-5 0,0-3-2 0,0 0 0 15,0 9-29-15,0-9-5 0,0 0-2 0,0 0 0 16,0 0-6-16,0 0-2 0,0 0 0 0,0 0 0 15,4-9 3-15,-4 6 1 0,0-4 0 0,3-2 0 16,-3 0 34-16,0-1 6 0,4 1 2 0,-4-1 0 16,-4 1 0-16,4-4 0 0,0 4 0 0,0 0 0 15,0-1-52-15,0 1-12 0,0-1 0 0,4 1 0 16,-4 0 0-16,0 5 0 0,0 4 0 0,0 0 0 0,0 0 22 0,0 0 2 16,0 0 0-16,0 0 0 0,0 0-39 0,0 0-7 15,0 0-2-15,0 0 0 0,0 0 24 0,7 4 8 16,-4 5 0-16,1-9 0 0,3 9-8 0,-4-9 0 15,4 10 0-15,-3-10 0 0,3 9-12 0,-3-9 12 16,3 10-10-16,0-4 10 0,0-3-20 0,-4 3 1 16,4 1 1-16,0-1 0 15,0 0-28-15,1 4-6 0,-5-4 0 0,4 0-1 16,-3 4-3-16,-1-4-1 0,1 0 0 0,-1 10 0 16,1-7-6-16,-1 4-1 0,-3-1 0 0,0 1 0 15,4-4-51-15,-4 4-10 0,0-1-3 0</inkml:trace>
  <inkml:trace contextRef="#ctx0" brushRef="#br0" timeOffset="76275.934">27093 14932 1314 0,'0'0'37'0,"-7"-6"8"0,4 3-36 0,-1-3-9 0,4 6 0 0,-3-4 0 16,3 4 142-16,-7-3 26 0,0 3 6 0,0 3 1 16,-1 1-99-16,1 2-19 0,-3 0-4 0,-4 0-1 15,3 4-18-15,1-1-4 0,-1-3-1 0,0 4 0 16,1-1 28-16,3 1 6 0,0-1 1 0,0-3 0 16,0 4-52-16,0-4-12 0,-1-3 0 0,8-3 0 0,0 0 12 0,0 0-1 15,-3 6 0-15,3-6 0 0,0 0 4 0,0 0 1 16,0 0 0-16,0 0 0 0,0 0 16 0,0 0 4 15,0 0 1-15,0 0 0 0,0 0-29 0,0 0-8 16,3 4 0-16,1 2 0 0,0-3 0 0,3 3 0 16,-7-6 0-16,3 7 0 15,1-4-50-15,-1 3-11 0,4-3-3 0,0 3 0 0,-3 1 52 0,3-7 12 16,0 9 0-16,0-9 0 0,0 9 0 0,0-9 0 16,0 7 0-16,0-4 0 0,4-3 0 0,-4 9 0 15,0-9 0-15,-4 10 0 0,4-7-15 0,1 3 0 16,-5-3 0-16,1 3 0 0,3 1 2 0,-4-1 0 15,4 0 0-15,-3 1 0 0,-1-1 13 0,1 3-11 16,-1 1 11-16,-3-1-10 16,-3 0-38-16,3 1-7 0,-4-1-1 0,1 1-1 0,-1 2 27 0,1-2 6 15,-1-1 0-15,1-3 1 0,-1 1 33 0,-3-4 6 0,0 0 2 0,0 0 0 16,0 0 10-16,-4-3 3 0,4-3 0 0,-3 0 0 16,-1 0-31-16,4 0 0 0,-4-4 0 0,1 1 0 15,3 0 0-15,0-1 0 0,3-2 0 0,1 0 0 16,3 6-199-16,-4-7-45 0,4-9-10 15,4 4-2-15</inkml:trace>
  <inkml:trace contextRef="#ctx0" brushRef="#br0" timeOffset="77226.341">27668 15073 1450 0,'7'-6'32'0,"-7"6"6"0,4-3 2 0,-4 3 1 0,3-6-33 0,-3 6-8 0,0 0 0 0,8-3 0 16,-8 3 44-16,0 0 6 0,0 0 2 0,0 0 0 15,0 0-30-15,0 0-6 0,0 0 0 0,3 6-1 16,1 0-15-16,-4-3 0 0,0-3 0 0,0 0 0 16,0 0 0-16,3 6 14 0,-3-6-1 0,0 0 0 15,0 0 41-15,0 0 8 0,0 0 2 0,0 0 0 0,0 0 0 0,0 0 0 16,0 0 0-16,0 0 0 0,0 0 0 0,0 0 0 15,0 0 0-15,-7-3 0 0,0 0-52 0,0 0-12 16,7 3 0-16,-7-3 0 0,0-3-13 0,3 3-6 16,4 3-1-16,-10-4 0 15,6 1 20-15,4 3 14 0,-7 0-2 0,7 0-1 16,-7 3-2-16,7-3 0 0,-7 4 0 0,4 2 0 0,-1 0-9 0,0 0 0 16,1 1 0-16,3 2 0 0,0 0 0 0,0 1 0 15,0-1 0-15,0 4 0 0,3-4 0 0,-3 4 0 16,0-4 0-16,4 1 0 15,-4-1-49-15,0 0-12 0,4-2-3 0,-1 2 0 0,-3-9 52 0,0 0 12 16,4 9 0-16,-4-9 0 0,0 0 0 0,0 0 0 16,0 0 0-16,7 0 0 0,-4 0 0 0,1-3 0 15,3-3 0-15,0 6 0 0,0-6 36 0,-4 0 11 0,4-1 1 0,-3-2 1 16,3 3-36-16,-3-4-13 0,3 1 9 0,0-1-9 16,0-5 14-16,-4-4-2 0,4 6-1 0,-3-6 0 15,3 1-11-15,-4-1 0 0,4 0 0 0,-3-3 0 16,0-3 0-16,-4 3 0 0,0-3 0 0,0-3 0 15,0 3 0-15,-4-4 0 0,0 1 0 0,1 0 0 16,-1 0 40-16,-3 0 5 0,0 6 2 0,-3-3 0 16,3-1-24-16,-4 5-5 0,4-1-1 0,-4 3 0 15,1 0-17-15,-4 10 0 0,3-4 0 0,1 0 0 16,-1 4 0-16,4 6 0 0,0-3 0 0,0 3 0 16,7 3 0-16,0 0 0 0,0 0 0 0,0 0 0 15,-4 3 0-15,1 3 0 0,3 3-13 0,0 4 5 16,3-1-8-16,1 1 0 0,-1 6-1 0,4-4 0 15,-3 1-19-15,3 0-3 0,0-4-1 16,0 4 0-16,0-3 16 0,0-4 4 0,0 0 0 0,-3 1 0 16,3-1-20-16,-4 1-3 0,1-1-1 0,-4-9 0 15,0 0-67-15,0 0-13 0,0 0-4 0,0 0 0 16,0 0 8-16,0 0 0 0,-4-9 1 0,1-1-530 16</inkml:trace>
  <inkml:trace contextRef="#ctx0" brushRef="#br0" timeOffset="77733.544">27605 14534 1728 0,'-4'-9'38'0,"4"2"8"0,-3 1 2 0,3-3 0 0,-4-1-39 0,4-2-9 0,0-1 0 0,-3-2 0 15,3 2 0-15,0 0 0 0,0-2 0 0,0 2 0 16,0 1 0-16,0-1 0 0,0 1 0 0,3-4 0 0,-3 7 0 15,0 5 0-15,4-2 0 0,-4 3 0 0,0 3 0 16,0 0 0-16,0 0 0 0,0 0 0 0,0 0 47 0,0 3 7 16,0 7 2-16,0 8 0 0,3-5 5 0,-3 9 2 15,0-3 0-15,0 6 0 0,0-6-3 16,-3 12-1-16,3 0 0 0,0 4 0 0,3-7-36 16,-3 13-7-16,0-4-2 0,4 7 0 0,-4 0 40 0,3 3 8 15,1-3 2-15,-1 3 0 0,-3-6-52 0,0 0-12 16,0 9 0-16,0-3 0 0,0-3 0 0,0 3 0 15,-3-3 0-15,3 0 0 0,0-1 0 0,-4-5 0 0,4-3 0 16,0-1 0 0,4-6-63-16,-4-3-15 0,3-3-3 0,-3-3-1 15,4-3 34-15,0-4 8 0,-1-2 0 0,4-4 1 16,-3-3 1-16,3-3 0 0,0-3 0 0,0-3 0 16,0-4 4-16,0 1 1 0,3-10 0 0,-2 7 0 0</inkml:trace>
  <inkml:trace contextRef="#ctx0" brushRef="#br0" timeOffset="78331.988">27795 14848 1036 0,'0'0'23'0,"-7"-10"5"0,-3 7 0 0,-1-3 1 0,1-4-29 0,3 10 0 15,-4-6 0-15,4 0 0 0,0 3 0 0,0 0 0 16,7 3 0-16,0 0 0 0,0 0 0 0,0 0 0 15,0 0 0-15,0 0 0 0,0 0 108 0,-4 3 16 16,1 6 4-16,3-3 0 0,-4 4 0 0,4 5 0 16,0-2 0-16,0 3 0 0,0-1-103 0,4-2-25 0,-4 3 0 0,0 2 0 15,0-2 56-15,0-3 7 16,0 2 1-16,0-2 0 0,0 3-52 0,3-4-12 16,1 1 0-16,-1-1 0 15,1 1-48-15,3-1-13 0,-4-2-3 0,4-1 0 0,1 0 52 0,-1 1 12 0,0-10 0 16,0 6 0-16,0-3 0 0,0-3 0 15,-4 0 0-15,-3 0 0 0,7 0 0 0,-3 0 0 0,-1-3 0 0,1-3 0 16,-1-4 13-16,-3 1 6 0,4 0 1 0,-4-1 0 16,-4-2 19-16,4-1 4 0,0 1 1 0,-3-1 0 15,-1 1-22-15,1-4-4 0,-1 6-1 0,1 1 0 16,-1 0-8-16,1-1-1 0,3 7-8 0,-4-3 12 16,4 6-12-16,0 0 0 0,0 0 0 0,0 0 0 15,0 0 0-15,0 0 8 0,0 0-8 0,0 6 0 16,0 3 0-16,4 4 0 0,-1-4 0 0,-3 10 0 15,4 0 11-15,-1 0-11 0,1 0 12 0,3 3-12 16,0-4-20-16,0 1-10 0,-3 6-2 0,3-6-1 0,3 0 33 16,-3-3 0-16,0-1 0 0,0-2 0 15,4-4-104-15,-4 7-13 0,0-7-3 16,0-2-732-16</inkml:trace>
  <inkml:trace contextRef="#ctx0" brushRef="#br0" timeOffset="79084.377">28321 14951 1552 0,'0'0'44'0,"0"0"10"0,0 0-43 0,0 0-11 0,0 0 0 0,0 0 0 16,0 0 104-16,0 0 20 0,4 3 3 0,-4 7 1 15,3-4-52-15,-3 3-9 0,4 1-3 0,-4 2 0 16,3 4 0-16,-3 0 0 0,0 2 0 0,4 4 0 16,-4 0 12-16,0 0 1 0,3 6 1 0,1 4 0 15,-4-4-44-15,3 7-9 0,1-1-1 0,-4 1-1 0,3-4-14 0,-3 3-9 16,4-2 12-16,-4-4-12 16,0-3-16-16,0 0-11 0,0 0-1 0,0-3-1 15,-4 3-11-15,4-6-1 0,-3-3-1 0,-1 3 0 0,1-4 19 0,-1-2 4 16,4-1 1-16,0-2 0 0,0-10 18 0,0 0 0 15,0 0 0-15,0 0 0 0,0 0 15 0,0 0 3 16,-3-10 1-16,-1-2 0 0,4 2-5 0,0-2-1 16,-3-7 0-16,3-3 0 0,0-3-13 0,0 0 8 15,3-6-8-15,-3 2 0 0,0-5 0 0,0-7 0 16,0 0 0-16,0 1-10 0,0-4 10 0,-3 3 8 0,3-3-8 16,-4 3 11-16,1 0-11 0,-1 1 12 15,0-1-12-15,1-3 12 0,-1 6-12 0,4 4 0 0,0-1 0 16,0 4 8-16,-3 6-8 0,3 0 0 15,3 9 0-15,-3 1 0 0,4 2 8 0,-1 4 5 0,1 9 2 0,-4 0 0 16,7 0-15-16,0 0-16 0,0 12 3 0,0-2 1 16,0 2 12-16,4 1 0 0,-1 2 0 0,5 1 0 15,-1-7 0-15,0 10 0 0,0-9 0 0,-4 5 0 16,5-5-54 0,-5-1-8-16,-3 0-2 0,4-2 0 0,-4-1-5 15,-4 0-2-15,4 1 0 0,-7-7 0 0,0 6 27 0,0-6 4 16,0 0 2-16,-3 6 0 0,-4 0 38 0,-4 1 0 0,1-4 0 0,-1 3 0 15,1-3 20-15,-5-3 12 0,5 6 3 0,-4-2 0 0,3 2-3 0,-3-3 0 16,3-3 0-16,1 0 0 0,-1 0-43 16,1 0-9-16,-1 0-1 0,4-3-1 15,0-3-34-15,0 2-6 0,3-2-2 0,-3-3-546 16,4 6-110-16</inkml:trace>
  <inkml:trace contextRef="#ctx0" brushRef="#br0" timeOffset="79412.701">28646 15008 1220 0,'0'0'27'0,"0"0"5"0,-4 6 2 0,-3 3 0 0,3 1-34 0,1-1 0 0,-1 4 0 0,1-1 0 16,3-3 58-16,0 4 5 0,-4-4 1 0,4 1 0 16,0-1-26-16,0 7-5 15,0-7-1-15,0 1 0 0,4-4-9 0,-4 3-3 0,0 1 0 0,3-4 0 16,1 4-20-16,-1-4 0 0,-3-6 0 0,0 6 0 31,0-6-140-31,0 0-32 0,0 0-6 0,0 0-2 0</inkml:trace>
  <inkml:trace contextRef="#ctx0" brushRef="#br0" timeOffset="79641.351">28656 14559 1261 0,'0'16'36'0,"0"-13"8"0,-3 13-36 0,-1-7-8 16,4 7 0-16,0-4 0 0,-3 1 88 0,3-1 16 15,0 1 4-15,-4-1 0 0,8-2-44 0,-4-1-9 0,0-6-2 0,0-3 0 16,0 0-53-16,0 0-20 0,0 0 1 0,0 0 0 31,0 0-72-31,0-3-14 0,3-6-3 0,1-1-339 0,-1 1-67 0</inkml:trace>
  <inkml:trace contextRef="#ctx0" brushRef="#br0" timeOffset="80138.151">28938 14694 2026 0,'0'0'44'0,"0"0"10"0,0 0 2 0,0 0 1 0,0 0-45 0,-7 0-12 15,7 0 0-15,-7 6 0 0,0-3 63 0,0 7 10 16,-3-1 3-16,3 1 0 16,-1-1-61-16,-2 0-15 0,-1 1 0 0,1-1 0 15,-4 1-32-15,3-1-10 0,0-3-2 0,1 1 0 0,-1-1 44 0,4 0 11 16,-3-3 1-16,6 0 0 0,4-3-12 0,-3 10 0 15,3-1 0-15,-4 1 0 0,8-1-9 0,-1-3 9 16,8 4 0-16,-4-4 0 0,0-3 13 0,0 3 10 16,3-3 1-16,-3 1 1 0,4-1-5 0,0 0 0 15,-8-3-1-15,4 6 0 0,0-6-11 0,4 3-8 16,-4 4 9-16,0-4-9 0,0 0 12 0,-3 0-3 16,3 0-1-16,-4 0 0 0,4 0-8 0,-3 1 0 0,-4-4 0 0,3 3 0 15,-3-3 0-15,7 3 0 0,0-3 0 0,-7 0 0 16,4 9 0-16,-1-3 0 0,-3-6 0 0,4 4 0 15,-4 5 28-15,3-3 3 0,-3-3 1 0,0 7 0 32,0 2-63-32,0-2-12 0,0-1-2 0,-3 4-1 15,3-4 0-15,-4 4 0 0,1-4 0 0,-4 4 0 16,3-4 7-16,1 0 2 0,-4 1 0 0,3-1 0 0,-3-2 37 0,0-4 0 0,-3 0 0 16,2 0 0-1,1-3-30-15,0-3-2 0,0-3 0 0,-3-4 0 16,-1-6-150-16,1 7-30 0,-1-7-7 0,0 1-410 0</inkml:trace>
  <inkml:trace contextRef="#ctx0" brushRef="#br0" timeOffset="80721.422">29139 14801 1594 0,'0'0'35'0,"0"0"7"0,4 6 2 0,-4-6 1 0,0 0-36 0,0 0-9 0,0 0 0 0,0 0 0 15,0 0 31-15,0 0 4 0,0 0 1 0,0 0 0 16,0 0-7-16,0 0-1 15,0 0 0-15,0 0 0 0,0 0 4 0,0 0 0 0,0 0 0 0,0 0 0 16,0 0 54-16,0 0 11 0,0 0 3 0,0 0 0 16,0 0-32-16,0 0-7 0,0 0-1 0,-7 6 0 15,3 0-40-15,4-6-9 0,0 0-2 0,-7 7 0 16,7-7 5-16,0 0 1 0,0 0 0 0,0 0 0 16,0 0 13-16,-7 3 4 0,7-3 0 0,0 0 0 15,-7-10-32-15,0 10-13 0,0-9 1 0,0 3 0 16,0-4-7-16,0 4-1 0,0-3 0 0,3-1 0 31,-3 4-9-31,0-3-3 0,4-1 0 0,-4 4 0 0,3 0-1 0,-3-4-1 0,4 7 0 0,-4-3 0 16,3 6 23-16,4 0 11 0,-7 0-10 0,3 0 10 15,1 9 0-15,-4 1 0 0,3-1 0 0,1 7 0 16,-1-4 0-16,4 4 0 0,-3-7-8 0,3 4 8 16,0-1 0-16,0 4-9 0,3-3 9 0,1 9-8 15,3-7 8-15,-4 1-8 0,4 3 8 0,0-7-8 16,-3 1 8-16,3-4 0 0,4 7 0 0,-4-7 0 15,0 4 0-15,3-4 8 0,-3 1-8 0,4-1 0 0,0 0 0 0,-4-2 0 16,3-1 0-16,-3-3 0 0,4 0 0 0,-1-3 0 16,-3 0 0-16,1 0 0 15,2 0-56-15,-3-3-5 0,4 0-2 0,-4-3 0 16,0-1-119-16,0 1-24 0,7-6-5 0,0-7-506 0</inkml:trace>
  <inkml:trace contextRef="#ctx0" brushRef="#br0" timeOffset="81031.41">29288 14876 1612 0,'0'25'45'0,"0"-16"11"16,0 7-44-16,0-3-12 0,0 2 0 0,0 1 0 15,0-4 64-15,0 4 10 0,-4 0 2 0,4-1 1 0,0-2-50 0,-3-4-11 16,3 4-1-16,-4-7-1 0,4-6-30 0,0 0-7 16,0 10-1-16,0-10 0 15,0 0-26-15,0 0-6 0,0 0 0 0,0 0-1 16,4-7-2-16,-1-2 0 0,1 0 0 0,-1-4 0 0</inkml:trace>
  <inkml:trace contextRef="#ctx0" brushRef="#br0" timeOffset="81246.83">29295 14355 1101 0,'0'0'31'0,"0"0"7"0,0 0-30 0,0 0-8 0,-7 10 0 16,7 2 0-16,-4 4 136 0,4 0 25 0,4-1 6 0,-4 1 1 15,0-3-48-15,3 5-10 0,1-2-2 0,-1-3 0 16,-3-1-72-16,4-2-14 0,-4-10-3 0,0 0-1 16,0 0-29-16,0 0-5 0,0 0-2 0,0 0 0 31,0 0-139-31,0 0-28 0,0 0-6 0,0 0-1 0</inkml:trace>
  <inkml:trace contextRef="#ctx0" brushRef="#br0" timeOffset="81816.376">29535 14829 1911 0,'0'0'42'0,"0"0"9"0,0 0 1 0,0 9 2 0,3 1-43 0,-3-1-11 16,0 0 0-16,0 4 0 0,0-1 73 0,4 1 13 15,-4 0 2-15,0 2 1 0,3-2-48 0,1 6-9 16,-1-1-3-16,1-2 0 0,-1-3 11 0,1 2 1 0,-1 1 1 0,1 0 0 15,-1-7-18-15,1 4-4 0,-1-4-1 0,1-3 0 16,-1-3-2-16,-3-3 0 0,0 0 0 0,0 0 0 16,0 0-9-16,0 0-8 0,0 0 12 0,0 0-12 15,0 0 0-15,0-3 0 16,0-6 0-16,0-4 0 0,0 4 0 0,-3-7 0 0,-1 1 0 0,4 2 0 16,-3-6-9-16,-1 0 9 0,1 7-8 15,-1-4 8-15,4 1 0 0,0-1 0 0,0 3 0 16,0-2 0-16,0 2 0 0,0 1-10 0,0-1 10 0,0 4 0 15,0 5-12-15,0 4 4 0,0 0 8 0,0 0-13 16,0 0 0-16,0 0 0 0,0 0 0 0,0 0 0 16,0 0 13-16,7 4 0 0,0-4 0 0,-3 6 0 15,3-3 0-15,0 3 10 0,-3 1-10 0,3-1 12 0,0 0-12 16,-4 0 0-16,4 4 9 0,-3-1-9 0,-1 1 0 16,4-1-10-16,-3 4 1 0,-1-1 0 0,-3-3-2 0,4 1 0 15,-4 2 0-15,0-2 0 0,0 2-10 0,0-2-3 16,4 2 0-16,-4-2 0 15,0-1-4-15,-4 1-2 0,4-1 0 16,-4-3 0-16,4-6-37 0,0 0-7 0,0 0-2 0,0 0 0 16,0 0-152-16,0 0-32 0,0 0-5 15,0 0-367-15</inkml:trace>
  <inkml:trace contextRef="#ctx0" brushRef="#br0" timeOffset="82300.54">29704 14923 1407 0,'0'9'31'0,"-4"-2"6"0,4-1 2 0,0 3 1 0,0-3-32 0,0 4-8 0,4-7 0 0,-4-3 0 16,0 0 139-16,3 6 26 0,-3-6 6 0,7 3 1 15,-7-3-80-15,11 0-16 0,-4 0-4 0,0 0 0 16,0 0-48-16,0-3-9 0,4-3-3 0,-1 3 0 16,1-3-12-16,0-4 0 0,-4 7 0 0,0-6 0 15,-4 2 0-15,-3 1 0 0,4-3 0 0,-1-1 0 16,-3 1-10-16,4 3 2 0,-1-4 0 0,-3 4 0 16,-3 0-3-16,-1-1 0 0,1-2 0 0,-1 0 0 15,1 5-19-15,-1-2-4 16,-3 6-1-16,0 0 0 0,0-3 19 0,-4-3 3 0,1 6 1 0,3 0 0 15,0 0 12-15,0-3 0 0,0-4 0 0,7 7 10 16,-7 0-10-16,7 0 0 0,0 0 0 0,0 0 0 0,0 0-14 0,0 0-5 16,0 0-1-16,0 0 0 15,0 0-12-15,0 0-4 0,0 0 0 0,-4 10 0 0,4-1 25 0,0-3 11 16,-3 4-10-16,3-1 10 0,0 4-12 0,3-1 3 16,-3 4 1-16,4 0 0 0,-4-1 8 0,3 1-13 15,1-3 5-15,-1 5 8 0,1-2 0 0,3 0 0 0,0-1 0 16,0 1 0-16,0-3 0 0,4-1-9 0,3-2 0 15,-4-1 0 1,1 0-74-16,-1 1-14 0,4-10-3 0,-3 6-1 0</inkml:trace>
  <inkml:trace contextRef="#ctx0" brushRef="#br0" timeOffset="85391.573">30297 14355 990 0,'0'7'21'0,"0"-1"5"0,0 0 1 0,-4 0 1 0,1 4-28 0,3-4 0 0,0-6 0 0,-4 6 0 15,0 1 53-15,4-7 5 0,0 6 1 0,0-6 0 16,-3 6-2-16,3-6 0 0,-4 10 0 0,4-7 0 16,0 6 21-16,0 1 4 0,0-1 1 0,0 0 0 15,0 1 10-15,0-1 3 0,0 4 0 0,0-1 0 16,0-2-28-16,0 2-4 0,0 1-2 0,0 2 0 16,0-2-3-16,4 3-1 0,-4 2 0 0,0 1 0 15,3 0-24-15,-3 3-5 0,0 0-1 0,0 3 0 16,0 0-19-16,-3 0-9 0,3 0 8 0,0 0-8 15,-4 4-11-15,1 2-7 0,3-3-2 0,-4 4 0 16,1-7 8-16,-1 3 0 0,4 0 1 0,0-3 0 16,0-3-4-16,0 0-1 0,0-3 0 0,0-10 0 0,0 10 38 0,0-10 7 15,4-2 2-15,-4-7 0 0,0 0 13 0,0 0 2 16,0 0 1-16,0 0 0 0,7 3-27 0,-7-3-6 16,0 0-1-16,3-3 0 0,1-4-13 0,-1 1 0 15,1 0 0-15,-4-10 0 16,0 7-66-16,-4-1-6 0,4 1-2 0,0-4 0 15,4 1-29-15,-4-1-5 0,0 1-2 16,0-1 0-16,4 1 48 0,-4-1 10 0,0 1 1 0,-4-4 1 16,0 7 42-16,4-4 8 0,4 4 0 0,0-1 0 0,-4 1 34 0,3 3 4 15,-3-4 1-15,4 1 0 0,-4-1-11 0,0 1-3 16,3 6 0-16,-3 3 0 0,4-6 4 0,-4 6 1 16,0-7 0-16,0 7 0 15,0 0-51-15,0 0-11 0,0 0-1 0,0 0-1 16,0 0-198-16,0 0-40 0,0 0-8 0,0 0-2 0</inkml:trace>
  <inkml:trace contextRef="#ctx0" brushRef="#br0" timeOffset="85931.217">30113 14904 1364 0,'0'0'30'0,"0"0"6"0,0 0 2 0,0 0 0 0,0 0-30 0,0 0-8 0,-3 6 0 0,3 7 0 16,-4-4 79-16,1 1 14 0,3 2 3 0,-4-2 1 15,-3-1-58-15,3 7-12 0,1-1-3 16,-1 1 0-16,-3-3 3 0,4 2 0 0,-4-2 0 0,3-1 0 16,1 4-7-16,-1-7-2 0,1 1 0 0,-1-1 0 15,4 7-1-15,-3-7 0 0,3 4 0 0,-4-4 0 16,4-2-17-16,0 2 0 0,0-3-8 0,4 4 8 16,-4-4-16-16,3-3 4 0,-3-3 0 0,4 9 0 15,-1-2 12-15,4-4 13 0,0 3-2 0,0-3-1 16,0-3 5-16,0 7 1 0,4-4 0 0,-4-3 0 15,4 6-7-15,-4-3-1 0,3-3 0 0,1 0 0 16,-1-3-20-16,1 3-4 0,3-6 0 0,-3 3-592 16,-1-7-117-16</inkml:trace>
  <inkml:trace contextRef="#ctx0" brushRef="#br0" timeOffset="87268.243">30572 14387 1357 0,'0'0'29'0,"-7"9"7"15,3-3 0-15,-3 4 4 0,0-1-32 0,0-3-8 0,0 1 0 0,0 2 0 0,3 1 76 0,-3-4 13 16,0-3 3-16,4 6 1 0,-1-2-34 0,1-1-7 16,3-6-2-16,0 9 0 0,0 1-10 0,3-1-3 15,-3 1 0-15,0-1 0 0,4 0-9 0,-4 1-3 16,3-1 0-16,-3 1 0 0,4-1-25 0,-1 7 0 16,-3-4 0-16,4 4 0 15,-1-4-46-15,1 4-14 0,-1 0-4 0,1-4 0 16,-1 1-36-16,5-1-7 0,-5-2-1 0</inkml:trace>
  <inkml:trace contextRef="#ctx0" brushRef="#br0" timeOffset="87928.491">30865 14308 1785 0,'-4'10'39'0,"4"-10"8"0,-4 9 1 0,4-9 4 0,0 0-42 0,-3 10-10 16,-1-1 0-16,4 0 0 0,0 4 90 16,0-1 16-16,0 1 3 0,0 3 1 0,4-1-44 0,-4 1-9 15,3-3-1-15,1 12-1 0,0-7-42 0,-1 1-13 16,4 3 8-16,-3 0-8 0,-1-3 0 0,4 6 0 16,-3 0 0-16,-1 3 0 0,4-3 0 0,-3 7 0 15,-1-4 0-15,4 0 0 0,-3-3 0 0,0 0 0 16,-1 4 0-16,1 2 0 0,-1-3 0 0,-3-3 0 15,4-3-13-15,-4-3 5 0,3 0 8 0,-3-3 0 0,-3-4 0 16,3-3 8-16,0-9 28 0,0 7 5 0,0-7 2 0,0 0 0 16,0 0 6-16,0 0 2 0,0 0 0 0,0 0 0 15,0-7-40-15,0-2-11 0,3 0 0 0,-3-10 0 32,0 6-27-32,0-2-9 0,0 5-3 0,4 1 0 0,-4-1 18 0,3-2 3 0,1-1 1 0,-1 1 0 15,1-1 7-15,-1 1 2 0,1 2 0 0,-1 1 0 16,1 3 8-16,-4-4-8 0,3 1 8 0,1-1-8 15,-4 4 18-15,3-3 4 0,-3-1 1 0,4 1 0 16,-4 3-15-16,4-1 0 0,-4 1 0 0,0 6 0 16,0 0 11-16,0 0-11 15,0 0 12-15,0 0-12 0,0 0 10 0,7 3-10 0,-4 0 8 0,4 4-8 16,0-1 0-16,0 3 0 0,0 4 0 0,0-1 0 0,0-2 0 16,1 5 0-16,-1-2 0 0,0 3 0 15,0-1 0-15,-4 4 0 0,4 0-12 0,-3 0 12 16,3 0-16-16,-4-4 5 0,1-2 1 0,-1-1 0 15,1 1-18-15,-1-1-3 0,-3-2-1 0,8-7 0 16,-5 3-72-16,-3-6-16 0,0 0-2 0,0 0-512 16,0 0-102-16</inkml:trace>
  <inkml:trace contextRef="#ctx0" brushRef="#br0" timeOffset="88559.742">31284 14907 1450 0,'0'0'32'0,"0"0"6"0,0 0 2 0,-3 6 1 0,3-6-33 0,0 0-8 0,0 0 0 0,0 0 0 15,0 0 52-15,0 0 8 0,0 0 1 0,0 0 1 16,0 0-22-16,0 0-5 0,0 0-1 0,0 0 0 16,0 0-34-16,-7 7 0 0,7-7 0 0,-7 6 0 0,3 3 0 0,1 1 0 15,3-4 0-15,0 3 0 0,0 1 13 0,-4 2 9 16,4-2 2-16,0 2 0 0,0 1 22 0,0 3 5 15,0-1 1-15,0-2 0 0,0 2-3 0,-3-2 0 16,-1 3 0-16,4-4 0 0,0 7 18 16,0-6 3-16,0-1 1 0,-3 1 0 0,3-1-32 15,3-2-7-15,-3-10 0 0,0 9-1 0,0 0 11 16,0-9 2-16,4 7 1 0,3-4 0 0,-4 6-26 0,4-9-6 16,0 0-1-16,0 0 0 0,4 0-12 0,-4 0 0 15,0 0 0-15,0-3 0 0,0-3 0 0,0-4 0 16,0 7 0-16,0-3-10 0,-3 0 2 0,3-4 0 15,-4 1 0-15,1 0 0 0,-4 2 8 0,3-2 0 16,-3-4 0-16,-3 1 0 0,-1-1 0 0,1-6 0 0,3 7 0 0,-4-4 0 16,1 1-12-16,-1-4 0 0,1 0 0 0,-4 0 0 15,0 0 12-15,0 0 0 0,0 1 0 0,0 2 0 32,-4 0-28-32,0 4-3 0,4-7-1 0,0 10 0 0,0-4 32 0,-3 10 0 15,6-3 0-15,-3 2 0 0,0-2 0 0,7 6 0 0,0 0 0 0,-7 0 0 16,0-9-25-16,7 9 1 0,-4 9 0 0,1 1 0 31,3-1-110-31,-4 4-22 0,4 2-4 0,0 1 0 0,4 0-39 16,-4-1-7-16,7 13-2 0,0-9 0 0</inkml:trace>
  <inkml:trace contextRef="#ctx0" brushRef="#br0" timeOffset="89233.682">31179 14732 1558 0,'0'0'34'0,"-4"0"7"0,4 0 2 0,-4 9 1 0,4-9-35 0,0 0-9 0,0 0 0 0,-3 9 0 16,3-9 83-16,0 0 14 0,0 0 3 0,0 0 1 16,0 0-38-16,0 0-8 0,0 0-2 0,0 0 0 15,3-6-53-15,-3 0 0 0,4 0-8 0,0-4 0 16,-4 1-7-16,3 9-1 0,1-10 0 0,-1 1 0 0,1 6 16 0,-1 0 0 15,1-4 0-15,-1 4 0 0,1-3 0 16,-4 0 0-16,3-1 0 0,1 1 0 0,-4 0 20 0,3 3 6 16,-3-7 2-16,4 4 0 0,-4-3 15 0,0 2 3 15,-4-2 1-15,4 0 0 0,-3-1-11 0,-1 1-3 16,1 3 0-16,3-4 0 0,-4 1-33 0,1 2 0 16,3 1 0-16,0 6 0 0,-4-6-16 0,4 0 0 15,0 6 0-15,0 0 0 0,0 0 7 0,0 0 1 16,0 0 0-16,0 0 0 0,4 6-4 0,3-3 0 15,0 3 0-15,-4 1 0 0,4 5 12 0,-3-2-13 16,-1-1 5-16,1 0 8 16,-1-2-39-16,1 2 0 0,3-6 0 0,-3 3 0 0,-1 1 19 0,-3-7 4 0,7 3 1 0,-3 0 0 15,-4-3 15-15,7 0 0 0,0 0 0 0,3 0 0 32,-3 0-130-32,4-3-20 0,10 0-4 0,-7 0-1 0</inkml:trace>
  <inkml:trace contextRef="#ctx0" brushRef="#br0" timeOffset="89758.58">31475 14412 1998 0,'0'6'44'0,"0"3"8"0,-4 4 3 0,4 0 1 0,0-4-44 0,0 0-12 0,0 7 0 0,0 0 0 16,0-4 60-16,4 4 9 16,-4-4 3-16,0 1 0 0,3 0-58 0,-3 2-14 15,4-2 0-15,-1 2 0 0,1 4 0 0,-1 0 0 0,1 3 0 0,3 0 0 16,-3-3 12-16,3 9 0 0,-4-6 0 0,4 3 0 15,-3 0-12-15,3 6 11 0,-4-2-11 0,1-1 10 16,-1 0-10-16,1 3 0 0,-1-2 0 0,1-1 0 16,0-3 0-16,-1 0 0 0,4-3 9 0,-3-3-9 15,3 6 16-15,-4-6-2 0,8-4 0 0,-8-2 0 16,4 3 5-16,0-7 1 0,0 0 0 0,-3-2 0 16,3-4-42-16,0-3-8 0,-3 0-2 0,3-10 0 15,0 7-156-15,-4-3-32 0,1-6-7 0,-1-1-1 0</inkml:trace>
  <inkml:trace contextRef="#ctx0" brushRef="#br0" timeOffset="90133.388">31443 14741 2055 0,'0'0'45'0,"0"0"10"0,0 0 1 0,0 0 2 0,0 0-46 0,0 0-12 0,0 0 0 0,0 0 0 15,0 0 58-15,0 0 10 0,0 0 1 0,0 0 1 16,0 0-43-16,0 0-9 0,0 0-2 0,0 0 0 15,0 0 15-15,0 0 2 16,0 0 1-16,4 3 0 0,-1 7-18 0,4-4-3 0,-3 0-1 0,3 3 0 16,0-2-3-16,0-1-1 0,0 0 0 0,0 1 0 15,4-1-8-15,-4-3-11 0,3-3 3 0,1 0 0 32,-1 0-20-32,1 0-3 0,0-3-1 0,-4-3 0 0,0-1-25 15,0 1-6-15,0-3-1 0,3-1 0 0,-3 1-39 0,4-4-8 16,-4-2-1-16,4 5-747 0</inkml:trace>
  <inkml:trace contextRef="#ctx0" brushRef="#br0" timeOffset="90707.46">31743 14866 1429 0,'0'0'40'0,"0"0"10"0,7 7-40 0,-7-7-10 0,4 3 0 0,-4-3 0 15,3 6 104-15,-3-6 20 16,0 0 3-16,0 0 1 0,4 3-52 0,-4-3-9 0,0 0-3 0,0 0 0 15,3 6-54-15,4-2-10 0,-3 2 0 0,-1-3 0 32,1 0-30-32,-4-3 2 0,7 3 0 0,-4 4 0 0,-3-7 8 0,7 0 1 0,-3 0 1 0,-4 0 0 15,0 0 18-15,7 0-8 0,-3-4 8 0,-4 4 0 16,0 0 26-16,0 0 12 0,0 0 2 0,0 0 1 16,0-6-26-16,0 0-6 0,0 6-1 0,-4-6 0 15,0-1 10-15,4 7 2 0,-3-6 0 0,-1 3 0 16,1-3 7-16,-4-1 1 0,3-2 1 0,4 6 0 15,-3-3-17-15,3 6-4 0,0 0-8 0,0 0 12 16,-4 0-27-16,4 0-5 0,-3-4-2 0,3 4 0 16,0 0-13-16,-7 0-2 0,3-6-1 15,4 6 0-15,0 0 24 0,0 0 5 0,0 0 1 0,0 0 0 0,0 0 25 16,-3 10 6-16,-4-1 1 0,3 0 0 0,0 1 12 0,-3-1 2 16,4 1 1-16,3 2 0 0,-4-2-11 0,4-1-3 15,0 0 0-15,0 1 0 0,0-1-7 0,0-3-2 16,4 4 0-16,-1-1 0 0,1-6-6 0,-1 7-2 15,1-1 0-15,-4-9 0 0,4 7-8 0,3-4-17 16,0 0 4-16,-4 0 1 0,4-3-7 0,0 3-1 16,0-3 0-16,4 0 0 15,-4 0-28-15,4-3-7 0,-4 3-1 0,3-3-592 16,1-7-118-16</inkml:trace>
  <inkml:trace contextRef="#ctx0" brushRef="#br0" timeOffset="91086.319">32025 14346 1602 0,'0'0'35'0,"-3"9"7"0,-1 1 2 0,1-4 1 0,-4 3-36 0,3 1-9 15,0-1 0-15,1 1 0 0,-1-1 83 0,4 4 14 16,0-4 3-16,0 4 1 0,0-4-60 0,4 10-12 16,-1-4-2-16,1 4-1 0,0 0-10 0,3 3-1 15,0 0-1-15,0 3 0 0,0 3-3 0,0 0-1 16,0 1 0-16,0 2 0 0,0-3 13 0,0 0 2 15,0 1 1-15,-3 2 0 0,-1 0-2 0,1 1 0 16,-1-7 0-16,1 3 0 0,-4-6-24 0,0 3-20 16,0-6 3-16,0-3 1 15,0-4-28-15,0 1-6 0,0-7-1 0,0-6 0 16,0 0-113-16,0 0-22 0,0 0-5 0</inkml:trace>
  <inkml:trace contextRef="#ctx0" brushRef="#br0" timeOffset="91635.971">32371 14964 1220 0,'0'0'34'0,"0"0"9"0,0 0-35 0,0 0-8 0,0 0 0 0,0 9 0 16,0-3 66-16,3 4 11 0,-3-10 3 0,0 3 0 16,0 9-64-16,0-5-16 0,4 2 0 0,-4-3 0 15,0-6-10-15,0 0-5 0,0 7-1 0,0-7 0 16,0 0 16-16,0 0 0 0,0 0 0 0,0 0 0 16,0 0-19-16,0 0-1 0,0 0 0 0,0 0 0 31,7 3-147-31,-7-3-29 0,0 0-7 0,0 0-186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0.457"/>
    </inkml:context>
    <inkml:brush xml:id="br0">
      <inkml:brushProperty name="width" value="0.05" units="cm"/>
      <inkml:brushProperty name="height" value="0.05" units="cm"/>
    </inkml:brush>
  </inkml:definitions>
  <inkml:trace contextRef="#ctx0" brushRef="#br0">0 1 10136 0 0,'5'16'224'0'0,"-5"-9"40"0"0,0 5 16 0 0,0 4 8 0 0,0-6-288 0 0,0 6 0 0 0,0-5 0 0 0,0 5 0 0 0,0-5 0 0 0,4-3 0 0 0,-4-8 0 0 0,0 0 0 0 0,0 0 0 0 0,0 0 0 0 0,9-4 0 0 0,-1-3-4448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0.758"/>
    </inkml:context>
    <inkml:brush xml:id="br0">
      <inkml:brushProperty name="width" value="0.05" units="cm"/>
      <inkml:brushProperty name="height" value="0.05" units="cm"/>
    </inkml:brush>
  </inkml:definitions>
  <inkml:trace contextRef="#ctx0" brushRef="#br0">84 42 12384 0 0,'0'0'281'0'0,"0"0"40"0"0,0 0 21 0 0,0 0-45 0 0,0 0-112 0 0,-1 1 266 0 0,-5 2-248 0 0,0 1 1 0 0,0 0 0 0 0,1 1-1 0 0,0-1 1 0 0,-1 1-1 0 0,2 0 1 0 0,-1 0 0 0 0,0 0-1 0 0,1 1 1 0 0,0 0-1 0 0,1 0 1 0 0,-1 0-1 0 0,1 0 1 0 0,0 0 0 0 0,0 1-1 0 0,1 0 1 0 0,0-1-1 0 0,0 1 1 0 0,1 0-1 0 0,0 0 1 0 0,0 0 0 0 0,0 0-1 0 0,1 0 1 0 0,0 0-1 0 0,0 0 1 0 0,1 0 0 0 0,0 0-1 0 0,0-1 1 0 0,2 5-204 0 0,27 54 250 0 0,-28-62-250 0 0,1 0 0 0 0,-1 0 0 0 0,1 0 0 0 0,0-1 0 0 0,0 1 0 0 0,0-1 0 0 0,0 0 0 0 0,1 0 0 0 0,-1 0 0 0 0,0 0 0 0 0,1-1 0 0 0,0 1 0 0 0,-1-1 0 0 0,5 1 0 0 0,7 4 0 0 0,-12-6 22 0 0,0 0-1 0 0,0 1 0 0 0,0-1 0 0 0,0 0 0 0 0,0-1 0 0 0,0 1 0 0 0,0-1 0 0 0,0 1 1 0 0,0-1-1 0 0,-1 0 0 0 0,1 0 0 0 0,0 0 0 0 0,0 0 0 0 0,-1-1 0 0 0,1 1 0 0 0,0-1 1 0 0,-1 1-1 0 0,1-1 0 0 0,1-2-21 0 0,19-9 254 0 0,-19 9-205 0 0,-1 0-1 0 0,1 1 1 0 0,-1-1-1 0 0,0-1 0 0 0,0 1 1 0 0,0 0-1 0 0,-1-1 0 0 0,1 1 1 0 0,-1-1-1 0 0,0 0 1 0 0,-1 0-1 0 0,1 1 0 0 0,-1-1 1 0 0,0 0-1 0 0,0-1 0 0 0,0 1 1 0 0,-1 0-1 0 0,0 0 1 0 0,0 0-1 0 0,0 0 0 0 0,-1-5-48 0 0,0 2-57 0 0,0-1-1 0 0,-1 1 0 0 0,0 1 0 0 0,0-1 1 0 0,0 0-1 0 0,-1 0 0 0 0,0 1 0 0 0,-1-1 1 0 0,0 1-1 0 0,-3-4 58 0 0,-52-72-3264 0 0,29 66-2224 0 0,26 14 3954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1.263"/>
    </inkml:context>
    <inkml:brush xml:id="br0">
      <inkml:brushProperty name="width" value="0.05" units="cm"/>
      <inkml:brushProperty name="height" value="0.05" units="cm"/>
    </inkml:brush>
  </inkml:definitions>
  <inkml:trace contextRef="#ctx0" brushRef="#br0">5 153 8512 0 0,'-3'-6'329'0'0,"2"7"5168"0"0,5 66-3165 0 0,30-3-1819 0 0,-31-59-489 0 0,-2-3-9 0 0,0 1 0 0 0,1 0 0 0 0,-1-1 0 0 0,1 1 0 0 0,0-1 0 0 0,-1 0 0 0 0,1 1 0 0 0,0-1 0 0 0,0 0 0 0 0,1 0 0 0 0,-1 0 0 0 0,0 0 0 0 0,1-1 0 0 0,-1 1 0 0 0,1-1 0 0 0,-1 1 0 0 0,1-1 0 0 0,0 0 0 0 0,0 0 0 0 0,0 0 0 0 0,-1 0 0 0 0,1-1-1 0 0,1 1-14 0 0,-1-1 60 0 0,-1 0 8 0 0,-1 1 1 0 0,1-1 0 0 0,-1 0-1 0 0,1 0 1 0 0,-1 1-1 0 0,1-1 1 0 0,-1-1 0 0 0,1 1-1 0 0,0 0 1 0 0,-1 0 0 0 0,1 0-1 0 0,-1-1 1 0 0,1 1 0 0 0,-1-1-1 0 0,1 1 1 0 0,-1-1 0 0 0,0 0-1 0 0,1 0 1 0 0,-1 1 0 0 0,0-1-1 0 0,1 0 1 0 0,-1 0 0 0 0,0 0-1 0 0,0 0 1 0 0,0-1 0 0 0,0 1-1 0 0,0 0 1 0 0,0 0-1 0 0,0-1 1 0 0,0 1 0 0 0,-1 0-1 0 0,1-1 1 0 0,0 1 0 0 0,0-2-69 0 0,17-57 1985 0 0,-16 46-1959 0 0,-1 0 0 0 0,-1 0 0 0 0,0 0 0 0 0,-1 0 0 0 0,-1 0 1 0 0,0 1-1 0 0,-2-9-26 0 0,-4-19-505 0 0,-10-32-4569 0 0,13 65 3644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1.829"/>
    </inkml:context>
    <inkml:brush xml:id="br0">
      <inkml:brushProperty name="width" value="0.05" units="cm"/>
      <inkml:brushProperty name="height" value="0.05" units="cm"/>
    </inkml:brush>
  </inkml:definitions>
  <inkml:trace contextRef="#ctx0" brushRef="#br0">18 282 9760 0 0,'0'0'284'0'0,"0"0"1"0"0,4 8-174 0 0,23 68 4201 0 0,-15-18-3120 0 0,-8 2-431 0 0,-4-58-488 0 0,-5 6 1188 0 0,5-8-1403 0 0,-1-1-1 0 0,0 1 1 0 0,0 0-1 0 0,1-1 0 0 0,-1 1 1 0 0,0 0-1 0 0,1-1 1 0 0,-1 1-1 0 0,0-1 0 0 0,1 1 1 0 0,-1-1-1 0 0,1 0 1 0 0,-1 1-1 0 0,1-1 0 0 0,-1 0 1 0 0,1 1-1 0 0,-1-1 1 0 0,1 0-1 0 0,0 1 0 0 0,-1-1 1 0 0,1 0-1 0 0,0 0 0 0 0,0 1 1 0 0,0-1-1 0 0,-1 0 1 0 0,1 0-1 0 0,0 0 0 0 0,0 1 1 0 0,0-1-1 0 0,0 0 1 0 0,0 0-1 0 0,0 0 0 0 0,1 1 1 0 0,-1-1-1 0 0,0 0 1 0 0,0 0-1 0 0,1 0 0 0 0,-1 1 1 0 0,0-2-58 0 0,-2-11 408 0 0,-10-78 856 0 0,-13-62 480 0 0,16 82-1033 0 0,18-4-637 0 0,12 21 142 0 0,-18 51-177 0 0,0 2-105 0 0,1 0 1 0 0,-1 0-1 0 0,0 0 0 0 0,1 0 1 0 0,-1 0-1 0 0,1 1 0 0 0,-1 0 1 0 0,1 0-1 0 0,-1 0 1 0 0,1 0-1 0 0,-1 0 0 0 0,0 1 1 0 0,1-1-1 0 0,-1 1 0 0 0,1 0 1 0 0,-1 0-1 0 0,0 0 0 0 0,0 1 1 0 0,0-1-1 0 0,0 1 1 0 0,1 0 65 0 0,19 6-590 0 0,58 27-4710 0 0,-67-28 2872 0 0,3 2-3402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57.146"/>
    </inkml:context>
    <inkml:brush xml:id="br0">
      <inkml:brushProperty name="width" value="0.05" units="cm"/>
      <inkml:brushProperty name="height" value="0.05" units="cm"/>
    </inkml:brush>
  </inkml:definitions>
  <inkml:trace contextRef="#ctx0" brushRef="#br0">187 695 6448 0 0,'0'0'141'0'0,"0"0"23"0"0,-8-1 171 0 0,-1-2-303 0 0,0 3 42 0 0,-16 18 3356 0 0,24-18-2988 0 0,1 0-152 0 0,0 0 451 0 0,0 0 230 0 0,0 0 42 0 0,0 0-128 0 0,-9 7 1508 0 0,24 23-2378 0 0,-12-28-14 0 0,0 1 28 0 0,1-1 0 0 0,-1 1-1 0 0,1-1 1 0 0,-1 0-1 0 0,1 0 1 0 0,0 0-1 0 0,0-1 1 0 0,0 1 0 0 0,0-1-1 0 0,0 0 1 0 0,0 0-1 0 0,0-1 1 0 0,1 1-1 0 0,-1-1 1 0 0,0 0 0 0 0,0 0-1 0 0,1 0 1 0 0,-1-1-1 0 0,0 1 1 0 0,0-1-1 0 0,0 0 1 0 0,0 0 0 0 0,0-1-1 0 0,0 1 1 0 0,0-1-1 0 0,0 0 1 0 0,0 0-1 0 0,1-1-28 0 0,-1 0 40 0 0,1 0-1 0 0,-1 0 0 0 0,0-1 0 0 0,0 1 1 0 0,-1-1-1 0 0,1 0 0 0 0,-1 0 0 0 0,0-1 0 0 0,0 1 1 0 0,0 0-1 0 0,0-1 0 0 0,-1 0 0 0 0,0 0 1 0 0,0 0-1 0 0,0 0 0 0 0,-1 0 0 0 0,0 0 1 0 0,1 0-1 0 0,-2 0 0 0 0,1 0 0 0 0,-1-1 0 0 0,0 1 1 0 0,0 0-1 0 0,0-1 0 0 0,-1 1 0 0 0,1 0 1 0 0,-1 0-1 0 0,-1 0 0 0 0,1 0 0 0 0,-1 0 0 0 0,0-1-39 0 0,0 3 1 0 0,0 0-1 0 0,-1-1 1 0 0,1 1-1 0 0,-1 0 1 0 0,0 0 0 0 0,0 1-1 0 0,0-1 1 0 0,0 1-1 0 0,-1-1 1 0 0,1 1-1 0 0,-1 0 1 0 0,1 0-1 0 0,-1 1 1 0 0,0-1-1 0 0,0 1 1 0 0,1-1-1 0 0,-1 1 1 0 0,0 0-1 0 0,0 1 1 0 0,0-1-1 0 0,0 1 1 0 0,0 0-1 0 0,-1 0 1 0 0,1 0-1 0 0,0 0 1 0 0,0 1-1 0 0,-1 0 0 0 0,-2 0-13 0 0,-1 0 0 0 0,0 1-1 0 0,1 0 1 0 0,-1 1 0 0 0,1 0-1 0 0,0 0 1 0 0,0 0-1 0 0,0 1 1 0 0,0 0 0 0 0,0 1-1 0 0,1-1 1 0 0,0 1-1 0 0,-5 5 14 0 0,-1 6-62 0 0,0 1 0 0 0,2 0 0 0 0,0 1 0 0 0,1 0 0 0 0,1 1-1 0 0,0 0 1 0 0,2 0 0 0 0,0 0 0 0 0,1 1 0 0 0,1-1-1 0 0,-1 13 63 0 0,3-24-55 0 0,0 0-1 0 0,0 0 0 0 0,1 0 0 0 0,0 0 0 0 0,0 0 1 0 0,1 0-1 0 0,0 1 0 0 0,0-1 0 0 0,1 0 0 0 0,0 0 1 0 0,0 0-1 0 0,1 0 0 0 0,0 0 0 0 0,0 0 0 0 0,1-1 1 0 0,0 1-1 0 0,1-1 0 0 0,0 1 0 0 0,0-1 0 0 0,1 1 56 0 0,-1-4-175 0 0,0 0-1 0 0,1 0 1 0 0,0 0-1 0 0,0 0 0 0 0,0-1 1 0 0,0 0-1 0 0,0 0 0 0 0,1 0 1 0 0,0-1-1 0 0,-1 1 1 0 0,1-1-1 0 0,0-1 0 0 0,0 1 1 0 0,0-1-1 0 0,0 0 0 0 0,0 0 1 0 0,0-1-1 0 0,0 0 0 0 0,0 0 1 0 0,0 0-1 0 0,0-1 1 0 0,6-1 175 0 0,9-3-5024 0 0</inkml:trace>
  <inkml:trace contextRef="#ctx0" brushRef="#br0" timeOffset="421.871">601 1 10136 0 0,'-9'4'769'0'0,"-17"54"-12"0"0,28-40-450 0 0,0-1 0 0 0,1 1 0 0 0,1 0-1 0 0,0-1 1 0 0,2 0 0 0 0,5 13-307 0 0,9 30 1217 0 0,-4 1-1015 0 0,-3 1 1 0 0,-2 0 0 0 0,1 47-203 0 0,13 239 0 0 0,-16-229-64 0 0,-4-72-2110 0 0,-1-39-2604 0 0</inkml:trace>
  <inkml:trace contextRef="#ctx0" brushRef="#br0" timeOffset="691.455">380 526 10800 0 0,'0'0'241'0'0,"0"0"38"0"0,0 0 13 0 0,0 0-26 0 0,0 0-58 0 0,0 0 391 0 0,0 0 192 0 0,0 0 38 0 0,2 0 35 0 0,121-47 3797 0 0,72 6-7476 0 0,-80 41 424 0 0,-67 7-2065 0 0,-25-3 72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4.259"/>
    </inkml:context>
    <inkml:brush xml:id="br0">
      <inkml:brushProperty name="width" value="0.05" units="cm"/>
      <inkml:brushProperty name="height" value="0.05" units="cm"/>
    </inkml:brush>
  </inkml:definitions>
  <inkml:trace contextRef="#ctx0" brushRef="#br0">1 0 10136 0 0,'0'0'230'0'0,"0"0"30"0"0,0 0 19 0 0,1 6 882 0 0,3 126 3795 0 0,-6-105-4745 0 0,1-24-355 0 0,0 0 1 0 0,1 0-1 0 0,-1-1 0 0 0,1 1 0 0 0,0 0 1 0 0,0 0-1 0 0,0-1 0 0 0,0 1 0 0 0,0 0 0 0 0,0 0 1 0 0,1 0-1 0 0,0-1 0 0 0,-1 1 0 0 0,1 0 1 0 0,0-1-1 0 0,0 1 0 0 0,1-1 0 0 0,-1 1 1 0 0,0-1-1 0 0,1 1 0 0 0,-1-1 0 0 0,1 0 0 0 0,0 0 1 0 0,0 0-1 0 0,0 0 0 0 0,0 0 0 0 0,0 0 1 0 0,1 0 143 0 0,10 5-4840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4.522"/>
    </inkml:context>
    <inkml:brush xml:id="br0">
      <inkml:brushProperty name="width" value="0.05" units="cm"/>
      <inkml:brushProperty name="height" value="0.05" units="cm"/>
    </inkml:brush>
  </inkml:definitions>
  <inkml:trace contextRef="#ctx0" brushRef="#br0">0 0 2864 0 0,'5'30'80'0'0,"-1"-18"16"0"0,0 7-96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5.016"/>
    </inkml:context>
    <inkml:brush xml:id="br0">
      <inkml:brushProperty name="width" value="0.05" units="cm"/>
      <inkml:brushProperty name="height" value="0.05" units="cm"/>
    </inkml:brush>
  </inkml:definitions>
  <inkml:trace contextRef="#ctx0" brushRef="#br0">251 50 10512 0 0,'-20'-1'360'0'0,"0"1"0"0"0,1-2 0 0 0,-1-1 0 0 0,1-1 0 0 0,-1 0 0 0 0,-13-6-360 0 0,-40-13 2000 0 0,56 20-1518 0 0,15 3-546 0 0,2 0-2 0 0,-8 27-126 0 0,20 84 205 0 0,-11-102 34 0 0,0 0 0 0 0,1-1 0 0 0,0 1 1 0 0,0-1-1 0 0,1 0 0 0 0,0 1 0 0 0,1-1 0 0 0,0-1 1 0 0,0 1-1 0 0,1 1-47 0 0,-2-8 121 0 0,-1 1 1 0 0,0-1-1 0 0,1 0 0 0 0,-1 0 1 0 0,1 0-1 0 0,-1 0 0 0 0,1-1 1 0 0,0 1-1 0 0,-1-1 0 0 0,1 0 1 0 0,0 1-1 0 0,-1-1 0 0 0,1 0 1 0 0,0-1-1 0 0,-1 1 0 0 0,1 0 1 0 0,0-1-1 0 0,-1 1 0 0 0,1-1 1 0 0,-1 0-1 0 0,1 0 0 0 0,-1 0 1 0 0,1 0-1 0 0,-1 0 1 0 0,0-1-1 0 0,0 1 0 0 0,1-1 1 0 0,-1 0-1 0 0,0 0-121 0 0,10-4 407 0 0,-4 2-394 0 0,0 0 0 0 0,0-1 0 0 0,0 0 0 0 0,-1 0 0 0 0,0-1 0 0 0,0 0 0 0 0,-1 0 0 0 0,0-1 0 0 0,0 1 0 0 0,0-1 0 0 0,0-2-13 0 0,14-15 13 0 0,-16 21 62 0 0,-3 2 308 0 0,-1 1 113 0 0,0 0 14 0 0,0 0-67 0 0,6 2-419 0 0,0 0 0 0 0,0 0 0 0 0,0 0-1 0 0,0 1 1 0 0,-1-1 0 0 0,1 2 0 0 0,-1-1 0 0 0,1 0 0 0 0,-1 1-1 0 0,0 0 1 0 0,-1 0 0 0 0,1 1 0 0 0,-1 0 0 0 0,1-1 0 0 0,-1 1 0 0 0,1 3-24 0 0,1-2-159 0 0,30 19-794 0 0,-5-31-2877 0 0,-16 0 2306 0 0,2 1-10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5.274"/>
    </inkml:context>
    <inkml:brush xml:id="br0">
      <inkml:brushProperty name="width" value="0.05" units="cm"/>
      <inkml:brushProperty name="height" value="0.05" units="cm"/>
    </inkml:brush>
  </inkml:definitions>
  <inkml:trace contextRef="#ctx0" brushRef="#br0">5 1 6688 0 0,'0'23'192'0'0,"0"-8"32"0"0,-4-4-224 0 0,4 8 0 0 0,0 1 0 0 0,0-1 0 0 0,0-4 0 0 0,0 1 0 0 0,0-5 0 0 0,0 1-1864 0 0,0-12-424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5.505"/>
    </inkml:context>
    <inkml:brush xml:id="br0">
      <inkml:brushProperty name="width" value="0.05" units="cm"/>
      <inkml:brushProperty name="height" value="0.05" units="cm"/>
    </inkml:brush>
  </inkml:definitions>
  <inkml:trace contextRef="#ctx0" brushRef="#br0">54 1 14888 0 0,'0'0'332'0'0,"-13"0"823"0"0,-19 9-816 0 0,32-9-334 0 0,0 0 0 0 0,-1 0 1 0 0,1 0-1 0 0,0 0 0 0 0,-1 0 0 0 0,1 0 0 0 0,0 0 0 0 0,0 0 0 0 0,-1 0 0 0 0,1 0 0 0 0,0 0 1 0 0,-1 0-1 0 0,1 0 0 0 0,0 0 0 0 0,0 0 0 0 0,-1 0 0 0 0,1 0 0 0 0,0 0 0 0 0,-1 1 0 0 0,1-1 1 0 0,0 0-1 0 0,0 0 0 0 0,-1 0 0 0 0,1 0 0 0 0,0 1 0 0 0,0-1 0 0 0,0 0 0 0 0,-1 0 0 0 0,1 1 1 0 0,0-1-1 0 0,0 0 0 0 0,0 0 0 0 0,0 1 0 0 0,0-1 0 0 0,0 0 0 0 0,-1 1 0 0 0,1-1 1 0 0,0 0-1 0 0,0 0 0 0 0,0 1 0 0 0,0-1 0 0 0,0 0 0 0 0,0 1 0 0 0,0-1 0 0 0,0 0 0 0 0,0 1 1 0 0,0-1-1 0 0,0 0 0 0 0,0 0 0 0 0,1 1 0 0 0,-1-1 0 0 0,0 0 0 0 0,0 1 0 0 0,0-1 0 0 0,0 0 1 0 0,0 0-1 0 0,1 1 0 0 0,-1-1 0 0 0,0 0 0 0 0,0 0 0 0 0,0 0 0 0 0,1 1 0 0 0,-1-1-5 0 0,21 6-1442 0 0,26-6-1544 0 0,-17-4 1450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34.719"/>
    </inkml:context>
    <inkml:brush xml:id="br0">
      <inkml:brushProperty name="width" value="0.05" units="cm"/>
      <inkml:brushProperty name="height" value="0.05" units="cm"/>
    </inkml:brush>
  </inkml:definitions>
  <inkml:trace contextRef="#ctx0" brushRef="#br0">0 0 8288 0 0,'0'0'184'0'0,"0"8"40"0"0,0 3 0 0 0,0 1 8 0 0,0-1-232 0 0,0 5 0 0 0,0-1 0 0 0,0 4 0 0 0,0-3-112 0 0,4 3-72 0 0,-4-1-8 0 0,0 6-2144 0 0,0-6-432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9.460"/>
    </inkml:context>
    <inkml:brush xml:id="br0">
      <inkml:brushProperty name="width" value="0.05" units="cm"/>
      <inkml:brushProperty name="height" value="0.05" units="cm"/>
    </inkml:brush>
  </inkml:definitions>
  <inkml:trace contextRef="#ctx0" brushRef="#br0">44 30 11976 0 0,'-4'5'181'0'0,"-1"0"0"0"0,1 0 0 0 0,0 0 1 0 0,1 1-1 0 0,-1-1 0 0 0,1 1 0 0 0,0 0 1 0 0,1 0-1 0 0,0 0 0 0 0,-1 0 0 0 0,2 1 1 0 0,-1-1-1 0 0,1 0 0 0 0,0 1 0 0 0,0 0 1 0 0,1 5-182 0 0,0-10 202 0 0,1 0 1 0 0,-1-1-1 0 0,1 1 1 0 0,0 0-1 0 0,0-1 1 0 0,-1 1-1 0 0,1-1 1 0 0,0 1-1 0 0,1-1 1 0 0,-1 1 0 0 0,0-1-1 0 0,0 1 1 0 0,1-1-1 0 0,-1 0 1 0 0,0 0-1 0 0,1 0 1 0 0,-1 0-1 0 0,1 0 1 0 0,0 0-1 0 0,-1 0 1 0 0,1-1 0 0 0,0 1-1 0 0,1 0-202 0 0,87 4 3485 0 0,-25-9-4881 0 0,-63 3 1341 0 0,0 1-1 0 0,0-1 0 0 0,-1 0 0 0 0,1 0 0 0 0,0 0 1 0 0,-1 0-1 0 0,1 0 0 0 0,-1 0 0 0 0,1 0 0 0 0,-1-1 0 0 0,0 1 1 0 0,0 0-1 0 0,1-1 0 0 0,-1 1 0 0 0,0-1 0 0 0,0 1 1 0 0,0-1-1 0 0,0 0 0 0 0,-1 1 0 0 0,1-1 0 0 0,0 0 1 0 0,-1 0-1 0 0,1 0 0 0 0,-1 1 0 0 0,0-1 0 0 0,0 0 1 0 0,1 0-1 0 0,-1 0 0 0 0,0 0 0 0 0,-1 0 0 0 0,1 1 1 0 0,0-1-1 0 0,0 0 0 0 0,-1 0 0 0 0,0 0 56 0 0,3-20 795 0 0,-1 19-737 0 0,-1 0 0 0 0,0 0 0 0 0,0 0 1 0 0,0 0-1 0 0,0 0 0 0 0,-1 1 0 0 0,1-1 1 0 0,-1 0-1 0 0,1 0 0 0 0,-1 0 0 0 0,0 1 1 0 0,0-1-1 0 0,0 0 0 0 0,-1 1 0 0 0,1-1 0 0 0,-1 1 1 0 0,1-1-1 0 0,-1 1 0 0 0,0 0 0 0 0,0 0 1 0 0,0 0-1 0 0,0 0 0 0 0,0 0 0 0 0,0 0 1 0 0,-1 0-1 0 0,1 1 0 0 0,-1-1 0 0 0,-1 0-58 0 0,-2-1-22 0 0,1 0 1 0 0,-1 0-1 0 0,0 1 0 0 0,0 0 0 0 0,0 0 0 0 0,0 0 0 0 0,0 1 0 0 0,0 0 1 0 0,0 0-1 0 0,0 1 0 0 0,-1 0 0 0 0,1 0 0 0 0,0 0 0 0 0,0 1 0 0 0,-5 0 22 0 0,8 1 11 0 0,1 0 0 0 0,-1 0 0 0 0,0 0-1 0 0,1 0 1 0 0,-1 0 0 0 0,1 1-1 0 0,0-1 1 0 0,0 1 0 0 0,0-1 0 0 0,0 1-1 0 0,0 0 1 0 0,0 0 0 0 0,1 0 0 0 0,0 0-1 0 0,-1 0 1 0 0,1 0 0 0 0,0 0 0 0 0,0 1-1 0 0,1 0-10 0 0,-2 9-9 0 0,1 0 0 0 0,0 1 1 0 0,1-1-1 0 0,1 0 0 0 0,0 1 0 0 0,1-1 0 0 0,0 0 0 0 0,1 0 0 0 0,0 0 0 0 0,1 0 0 0 0,1-1 0 0 0,0 0 0 0 0,5 10 9 0 0,-10-22-1 0 0,5 9-33 0 0,-1 0-1 0 0,1-1 1 0 0,0 0-1 0 0,1 0 0 0 0,0 0 1 0 0,0-1-1 0 0,1 0 1 0 0,0 0-1 0 0,0 0 1 0 0,0-1-1 0 0,1 0 0 0 0,7 4 35 0 0,5 1-250 0 0,19 8-4767 0 0,-30-19-1035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9.841"/>
    </inkml:context>
    <inkml:brush xml:id="br0">
      <inkml:brushProperty name="width" value="0.05" units="cm"/>
      <inkml:brushProperty name="height" value="0.05" units="cm"/>
    </inkml:brush>
  </inkml:definitions>
  <inkml:trace contextRef="#ctx0" brushRef="#br0">1 281 13824 0 0,'0'0'314'0'0,"0"0"46"0"0,0 0 22 0 0,0 0-50 0 0,7-4-208 0 0,1 0 559 0 0,-1-1 0 0 0,0 0 0 0 0,0 0 0 0 0,0 0 1 0 0,0-1-1 0 0,-1 0 0 0 0,0 0 0 0 0,-1-1 0 0 0,2-1-683 0 0,27-28 1787 0 0,-18 21-1819 0 0,0-1 0 0 0,-2 0 0 0 0,0-1 0 0 0,0-1 0 0 0,9-18 32 0 0,-9-6-3265 0 0,-9 26-719 0 0,-1 9 1938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7.731"/>
    </inkml:context>
    <inkml:brush xml:id="br0">
      <inkml:brushProperty name="width" value="0.05" units="cm"/>
      <inkml:brushProperty name="height" value="0.05" units="cm"/>
    </inkml:brush>
  </inkml:definitions>
  <inkml:trace contextRef="#ctx0" brushRef="#br0">104 84 8288 0 0,'0'0'190'0'0,"0"0"28"0"0,0 0 7 0 0,-9-2 6 0 0,-46 2 3839 0 0,51 2-3962 0 0,-31 39 1924 0 0,35-13-897 0 0,0-27-857 0 0,0-1 2 0 0,0 1-46 0 0,21 5 59 0 0,-16-7-180 0 0,0-1 1 0 0,-1 1-1 0 0,1-1 0 0 0,-1 0 1 0 0,1 0-1 0 0,-1 0 0 0 0,0-1 1 0 0,0 1-1 0 0,0-1 0 0 0,0 0 1 0 0,0 0-1 0 0,-1-1 0 0 0,1 1 1 0 0,-1-1-1 0 0,0 0 0 0 0,0 1 1 0 0,-1-1-1 0 0,1-1 0 0 0,1-3-113 0 0,26-57 256 0 0,-33 54 1220 0 0,3 19-1474 0 0,2-1-1 0 0,-1 0 0 0 0,1 0 0 0 0,0 0 0 0 0,1 0 0 0 0,0 0 0 0 0,0-1 1 0 0,0 1-1 0 0,1-1 0 0 0,1 2-1 0 0,10 21 0 0 0,-3-6-65 0 0,-11-22-278 0 0,-1-1-133 0 0,19-2-1275 0 0,0 0-4080 0 0,-10 2 218 0 0</inkml:trace>
  <inkml:trace contextRef="#ctx0" brushRef="#br0" timeOffset="495.935">366 51 8592 0 0,'-9'111'3318'0'0,"10"-83"-1032"0"0,-1-26-1770 0 0,0-2-15 0 0,0 0-44 0 0,0 0-17 0 0,0 0-7 0 0,0 0-47 0 0,0 0-197 0 0,8-12 154 0 0,6-44 2433 0 0,-11-7-1711 0 0,-2 48-902 0 0,16 8-149 0 0,-13 7-14 0 0,0 0 0 0 0,0-1 0 0 0,0 1 0 0 0,1-1 0 0 0,-1 0 0 0 0,0 0 0 0 0,0 0 0 0 0,0-1 0 0 0,-1 0 0 0 0,1 0 0 0 0,0 0 0 0 0,0 0 0 0 0,-1 0 0 0 0,3-3 0 0 0,36-12 176 0 0,-11 46-422 0 0,-17 18-388 0 0,2-9-602 0 0,9-2-850 0 0,-2-21-3601 0 0,-14-12 3641 0 0</inkml:trace>
  <inkml:trace contextRef="#ctx0" brushRef="#br0" timeOffset="1175.433">885 39 15664 0 0,'0'0'356'0'0,"0"0"49"0"0,0 0 21 0 0,-9 3 92 0 0,-56 6 2338 0 0,9 5 421 0 0,48-10-3260 0 0,1-1-17 0 0,5 6 0 0 0,16 33 0 0 0,-8-33 0 0 0,-5-6 0 0 0,1 0 0 0 0,0 0 0 0 0,0 0 0 0 0,0 0 0 0 0,0 0 0 0 0,0-1 0 0 0,0 1 0 0 0,1 0 0 0 0,-1-1 0 0 0,1 0 0 0 0,0 0 0 0 0,-1 0 0 0 0,1 0 0 0 0,0 0 0 0 0,1 0 0 0 0,-1-1 0 0 0,0 1 0 0 0,0-1 0 0 0,1 0 0 0 0,-1 0 0 0 0,0 0 0 0 0,1-1 0 0 0,0 1 0 0 0,6-1 0 0 0,-8 1 0 0 0,1-1 0 0 0,-1 0 0 0 0,0 0 0 0 0,1 1 0 0 0,-1-2 0 0 0,0 1 0 0 0,1 0 0 0 0,-1 0 0 0 0,0-1 0 0 0,1 1 0 0 0,-1-1 0 0 0,0 0 0 0 0,0 0 0 0 0,0 1 0 0 0,0-2 0 0 0,0 1 0 0 0,0 0 0 0 0,0 0 0 0 0,0-1 0 0 0,1 0 0 0 0,23-28 0 0 0,-13-4 0 0 0,-13 26 0 0 0,0 2-14 0 0,0 5-66 0 0,14 13-640 0 0,11 46-466 0 0,-4 94 1186 0 0,-13-14 0 0 0,-12 130 884 0 0,5-264-841 0 0,-1 0-1 0 0,1 1 0 0 0,-1-1 1 0 0,0 0-1 0 0,-1 1 0 0 0,1-1 1 0 0,-1 1-1 0 0,0-1 0 0 0,0 0 1 0 0,0 0-1 0 0,0 1 0 0 0,-1-1 1 0 0,0 0-1 0 0,0 0 0 0 0,0-1 1 0 0,0 1-1 0 0,-1 0 1 0 0,1-1-1 0 0,-1 1 0 0 0,0-1 1 0 0,0 0-1 0 0,0 0 0 0 0,-1 0 1 0 0,1 0-1 0 0,-1 0-42 0 0,-57-22 216 0 0,-22-44 313 0 0,20-1-675 0 0,46 39-205 0 0,0 0 1 0 0,2-1 0 0 0,1-1 0 0 0,1 0 0 0 0,1-1-1 0 0,-3-12 351 0 0,11-52-3398 0 0,8 76 1758 0 0,4 1-4505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6.398"/>
    </inkml:context>
    <inkml:brush xml:id="br0">
      <inkml:brushProperty name="width" value="0.05" units="cm"/>
      <inkml:brushProperty name="height" value="0.05" units="cm"/>
    </inkml:brush>
  </inkml:definitions>
  <inkml:trace contextRef="#ctx0" brushRef="#br0">104 165 10512 0 0,'0'2'306'0'0,"-32"103"5120"0"0,23-74-4295 0 0,5 39-1048 0 0,2-66 179 0 0,1-2 1256 0 0,-1-13-1365 0 0,-7-31-153 0 0,-13-22 0 0 0,18 53 143 0 0,0 0 0 0 0,0 0 0 0 0,1-1-1 0 0,1 1 1 0 0,0-1 0 0 0,0 0 0 0 0,1 1 0 0 0,1-1-1 0 0,0 0 1 0 0,1 0 0 0 0,0 1 0 0 0,0-1-1 0 0,1 0-142 0 0,24-76-120 0 0,-25 87 77 0 0,0-1-1 0 0,0 1 0 0 0,1 0 0 0 0,-1 1 1 0 0,0-1-1 0 0,0 0 0 0 0,1 0 0 0 0,-1 0 1 0 0,1 1-1 0 0,-1-1 0 0 0,1 1 0 0 0,-1-1 1 0 0,1 1-1 0 0,-1 0 0 0 0,1 0 0 0 0,-1-1 1 0 0,1 1-1 0 0,-1 0 0 0 0,1 0 0 0 0,0 0 1 0 0,-1 1-1 0 0,1-1 0 0 0,-1 0 0 0 0,1 1 0 0 0,-1-1 1 0 0,1 1-1 0 0,-1-1 0 0 0,1 1 0 0 0,-1 0 1 0 0,0-1-1 0 0,1 1 0 0 0,-1 0 0 0 0,0 0 1 0 0,0 0-1 0 0,1 0 0 0 0,-1 0 0 0 0,0 0 1 0 0,0 0-1 0 0,0 1 0 0 0,0-1 0 0 0,0 0 1 0 0,-1 1-1 0 0,1-1 0 0 0,0 0 0 0 0,-1 1 44 0 0,5 2-95 0 0,8 9-292 0 0,-1 0 0 0 0,0 0-1 0 0,0 2 1 0 0,-2-1 0 0 0,0 2-1 0 0,0-1 1 0 0,-2 1 0 0 0,0 0 0 0 0,-1 1-1 0 0,0 0 1 0 0,-1 0 0 0 0,0 7 387 0 0,11 27-4419 0 0,-9-28 110 0 0</inkml:trace>
  <inkml:trace contextRef="#ctx0" brushRef="#br0" timeOffset="675.894">225 146 9040 0 0,'0'0'266'0'0,"0"0"1"0"0,0-16-160 0 0,8-21 3874 0 0,-7 36-3445 0 0,5-3 2610 0 0,17 18-2772 0 0,-9-5 400 0 0,31-6-913 0 0,-20-6 514 0 0,-21 5-418 0 0,1-1 0 0 0,-1 1 0 0 0,0 1 0 0 0,0-1 0 0 0,0 0-1 0 0,0 1 1 0 0,0 0 0 0 0,-1 0 0 0 0,1 0 0 0 0,-1 1 0 0 0,0-1 0 0 0,1 1-1 0 0,-2-1 1 0 0,1 1 0 0 0,0 0 0 0 0,-1 0 0 0 0,0 0 0 0 0,0 1-1 0 0,0-1 1 0 0,0 0 0 0 0,-1 1 0 0 0,0 0 0 0 0,0-1 0 0 0,0 1-1 0 0,0-1 1 0 0,-1 1 0 0 0,1 0 0 0 0,-2 1 43 0 0,5 8-46 0 0,0 111 3 0 0,-25-10 1660 0 0,21-115-1647 0 0,0 0-1 0 0,1 0 0 0 0,-1-1 0 0 0,0 1 0 0 0,0 0 0 0 0,0 0 0 0 0,0 0 0 0 0,1 0 1 0 0,-1 0-1 0 0,0 0 0 0 0,0 0 0 0 0,0 0 0 0 0,1 0 0 0 0,-1 0 0 0 0,0 0 0 0 0,0 0 1 0 0,0 0-1 0 0,1 0 0 0 0,-1 0 0 0 0,0 0 0 0 0,0 0 0 0 0,1 0 0 0 0,-1 0 0 0 0,0 0 1 0 0,0 0-1 0 0,0 0 0 0 0,1 0 0 0 0,-1 0 0 0 0,0 0 0 0 0,0 0 0 0 0,0 0 0 0 0,0 0 1 0 0,1 1-1 0 0,-1-1 0 0 0,0 0 0 0 0,0 0 0 0 0,0 0 0 0 0,0 0 0 0 0,1 1 0 0 0,-1-1 1 0 0,0 0-1 0 0,0 0 0 0 0,0 0 0 0 0,0 0 0 0 0,0 1 0 0 0,0-1 31 0 0,18-24-3362 0 0,-15 20 1461 0 0,7-12-3423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03.495"/>
    </inkml:context>
    <inkml:brush xml:id="br0">
      <inkml:brushProperty name="width" value="0.05" units="cm"/>
      <inkml:brushProperty name="height" value="0.05" units="cm"/>
    </inkml:brush>
  </inkml:definitions>
  <inkml:trace contextRef="#ctx0" brushRef="#br0">449 626 6768 0 0,'-5'191'1720'0'0,"5"-190"-1663"0"0,0-1 0 0 0,0 1 1 0 0,0-1-1 0 0,0 1 1 0 0,0-1-1 0 0,0 0 0 0 0,0 1 1 0 0,0-1-1 0 0,-1 1 0 0 0,1-1 1 0 0,0 0-1 0 0,0 1 1 0 0,0-1-1 0 0,0 0 0 0 0,-1 1 1 0 0,1-1-1 0 0,0 0 0 0 0,0 1 1 0 0,-1-1-1 0 0,1 0 0 0 0,0 1 1 0 0,-1-1-1 0 0,1 0 1 0 0,0 0-1 0 0,0 1 0 0 0,-1-1 1 0 0,1 0-1 0 0,-1 0 0 0 0,1 0 1 0 0,0 1-1 0 0,-1-1 0 0 0,1 0 1 0 0,-1 0-1 0 0,1 0 1 0 0,0 0-1 0 0,-1 0 0 0 0,1 0 1 0 0,-1 0-1 0 0,1 0 0 0 0,0 0 1 0 0,-1 0-1 0 0,1 0 0 0 0,-1 0 1 0 0,1 0-1 0 0,0 0 1 0 0,-1 0-1 0 0,1-1 0 0 0,-1 1 1 0 0,1 0-1 0 0,0 0 0 0 0,-1 0 1 0 0,1-1-1 0 0,0 1 1 0 0,-1 0-1 0 0,1-1-57 0 0,-23-19 925 0 0,16 12-260 0 0,-50-83 3447 0 0,18 22-4912 0 0,13 35-1981 0 0,15 18-2335 0 0</inkml:trace>
  <inkml:trace contextRef="#ctx0" brushRef="#br0" timeOffset="507.57">276 0 10512 0 0,'0'2'306'0'0,"0"10"186"0"0,1 0 0 0 0,0 0 0 0 0,1 0 0 0 0,1-1 0 0 0,-1 1-1 0 0,2-1 1 0 0,0 1 0 0 0,0-1 0 0 0,5 8-492 0 0,17 44 99 0 0,1 52-99 0 0,-19-36 0 0 0,-7-67 0 0 0,-1 1 0 0 0,0 0 0 0 0,-1-1 0 0 0,0 1 0 0 0,-1-1 0 0 0,-1 1 0 0 0,1-1 0 0 0,-2 0 0 0 0,-1 2 0 0 0,4-12-61 0 0,1 1 1 0 0,-1-1-1 0 0,0 0 1 0 0,-1 0-1 0 0,1 0 1 0 0,0 0-1 0 0,-1 0 1 0 0,1 0-1 0 0,-1-1 1 0 0,1 1-1 0 0,-1 0 1 0 0,0-1-1 0 0,1 1 1 0 0,-1-1-1 0 0,0 0 1 0 0,0 0-1 0 0,0 1 1 0 0,0-1 0 0 0,-1 0-1 0 0,1-1 1 0 0,0 1-1 0 0,0 0 1 0 0,-1-1-1 0 0,1 1 1 0 0,0-1-1 0 0,-1 0 1 0 0,1 1-1 0 0,0-1 1 0 0,-1-1-1 0 0,1 1 1 0 0,0 0-1 0 0,-1 0 1 0 0,1-1-1 0 0,0 1 1 0 0,0-1-1 0 0,-1 0 1 0 0,1 0-1 0 0,0 0 1 0 0,0 0 0 0 0,0 0-1 0 0,0 0 1 0 0,0 0 60 0 0,-17-19-1035 0 0,1 0 0 0 0,1 0-1 0 0,1-2 1 0 0,0 0 0 0 0,-10-22 1035 0 0,-55-125-444 0 0,16-13-268 0 0,55 144 328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11.525"/>
    </inkml:context>
    <inkml:brush xml:id="br0">
      <inkml:brushProperty name="width" value="0.05" units="cm"/>
      <inkml:brushProperty name="height" value="0.05" units="cm"/>
    </inkml:brush>
  </inkml:definitions>
  <inkml:trace contextRef="#ctx0" brushRef="#br0">241 421 10336 0 0,'0'0'233'0'0,"0"0"39"0"0,0 0 15 0 0,0 0 91 0 0,0 0 381 0 0,0 0 164 0 0,0 0 34 0 0,-13-5 2049 0 0,-68 5-758 0 0,60 5-2542 0 0,20-5 198 0 0,-14 8-366 0 0,-9 26-654 0 0,19-27 1116 0 0,-3-2 0 0 0,3 2 0 0 0,-1 32 0 0 0,7-35 0 0 0,12 48 0 0 0,-12-38-72 0 0,-1-13-298 0 0,0-1-118 0 0,0 0-21 0 0,0 0 66 0 0,-21 9 2269 0 0,13-6-1826 0 0,5-2 0 0 0,1 0 0 0 0,-1 0 0 0 0,1 1 0 0 0,-1-1 0 0 0,1 1 0 0 0,0-1 0 0 0,0 1 0 0 0,-1 0 0 0 0,1 0 0 0 0,0 0 0 0 0,1 0 0 0 0,-1 0 0 0 0,0 1 0 0 0,1-1 0 0 0,-1 0 0 0 0,1 1 0 0 0,0-1 0 0 0,0 1 0 0 0,0-1 0 0 0,0 1 0 0 0,0 0 0 0 0,0 0 0 0 0,1 0 0 0 0,-7 16 0 0 0,7-16 0 0 0,0 1 0 0 0,1 0 0 0 0,-1 0 0 0 0,1 0 0 0 0,0 0 0 0 0,0-1 0 0 0,0 1 0 0 0,0 0 0 0 0,1-1 0 0 0,-1 1 0 0 0,1-1 0 0 0,0 1 0 0 0,0-1 0 0 0,0 0 0 0 0,1 0 0 0 0,-1 0 0 0 0,1 0 0 0 0,-1 0 0 0 0,2 0 0 0 0,-1-1 66 0 0,1 0-1 0 0,0 0 0 0 0,0-1 1 0 0,1 1-1 0 0,-1-1 0 0 0,0 0 0 0 0,0 0 1 0 0,1 0-1 0 0,-1-1 0 0 0,0 1 0 0 0,1-1 1 0 0,-1 0-1 0 0,1-1 0 0 0,-1 1 0 0 0,0-1 1 0 0,1 0-1 0 0,-1 0 0 0 0,0 0 1 0 0,0 0-1 0 0,0-1 0 0 0,0 0 0 0 0,0 1 1 0 0,2-3-66 0 0,85-60 546 0 0,-80 56-546 0 0,-1-2 0 0 0,0 0 0 0 0,0 0 0 0 0,-1-1 0 0 0,0 0 0 0 0,-1 0 0 0 0,0-1 0 0 0,0 0 0 0 0,-2 0 0 0 0,5-11 0 0 0,19-81 0 0 0,-25 71 0 0 0,-1 10 0 0 0,-1 0 0 0 0,-1 0 0 0 0,-1 0 0 0 0,-1 1 0 0 0,-1-1 0 0 0,-1-6 0 0 0,-37-151 0 0 0,10 135 0 0 0,8 29-1384 0 0,20 16 942 0 0,0-1 292 0 0,-2-1 134 0 0,-2 8 16 0 0,-16 105-930 0 0,12-57-1115 0 0,4-8 925 0 0,5-37 1120 0 0,-3 1 0 0 0,-11 75 0 0 0,18 11 401 0 0,75 173-194 0 0,-48-193-2254 0 0,-23-62-2250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12.671"/>
    </inkml:context>
    <inkml:brush xml:id="br0">
      <inkml:brushProperty name="width" value="0.05" units="cm"/>
      <inkml:brushProperty name="height" value="0.05" units="cm"/>
    </inkml:brush>
  </inkml:definitions>
  <inkml:trace contextRef="#ctx0" brushRef="#br0">31 1 8288 0 0,'0'0'190'0'0,"0"0"28"0"0,0 0 7 0 0,0 1-33 0 0,0 5-77 0 0,0-5 273 0 0,-2 1 109 0 0,-17 14 694 0 0,18-15-821 0 0,1-1 118 0 0,0 0 22 0 0,0 0 2 0 0,-9 17 2048 0 0,31 103-929 0 0,-4-46-1631 0 0,-10 32-4411 0 0,-8-105 3867 0 0,0-1-428 0 0,0 0-1911 0 0,0 0-818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13.315"/>
    </inkml:context>
    <inkml:brush xml:id="br0">
      <inkml:brushProperty name="width" value="0.05" units="cm"/>
      <inkml:brushProperty name="height" value="0.05" units="cm"/>
    </inkml:brush>
  </inkml:definitions>
  <inkml:trace contextRef="#ctx0" brushRef="#br0">151 1 10240 0 0,'-10'0'700'0'0,"-24"6"595"0"0,9 9 3549 0 0,-17 29-3290 0 0,37-37-1675 0 0,0 0 0 0 0,1 0 0 0 0,-1 0 0 0 0,2 1 0 0 0,-1-1 0 0 0,1 1 0 0 0,0 0 0 0 0,0 0 0 0 0,1 0 0 0 0,0 2 121 0 0,2-7 28 0 0,0 0-1 0 0,-1 0 0 0 0,2 0 0 0 0,-1 0 0 0 0,0 0 0 0 0,1 0 0 0 0,-1 0 0 0 0,1-1 0 0 0,0 1 0 0 0,0 0 1 0 0,0 0-1 0 0,0-1 0 0 0,0 1 0 0 0,1 0 0 0 0,-1-1 0 0 0,1 1 0 0 0,0-1 0 0 0,0 0 0 0 0,0 1 0 0 0,0-1 1 0 0,0 0-1 0 0,0 0 0 0 0,1 0 0 0 0,-1-1 0 0 0,0 1 0 0 0,1-1 0 0 0,0 1 0 0 0,-1-1 0 0 0,1 0 0 0 0,0 0 1 0 0,0 0-1 0 0,-1 0 0 0 0,1 0 0 0 0,0-1 0 0 0,0 1 0 0 0,0-1 0 0 0,0 0-27 0 0,2 0 53 0 0,0-1 0 0 0,0 1-1 0 0,0-1 1 0 0,0 0 0 0 0,0-1 0 0 0,0 1-1 0 0,-1-1 1 0 0,1 0 0 0 0,-1 0 0 0 0,1 0 0 0 0,-1-1-1 0 0,0 1 1 0 0,0-1 0 0 0,0 0 0 0 0,0-1-1 0 0,0 1 1 0 0,-1-1 0 0 0,1 1 0 0 0,-1-1-1 0 0,0 0 1 0 0,0 0 0 0 0,2-4-53 0 0,2-6 70 0 0,1 0 0 0 0,-2-1 0 0 0,0 1 0 0 0,-1-1 0 0 0,0 0 0 0 0,1-11-70 0 0,-5-4-30 0 0,-1 29-132 0 0,0 1-64 0 0,9 17-280 0 0,38 81 257 0 0,-9-29 118 0 0,-20-43-381 0 0,-18-26 299 0 0,0 0-190 0 0,0 0-79 0 0,0 0-1050 0 0,0 0-4125 0 0</inkml:trace>
  <inkml:trace contextRef="#ctx0" brushRef="#br0" timeOffset="578.562">436 78 11048 0 0,'-6'22'580'0'0,"2"1"0"0"0,0-1 0 0 0,2 1 1 0 0,1 0-1 0 0,0 10-580 0 0,1 13 739 0 0,1-33-572 0 0,-1-11-157 0 0,-1 0 1 0 0,1 0-1 0 0,0 0 1 0 0,1-1-1 0 0,-1 1 0 0 0,0 0 1 0 0,0 0-1 0 0,1 0 1 0 0,-1 0-1 0 0,1 0 1 0 0,0 0-1 0 0,0 0 0 0 0,-1-1 1 0 0,1 1-1 0 0,0 0 1 0 0,0-1-1 0 0,1 1 1 0 0,-1-1-1 0 0,0 1 0 0 0,0-1 1 0 0,1 1-1 0 0,-1-1 1 0 0,1 0-1 0 0,-1 0 1 0 0,2 1-11 0 0,-3-2 20 0 0,1 1 0 0 0,-1-1 1 0 0,1 0-1 0 0,-1 1 0 0 0,1-1 1 0 0,-1 0-1 0 0,0 1 0 0 0,1-1 1 0 0,-1 0-1 0 0,1 0 0 0 0,-1 0 1 0 0,1 0-1 0 0,-1 0 0 0 0,1 1 0 0 0,0-1 1 0 0,-1 0-1 0 0,1 0 0 0 0,-1 0 1 0 0,1 0-1 0 0,-1 0 0 0 0,1 0 1 0 0,-1-1-1 0 0,1 1 0 0 0,-1 0 1 0 0,1 0-1 0 0,-1 0 0 0 0,1 0 1 0 0,-1-1-1 0 0,1 1 0 0 0,-1 0 1 0 0,0 0-1 0 0,1-1 0 0 0,-1 1 1 0 0,1 0-1 0 0,-1-1 0 0 0,0 1 1 0 0,1-1-1 0 0,-1 1 0 0 0,0 0 1 0 0,1-1-1 0 0,-1 1 0 0 0,0-1 1 0 0,1 1-1 0 0,-1-1 0 0 0,0 1 1 0 0,0-1-1 0 0,0 1 0 0 0,0-1 1 0 0,1 1-1 0 0,-1-1 0 0 0,0 1 1 0 0,0-1-1 0 0,0 1 0 0 0,0-1 1 0 0,0 1-21 0 0,1-3-18 0 0,1-4 126 0 0,-1 1 0 0 0,0-1 0 0 0,0 0 0 0 0,-1 1 0 0 0,0-1 0 0 0,0 0 0 0 0,0 0 0 0 0,-1 0 0 0 0,0 1 0 0 0,0-1 0 0 0,-1 0 0 0 0,1 1 0 0 0,-3-3-108 0 0,0-9 147 0 0,-17-56 805 0 0,16-12-269 0 0,5 85-630 0 0,0 1 11 0 0,1 0 2 0 0,58 8 428 0 0,-11 11-364 0 0,-45-17-176 0 0,0 0 0 0 0,0 1 1 0 0,0-1-1 0 0,-1 1 1 0 0,1-1-1 0 0,-1 1 0 0 0,1 0 1 0 0,-1 0-1 0 0,0 0 0 0 0,0 1 1 0 0,-1-1-1 0 0,1 0 0 0 0,-1 1 1 0 0,1-1-1 0 0,-1 1 1 0 0,0-1-1 0 0,0 1 0 0 0,-1 0 1 0 0,1 0-1 0 0,-1-1 0 0 0,0 3 46 0 0,5 15-187 0 0,1-1 42 0 0,-4-9 93 0 0,0-1 0 0 0,1 1 1 0 0,1-1-1 0 0,0 0 0 0 0,0 1 0 0 0,1-2 0 0 0,0 1 0 0 0,1 0 0 0 0,0-1 0 0 0,0 0 0 0 0,1-1 0 0 0,3 3 52 0 0,-9-10-95 0 0,0 0 0 0 0,1 0 0 0 0,-1 0 0 0 0,0 0-1 0 0,1-1 1 0 0,-1 1 0 0 0,1-1 0 0 0,-1 1 0 0 0,1-1-1 0 0,0 1 1 0 0,-1-1 0 0 0,1 0 0 0 0,-1 0 0 0 0,1 0-1 0 0,0 0 1 0 0,-1 0 0 0 0,1 0 0 0 0,0 0-1 0 0,-1 0 1 0 0,1-1 0 0 0,-1 1 0 0 0,1-1 0 0 0,-1 1-1 0 0,1-1 1 0 0,-1 1 0 0 0,1-1 0 0 0,-1 0 95 0 0,5-6-5701 0 0</inkml:trace>
  <inkml:trace contextRef="#ctx0" brushRef="#br0" timeOffset="1111.193">941 136 8176 0 0,'0'0'234'0'0,"0"0"6"0"0,0 0 36 0 0,0 0 696 0 0,0 0 322 0 0,0 0 67 0 0,0 0-66 0 0,0 0-335 0 0,0 0-148 0 0,-5-6 678 0 0,3 3-1404 0 0,0 1 1 0 0,-1-1-1 0 0,0 1 0 0 0,1 0 0 0 0,-1-1 1 0 0,0 1-1 0 0,0 0 0 0 0,0 1 0 0 0,-1-1 0 0 0,1 0 1 0 0,0 1-1 0 0,-1 0 0 0 0,1 0 0 0 0,-1 0 1 0 0,1 0-1 0 0,-1 1 0 0 0,1-1 0 0 0,-1 1 1 0 0,0 0-1 0 0,1 0 0 0 0,-1 0 0 0 0,1 0 0 0 0,-1 1 1 0 0,1-1-1 0 0,-1 1 0 0 0,1 0 0 0 0,-1 0 1 0 0,1 1-1 0 0,-1-1 0 0 0,1 0 0 0 0,0 1 1 0 0,0 0-1 0 0,0 0 0 0 0,0 0 0 0 0,0 0 0 0 0,0 1 1 0 0,-2 1-87 0 0,4-1-37 0 0,-1 0 1 0 0,1 0-1 0 0,0 0 0 0 0,0 0 1 0 0,0 0-1 0 0,0 0 1 0 0,0 0-1 0 0,1 0 1 0 0,0 0-1 0 0,-1 1 1 0 0,1-1-1 0 0,0 0 0 0 0,0 0 1 0 0,1 0-1 0 0,-1 0 1 0 0,1 1-1 0 0,0-1 1 0 0,-1 0-1 0 0,2 2 37 0 0,-1-3 4 0 0,0-1 0 0 0,0 1 0 0 0,0-1-1 0 0,0 0 1 0 0,1 0 0 0 0,-1 1 0 0 0,0-1 0 0 0,0 0-1 0 0,1 0 1 0 0,-1 0 0 0 0,1 0 0 0 0,-1 0 0 0 0,1-1 0 0 0,-1 1-1 0 0,1 0 1 0 0,0-1 0 0 0,-1 1 0 0 0,1-1 0 0 0,0 1 0 0 0,-1-1-1 0 0,1 0 1 0 0,0 0 0 0 0,-1 0 0 0 0,1 0 0 0 0,0 0-1 0 0,0 0 1 0 0,-1 0 0 0 0,1 0 0 0 0,0-1 0 0 0,0 1-4 0 0,29-35 902 0 0,-14-7-448 0 0,-5 1 460 0 0,-11 40-1031 0 0,-1 1-12 0 0,-4 4-801 0 0,4 0 844 0 0,-1-1-1 0 0,1 1 1 0 0,0 0-1 0 0,1-1 1 0 0,-1 1-1 0 0,1 0 1 0 0,-1-1-1 0 0,1 1 1 0 0,0-1-1 0 0,0 1 1 0 0,1-1-1 0 0,-1 1 1 0 0,1-1-1 0 0,0 0 1 0 0,0 1-1 0 0,1 1 87 0 0,11 30-1120 0 0,-6-11 280 0 0,-7-22 552 0 0,-1-1-1 0 0,29 53-5541 0 0,-28-51 4070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17.646"/>
    </inkml:context>
    <inkml:brush xml:id="br0">
      <inkml:brushProperty name="width" value="0.05" units="cm"/>
      <inkml:brushProperty name="height" value="0.05" units="cm"/>
    </inkml:brush>
  </inkml:definitions>
  <inkml:trace contextRef="#ctx0" brushRef="#br0">1 1 11672 0 0,'0'0'341'0'0,"0"0"-1"0"0,0 1-219 0 0,9 52 3822 0 0,-8-47-4081 0 0,2 32 1310 0 0,-3-17-4399 0 0,0-21-2893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9:15.731"/>
    </inkml:context>
    <inkml:brush xml:id="br0">
      <inkml:brushProperty name="width" value="0.05" units="cm"/>
      <inkml:brushProperty name="height" value="0.05" units="cm"/>
    </inkml:brush>
  </inkml:definitions>
  <inkml:trace contextRef="#ctx0" brushRef="#br0">4 76 7512 0 0,'0'0'166'0'0,"0"0"29"0"0,0 0 13 0 0,0-1-29 0 0,-3-4-19 0 0,2 4 478 0 0,1 1 202 0 0,0 0 31 0 0,0 0-42 0 0,0 0-205 0 0,0 0-89 0 0,0 0-20 0 0,0 0-25 0 0,0 0-90 0 0,0 0-44 0 0,0 0-10 0 0,0 0-18 0 0,0 0-68 0 0,17 143 2271 0 0,-14-124-2310 0 0,2-31 302 0 0,8-84-233 0 0,17-18 1760 0 0,-30 113-1974 0 0,0 1-4 0 0,0-1-12 0 0,0-5-60 0 0,22 50-113 0 0,17 6 49 0 0,17 13-601 0 0,-47-51 362 0 0,0 0-1 0 0,-1 1 1 0 0,0 0 0 0 0,-2 0 0 0 0,1 1 0 0 0,-2-1 0 0 0,1 1-1 0 0,0 7 304 0 0,-6-20 30 0 0,5 6-5678 0 0,-1-19 4691 0 0,0 2 269 0 0,-3 2 0 0 0</inkml:trace>
  <inkml:trace contextRef="#ctx0" brushRef="#br0" timeOffset="597.764">418 135 11072 0 0,'0'0'324'0'0,"0"0"-3"0"0,0 0 26 0 0,0 0 855 0 0,0 0 396 0 0,0 0 76 0 0,-1-9 3074 0 0,-3 7-4779 0 0,0-1-1 0 0,-1 1 1 0 0,1 1 0 0 0,0-1-1 0 0,-1 1 1 0 0,1 0-1 0 0,-1 0 1 0 0,1 0 0 0 0,-1 0-1 0 0,1 1 1 0 0,-1 0 0 0 0,1 0-1 0 0,-1 0 1 0 0,0 0-1 0 0,0 1 32 0 0,1 0-12 0 0,1 1-1 0 0,0-1 1 0 0,-1 1-1 0 0,1 0 1 0 0,0 0-1 0 0,0 0 1 0 0,0 0-1 0 0,0 1 1 0 0,1-1-1 0 0,-1 1 1 0 0,0 0-1 0 0,1 0 1 0 0,0 0-1 0 0,0 0 1 0 0,0 0-1 0 0,0 1 13 0 0,-7 12 0 0 0,8-15 10 0 0,1 0 0 0 0,-1 0 0 0 0,1 0 0 0 0,-1 0 0 0 0,1 0 0 0 0,0 0 0 0 0,-1 0 0 0 0,1 0 0 0 0,0 0 0 0 0,0 0 0 0 0,-1 0 0 0 0,1 0 0 0 0,0 0 0 0 0,0 0 0 0 0,0 0 0 0 0,1 0 0 0 0,-1 0 0 0 0,0 0 0 0 0,0 0 0 0 0,0 0 0 0 0,1 0 0 0 0,-1 0 0 0 0,0 0 0 0 0,1 0 0 0 0,-1 0 0 0 0,1 0 0 0 0,-1-1 0 0 0,1 1 0 0 0,0 0 0 0 0,-1 0 0 0 0,1 0 0 0 0,0-1 0 0 0,0 1 0 0 0,-1 0-10 0 0,4 3 116 0 0,35 9 1508 0 0,-37-14-1613 0 0,-1 1 0 0 0,1-1-1 0 0,-1 0 1 0 0,1 1 0 0 0,-1-1-1 0 0,1 0 1 0 0,-1 0 0 0 0,1 0-1 0 0,-1 0 1 0 0,0 0 0 0 0,0 0-1 0 0,1 0 1 0 0,-1 0 0 0 0,0-1-1 0 0,0 1 1 0 0,0 0 0 0 0,0-1-1 0 0,0 1 1 0 0,-1-1 0 0 0,1 1-1 0 0,0-1 1 0 0,-1 0 0 0 0,1 1-1 0 0,-1-1 1 0 0,0 1 0 0 0,1-1-1 0 0,-1-1-10 0 0,1-13-173 0 0,3 20-415 0 0,5 14 566 0 0,1 0-1 0 0,0-1 1 0 0,1 0-1 0 0,1-1 1 0 0,1 0-1 0 0,13 13 23 0 0,12 13-222 0 0,-29-26 255 0 0,4 7 156 0 0,-12-22-272 0 0,-1-1-1 0 0,1 1 1 0 0,-1-1-1 0 0,1 1 1 0 0,0-1-1 0 0,-1 1 1 0 0,1-1-1 0 0,0 1 1 0 0,0-1-1 0 0,-1 0 1 0 0,1 1-1 0 0,0-1 0 0 0,0 0 1 0 0,0 1-1 0 0,-1-1 1 0 0,1 0-1 0 0,0 0 1 0 0,0 0-1 0 0,0 0 1 0 0,0 0-1 0 0,-1 0 1 0 0,1 0-1 0 0,0 0 1 0 0,0 0-1 0 0,0-1 1 0 0,0 1-1 0 0,-1 0 1 0 0,1 0-1 0 0,0-1 0 0 0,0 1 1 0 0,-1 0-1 0 0,1-1 1 0 0,0 1-1 0 0,-1-1 1 0 0,1 1-1 0 0,0-1 1 0 0,-1 1-1 0 0,1-1 1 0 0,0 0-1 0 0,-1 1 1 0 0,1-1-1 0 0,-1 0 1 0 0,1 1-1 0 0,-1-1 1 0 0,0 0-1 0 0,1 0 0 0 0,-1 1 1 0 0,0-1-1 0 0,1 0 1 0 0,-1 0-1 0 0,0 0 1 0 0,0 1-1 0 0,0-1 1 0 0,0-1 83 0 0,1-6-1505 0 0</inkml:trace>
  <inkml:trace contextRef="#ctx0" brushRef="#br0" timeOffset="1291.322">750 123 11376 0 0,'0'0'256'0'0,"2"-1"34"0"0,47-44 840 0 0,-49 45-1097 0 0,-1 1 1 0 0,1-1 0 0 0,0 0-1 0 0,-1 0 1 0 0,1 0-1 0 0,-1 0 1 0 0,1 0 0 0 0,-1 0-1 0 0,1 0 1 0 0,-1 0 0 0 0,1 0-1 0 0,0 0 1 0 0,-1 0 0 0 0,1 0-1 0 0,-1 0 1 0 0,1 0-1 0 0,-1-1 1 0 0,1 1 0 0 0,0 0-1 0 0,-1 0 1 0 0,1 0 0 0 0,-1-1-1 0 0,1 1 1 0 0,0 0 0 0 0,-1 0-1 0 0,1-1 1 0 0,0 1-1 0 0,-1 0 1 0 0,1-1 0 0 0,0 1-1 0 0,0 0 1 0 0,-1-1 0 0 0,1 1-1 0 0,0-1 1 0 0,0 1 0 0 0,0 0-1 0 0,-1-1 1 0 0,1 1-1 0 0,0-1 1 0 0,0 1 0 0 0,0-1-1 0 0,0 1 1 0 0,0 0 0 0 0,0-1-1 0 0,0 1 1 0 0,0-1 0 0 0,0 1-1 0 0,0-1 1 0 0,0 1-1 0 0,0-1 1 0 0,0 1 0 0 0,0 0-1 0 0,1-1 1 0 0,-1 1 0 0 0,0-1-1 0 0,0 1 1 0 0,0-1-34 0 0,-133 103 5990 0 0,95-75-4696 0 0,-17 7-628 0 0,19-11-498 0 0,35-22-229 0 0,-6 22-510 0 0,8-20 574 0 0,1 0-1 0 0,0-1 0 0 0,1 0 0 0 0,-1 1 1 0 0,0-1-1 0 0,1 0 0 0 0,-1 0 1 0 0,1 0-1 0 0,0-1 0 0 0,-1 1 1 0 0,1 0-1 0 0,0-1 0 0 0,0 0 0 0 0,0 0 1 0 0,0 0-1 0 0,0 0 0 0 0,1 0 1 0 0,-1-1-1 0 0,0 1 0 0 0,0-1 0 0 0,0 0 1 0 0,1 0-1 0 0,-1 0 0 0 0,0 0 1 0 0,0-1-1 0 0,0 1 0 0 0,1-1-2 0 0,3 1 122 0 0,87-4 1880 0 0,-12 23-804 0 0,-70-15-936 0 0,-8-2-297 0 0,0-1 1 0 0,0 1-1 0 0,0 0 1 0 0,-1 0-1 0 0,1 1 1 0 0,-1-1-1 0 0,1 1 1 0 0,-1 0-1 0 0,0 0 1 0 0,0 0-1 0 0,0 0 1 0 0,-1 1-1 0 0,1-1 1 0 0,-1 1-1 0 0,2 1 35 0 0,10 27-496 0 0,-10 14 88 0 0,-5-40 282 0 0,0 1 0 0 0,-1-1 0 0 0,0 0 0 0 0,0 0 0 0 0,0 0 0 0 0,0-1 0 0 0,-1 1 0 0 0,0 0 0 0 0,-1-1 0 0 0,1 0 0 0 0,-1 0 0 0 0,0 0 0 0 0,0 0 0 0 0,-1 0 0 0 0,1-1 0 0 0,-1 0 0 0 0,0 0 0 0 0,-5 3 126 0 0,6-4-191 0 0,0-1-1 0 0,0 0 0 0 0,0 0 0 0 0,0 0 0 0 0,0 0 1 0 0,0-1-1 0 0,-1 1 0 0 0,1-1 0 0 0,-1 0 0 0 0,1-1 0 0 0,-1 1 1 0 0,1-1-1 0 0,-1 0 0 0 0,0 0 192 0 0,-55-12-2399 0 0,-19-54-2400 0 0,64 48 3551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37.802"/>
    </inkml:context>
    <inkml:brush xml:id="br0">
      <inkml:brushProperty name="width" value="0.05" units="cm"/>
      <inkml:brushProperty name="height" value="0.05" units="cm"/>
    </inkml:brush>
  </inkml:definitions>
  <inkml:trace contextRef="#ctx0" brushRef="#br0">225 1 11976 0 0,'0'2'266'0'0,"-9"69"780"0"0,-9 50 667 0 0,14 17 329 0 0,53 216-558 0 0,-24-117-4890 0 0,-19-184 735 0 0,-3-36 1253 0 0</inkml:trace>
  <inkml:trace contextRef="#ctx0" brushRef="#br0" timeOffset="371.007">0 522 9728 0 0,'0'0'222'0'0,"0"0"30"0"0,0 0 18 0 0,0 0 83 0 0,14 2 2055 0 0,33 15 757 0 0,48 32-1710 0 0,21 17-1869 0 0,-112-65 419 0 0,50 21-561 0 0,-17-19-2568 0 0,-24-6-1992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35.559"/>
    </inkml:context>
    <inkml:brush xml:id="br0">
      <inkml:brushProperty name="width" value="0.05" units="cm"/>
      <inkml:brushProperty name="height" value="0.05" units="cm"/>
    </inkml:brush>
  </inkml:definitions>
  <inkml:trace contextRef="#ctx0" brushRef="#br0">91 820 11544 0 0,'-1'-2'264'0'0,"-7"-71"1729"0"0,8 72-1449 0 0,0 1-37 0 0,0 0-183 0 0,0 0-79 0 0,0 0-18 0 0,0 0-14 0 0,0 0-44 0 0,5-3 129 0 0,37 21 404 0 0,-38-15-552 0 0,1 0 1 0 0,-1-1-1 0 0,0 0 0 0 0,1 0 1 0 0,-1 0-1 0 0,1 0 0 0 0,-1-1 0 0 0,1 0 1 0 0,0 0-1 0 0,0 0 0 0 0,0 0 1 0 0,-1-1-1 0 0,1 0 0 0 0,0 0 1 0 0,0 0-1 0 0,0-1 0 0 0,0 1 0 0 0,2-2-150 0 0,15-16 962 0 0,-18-9-1780 0 0,-5 24 803 0 0,1 0-1 0 0,-1-1 0 0 0,-1 1 1 0 0,1 0-1 0 0,0 0 0 0 0,-1 0 1 0 0,0 0-1 0 0,0 0 0 0 0,0 0 0 0 0,0 1 1 0 0,0-1-1 0 0,0 1 0 0 0,-1-1 1 0 0,1 1-1 0 0,-1 0 0 0 0,0 0 1 0 0,1 0-1 0 0,-1 0 0 0 0,0 0 1 0 0,0 1-1 0 0,0-1 0 0 0,-1 1 1 0 0,1 0-1 0 0,0 0 0 0 0,0 0 0 0 0,-2 0 16 0 0,-3 0-38 0 0,1 0 0 0 0,-1 0 0 0 0,0 1-1 0 0,1 0 1 0 0,-1 0 0 0 0,0 1-1 0 0,1 0 1 0 0,-1 1 0 0 0,0-1 0 0 0,1 2-1 0 0,0-1 1 0 0,-1 1 0 0 0,1 0-1 0 0,-6 3 39 0 0,9-4-37 0 0,0 0 0 0 0,0 0 0 0 0,0 0-1 0 0,0 1 1 0 0,1-1 0 0 0,-1 1 0 0 0,1 0-1 0 0,-1 0 1 0 0,1 0 0 0 0,0 1-1 0 0,0-1 1 0 0,1 1 0 0 0,-1 0 0 0 0,1-1-1 0 0,-1 1 1 0 0,1 0 0 0 0,0 0 0 0 0,1 1-1 0 0,-1-1 1 0 0,1 0 0 0 0,0 1 37 0 0,0 4 28 0 0,0 0-1 0 0,1 1 1 0 0,1-1 0 0 0,-1 0 0 0 0,1 0 0 0 0,1 0-1 0 0,0 0 1 0 0,0 0 0 0 0,1 0 0 0 0,0-1-1 0 0,0 1 1 0 0,1-1 0 0 0,0 0 0 0 0,1 0 0 0 0,0 0-1 0 0,0 0 1 0 0,1-1 0 0 0,-1 0 0 0 0,5 3-28 0 0,67 47 462 0 0,5-22-896 0 0,-76-35 299 0 0,0 0 0 0 0,-1 0 1 0 0,1-1-1 0 0,0 0 0 0 0,-1 0 1 0 0,1 0-1 0 0,-1 0 0 0 0,1-1 1 0 0,-1 0-1 0 0,1 0 0 0 0,-1 0 1 0 0,0-1-1 0 0,0 0 0 0 0,1-1 135 0 0,75-56-7646 0 0,-63 43 3661 0 0</inkml:trace>
  <inkml:trace contextRef="#ctx0" brushRef="#br0" timeOffset="427.855">609 7 7728 0 0,'0'0'225'0'0,"0"-6"-4"0"0,-1 6 3965 0 0,-3 3-4018 0 0,0 1 1 0 0,0 0 0 0 0,0 0-1 0 0,1 0 1 0 0,-1 0 0 0 0,1 1 0 0 0,0-1-1 0 0,1 1 1 0 0,-1 0 0 0 0,1 0-1 0 0,0 0 1 0 0,0 0 0 0 0,0 3-169 0 0,-6 19 509 0 0,2 0 1 0 0,1 1-1 0 0,1 0 0 0 0,2 0 0 0 0,0 2-509 0 0,6 50 627 0 0,4 0-1 0 0,12 50-626 0 0,-12-75 3 0 0,23 106 57 0 0,15 84-60 0 0,-41-184 0 0 0,3-12 82 0 0,-7-21-6318 0 0,-1-28 951 0 0</inkml:trace>
  <inkml:trace contextRef="#ctx0" brushRef="#br0" timeOffset="830.782">233 467 9912 0 0,'0'0'290'0'0,"0"0"-3"0"0,-1 1-187 0 0,-5 2 69 0 0,4-3 653 0 0,2 0 276 0 0,0 0 57 0 0,0 0-18 0 0,0 0-122 0 0,0 0-58 0 0,0 0-12 0 0,0 0-63 0 0,6 7 235 0 0,49 11 425 0 0,-20-11-1507 0 0,126 34-2787 0 0,-136-32 2108 0 0,0-2 0 0 0,1-1 0 0 0,0-1 1 0 0,0-1-1 0 0,0-1 0 0 0,0-2 0 0 0,1 0 0 0 0,15-3 644 0 0,-34 1-21 0 0,1 0 0 0 0,-1-1 0 0 0,0 0 0 0 0,1 0 0 0 0,-1-1 0 0 0,0 0 0 0 0,0-1 0 0 0,-1 0 0 0 0,1 0 0 0 0,-1 0 0 0 0,0-1 1 0 0,0 0-1 0 0,3-3 21 0 0,11-15 0 0 0,1 3 0 0 0</inkml:trace>
  <inkml:trace contextRef="#ctx0" brushRef="#br0" timeOffset="1425.351">1130 632 12384 0 0,'0'0'281'0'0,"0"0"40"0"0,-7 0 318 0 0,-128-4 1144 0 0,76 24-1289 0 0,40-6-702 0 0,17-11 305 0 0,1 1-1 0 0,-1-1 1 0 0,0 1-1 0 0,1 0 1 0 0,0 0-1 0 0,0-1 1 0 0,0 1-1 0 0,1 0 1 0 0,-1 0-1 0 0,1 0 1 0 0,0 0-1 0 0,0 0 1 0 0,0 0-1 0 0,0 0 1 0 0,1 0-1 0 0,0 0 1 0 0,0-1-1 0 0,0 3-96 0 0,22 52 842 0 0,-22-54-867 0 0,1-1 1 0 0,0 0 0 0 0,0 1 0 0 0,0-1-1 0 0,1 0 1 0 0,-1 0 0 0 0,1-1 0 0 0,0 1-1 0 0,-1 0 1 0 0,1-1 0 0 0,0 0-1 0 0,0 0 1 0 0,1 0 0 0 0,-1 0 0 0 0,0 0-1 0 0,1 0 1 0 0,-1-1 0 0 0,1 0-1 0 0,0 0 1 0 0,-1 0 0 0 0,1 0 0 0 0,0 0-1 0 0,-1-1 1 0 0,1 1 0 0 0,0-1-1 0 0,0 0 1 0 0,0-1 0 0 0,-1 1 0 0 0,1 0-1 0 0,0-1 1 0 0,0 0 0 0 0,-1 0-1 0 0,4-1 25 0 0,-2 0 57 0 0,0-1-1 0 0,0 1 1 0 0,1-1-1 0 0,-2 0 0 0 0,1 0 1 0 0,0 0-1 0 0,-1-1 1 0 0,0 1-1 0 0,1-1 0 0 0,-1 0 1 0 0,-1-1-1 0 0,1 1 0 0 0,-1-1 1 0 0,1 1-1 0 0,-2-1 1 0 0,1 0-1 0 0,0 0 0 0 0,-1-1 1 0 0,0 1-1 0 0,0 0 0 0 0,1-4-56 0 0,0-4 72 0 0,-2 7-104 0 0,-1 5-128 0 0,0 1-32 0 0,0 0 0 0 0,0 0-1 0 0,0 0-7 0 0,0 0-7 0 0,0 0-1 0 0,0 0 7 0 0,0 0 28 0 0,-4 8-149 0 0,24 68 373 0 0,-18-71 100 0 0,0 0 1 0 0,1 0-1 0 0,0 0 0 0 0,0-1 0 0 0,0 1 0 0 0,0-1 1 0 0,0 0-1 0 0,1 0 0 0 0,0 0 0 0 0,0 0 0 0 0,0-1 0 0 0,1 1 1 0 0,-1-1-1 0 0,1 0 0 0 0,3 1-151 0 0,32 26 857 0 0,7-22-2497 0 0,-26-16-1874 0 0,-16 5-1995 0 0</inkml:trace>
  <inkml:trace contextRef="#ctx0" brushRef="#br0" timeOffset="1705.601">1471 667 8176 0 0,'0'209'3938'0'0,"0"-207"-3739"0"0,0-2-67 0 0,0 0-17 0 0,0 0-50 0 0,0 0-196 0 0,5-7-323 0 0,8-21-748 0 0,4-9-342 0 0,-13 25 1018 0 0</inkml:trace>
  <inkml:trace contextRef="#ctx0" brushRef="#br0" timeOffset="1956.93">1425 210 10152 0 0,'-9'-10'288'0'0,"9"10"64"0"0,-4-9-288 0 0,-1 6-64 0 0,5 3 0 0 0,0 0 0 0 0,0 0 96 0 0,0 0 0 0 0,0 0 0 0 0,0 0 0 0 0,0 0 16 0 0,0 0 8 0 0,0 0 0 0 0,-8 3 0 0 0,8-3-120 0 0,0 0 0 0 0,0 0 0 0 0,-9 5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33.806"/>
    </inkml:context>
    <inkml:brush xml:id="br0">
      <inkml:brushProperty name="width" value="0.05" units="cm"/>
      <inkml:brushProperty name="height" value="0.05" units="cm"/>
    </inkml:brush>
  </inkml:definitions>
  <inkml:trace contextRef="#ctx0" brushRef="#br0">398 204 6824 0 0,'0'0'149'0'0,"0"0"23"0"0,0 0 13 0 0,0-1 21 0 0,1-5-214 0 0,4-14 1948 0 0,-3 9 284 0 0,-1 4-1595 0 0,-1 6 184 0 0,0 1-11 0 0,3-6 273 0 0,-2 5 2013 0 0,-1 1-3286 0 0,0 0-24 0 0,5 18 416 0 0,3 13 448 0 0,1 43 18 0 0,4-5-180 0 0,20 110 256 0 0,-3 87-228 0 0,-30-87-536 0 0,-34-64 82 0 0,-8-35 20 0 0,39-77-39 0 0,0 0-1 0 0,0-1 0 0 0,1 1 1 0 0,-2-1-1 0 0,1 0 1 0 0,0 0-1 0 0,0 0 0 0 0,-1 0 1 0 0,1-1-1 0 0,-1 1 0 0 0,1-1 1 0 0,-1 0-1 0 0,0 0 1 0 0,0 0-1 0 0,1 0 0 0 0,-1-1 1 0 0,0 1-1 0 0,0-1 0 0 0,0 0 1 0 0,0-1-1 0 0,1 1 1 0 0,-1 0-1 0 0,0-1 0 0 0,0 0 1 0 0,1 0-1 0 0,-1 0 0 0 0,-1-1-34 0 0,-24-10-274 0 0,0-2 0 0 0,1 0 0 0 0,1-2 0 0 0,0-1 0 0 0,1-2 0 0 0,1 0 0 0 0,1-1 0 0 0,-19-21 274 0 0,-5-43-6045 0 0,43 69 4019 0 0</inkml:trace>
  <inkml:trace contextRef="#ctx0" brushRef="#br0" timeOffset="545.543">79 90 5696 0 0,'0'0'166'0'0,"-2"0"-6"0"0,-5 2-126 0 0,-38-9 6166 0 0,34-3-4795 0 0,10 9-882 0 0,-11-9 1030 0 0,11 8-1010 0 0,1 2 0 0 0,0 0-25 0 0,0 0-112 0 0,0 0-43 0 0,0 0-10 0 0,0 0-39 0 0,0 0-165 0 0,0 0-76 0 0,1-1-19 0 0,1-2-56 0 0,0 0 1 0 0,1 0-1 0 0,-1 0 1 0 0,1 0-1 0 0,0 0 1 0 0,-1 1 0 0 0,1-1-1 0 0,0 1 1 0 0,1 0-1 0 0,-1 0 1 0 0,0 0-1 0 0,1 0 1 0 0,-1 1-1 0 0,1-1 1 0 0,-1 1-1 0 0,1 0 1 0 0,0 0-1 0 0,0 0 1 0 0,-1 1 0 0 0,4-1 1 0 0,7-2-33 0 0,14-3 63 0 0,1 2-1 0 0,-1 0 1 0 0,1 2-1 0 0,0 2 0 0 0,0 0 1 0 0,3 2-30 0 0,103 20-166 0 0,47 35-4570 0 0,-166-53 2743 0 0,-3 3-2656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40.909"/>
    </inkml:context>
    <inkml:brush xml:id="br0">
      <inkml:brushProperty name="width" value="0.05" units="cm"/>
      <inkml:brushProperty name="height" value="0.05" units="cm"/>
    </inkml:brush>
  </inkml:definitions>
  <inkml:trace contextRef="#ctx0" brushRef="#br0">0 252 8832 0 0,'0'-1'258'0'0,"12"-78"876"0"0,71-41 3274 0 0,-68 106-2928 0 0,-8 28 298 0 0,-11 106-742 0 0,2-103-1065 0 0,-1 175-869 0 0,5-170 787 0 0,-3-19 109 0 0,1 1 0 0 0,0 0-1 0 0,1 0 1 0 0,-1 0 0 0 0,1 0 0 0 0,-1 0 0 0 0,1-1 0 0 0,0 1-1 0 0,1 0 1 0 0,-1-1 0 0 0,1 1 0 0 0,-1-1 0 0 0,1 1 0 0 0,0-1-1 0 0,1 1 3 0 0,-3-3 78 0 0,0-1 3 0 0,0 0 0 0 0,0 0 33 0 0,0 0 12 0 0,0 0 2 0 0,0 0 20 0 0,0 0 84 0 0,0 0 38 0 0,-5-17 700 0 0,-43-97 308 0 0,-2 4-1797 0 0,49 104 515 0 0,1 1 0 0 0,0-1 0 0 0,0 1 0 0 0,0-1 0 0 0,1 1 0 0 0,0-1 0 0 0,0 1 0 0 0,1-1 0 0 0,-1 1 0 0 0,1 0 0 0 0,0 0 0 0 0,1 0 0 0 0,-1 0 0 0 0,1 0 0 0 0,0 0 0 0 0,2-2 4 0 0,-3 5-16 0 0,0 0 1 0 0,0 0-1 0 0,1 0 0 0 0,-1 0 1 0 0,1 0-1 0 0,-1 0 0 0 0,1 1 1 0 0,0-1-1 0 0,-1 1 0 0 0,1 0 1 0 0,0 0-1 0 0,0 0 0 0 0,0 0 1 0 0,0 0-1 0 0,0 1 0 0 0,0-1 1 0 0,0 1-1 0 0,0 0 0 0 0,0 0 1 0 0,0 0-1 0 0,0 0 0 0 0,0 0 1 0 0,0 1-1 0 0,0 0 0 0 0,0-1 1 0 0,0 1-1 0 0,0 0 0 0 0,0 0 1 0 0,0 1-1 0 0,-1-1 0 0 0,1 0 0 0 0,0 1 1 0 0,-1 0-1 0 0,1 0 0 0 0,-1 0 1 0 0,0 0-1 0 0,1 0 0 0 0,-1 0 1 0 0,0 0-1 0 0,-1 1 0 0 0,1-1 16 0 0,12 14-339 0 0,-11-12 48 0 0,0 0 0 0 0,0 0 0 0 0,0 0 0 0 0,0 0 0 0 0,1 0 0 0 0,-1-1 0 0 0,1 1 0 0 0,0-1 0 0 0,0 0 0 0 0,0 0 0 0 0,0-1 1 0 0,1 1-1 0 0,-1-1 0 0 0,1 0 0 0 0,-1 0 0 0 0,1 0 0 0 0,0-1 0 0 0,0 0 0 0 0,0 0 0 0 0,0 0 0 0 0,0 0 0 0 0,0-1 0 0 0,0 0 0 0 0,0 0 0 0 0,2 0 291 0 0,24-10-2034 0 0,-10 0 1010 0 0</inkml:trace>
  <inkml:trace contextRef="#ctx0" brushRef="#br0" timeOffset="530.952">346 133 10136 0 0,'0'0'230'0'0,"0"0"30"0"0,0 0 19 0 0,4-4 8 0 0,1-1 222 0 0,0 0 1 0 0,1 1 0 0 0,0 0-1 0 0,0 0 1 0 0,0 0-1 0 0,0 1 1 0 0,0 0 0 0 0,1 0-1 0 0,0 1 1 0 0,-1-1 0 0 0,1 1-1 0 0,0 1 1 0 0,0 0 0 0 0,0-1-1 0 0,0 2 1 0 0,0-1-1 0 0,2 1-509 0 0,42 0 0 0 0,-21 0 0 0 0,-26-15 0 0 0,-5 11-33 0 0,-1 0 0 0 0,0 1-1 0 0,0-1 1 0 0,-1 1 0 0 0,1-1-1 0 0,-1 1 1 0 0,0 0 0 0 0,0 0-1 0 0,0 0 1 0 0,0 0 0 0 0,0 0-1 0 0,-1 1 1 0 0,1 0 0 0 0,-1-1-1 0 0,0 1 1 0 0,1 0 0 0 0,-3 0 33 0 0,-13-9-98 0 0,17 10 96 0 0,-1 1 0 0 0,1-1-1 0 0,0 1 1 0 0,-1-1 0 0 0,1 1-1 0 0,-1 0 1 0 0,1 0 0 0 0,0 0-1 0 0,-1 1 1 0 0,1-1-1 0 0,-1 0 1 0 0,1 1 0 0 0,0 0-1 0 0,-1-1 1 0 0,1 1 0 0 0,0 0-1 0 0,0 0 1 0 0,-1 0 0 0 0,1 1-1 0 0,0-1 1 0 0,0 0 0 0 0,0 1-1 0 0,1-1 1 0 0,-1 1-1 0 0,0 0 1 0 0,0 0 0 0 0,1-1-1 0 0,-1 1 1 0 0,1 0 0 0 0,0 1-1 0 0,0-1 1 0 0,0 0 0 0 0,0 0-1 0 0,0 0 1 0 0,0 1-1 0 0,0-1 1 0 0,1 0 0 0 0,-1 1-1 0 0,1 0 3 0 0,-39 120 130 0 0,33-86-63 0 0,2 0 1 0 0,1 1-1 0 0,2 37-67 0 0,1-72 5 0 0,-1-1-1 0 0,1 0 1 0 0,-1 0-1 0 0,1 1 0 0 0,0-1 1 0 0,0 0-1 0 0,0 0 1 0 0,0 1-1 0 0,1-1 1 0 0,-1 0-1 0 0,1 1 0 0 0,-1-1 1 0 0,1 0-1 0 0,0 0 1 0 0,0 0-1 0 0,0 0 0 0 0,0 0 1 0 0,0 0-1 0 0,0 0 1 0 0,0 0-1 0 0,1 0 1 0 0,-1 0-1 0 0,1 0 0 0 0,-1-1 1 0 0,1 1-1 0 0,0-1 1 0 0,0 1-1 0 0,-1-1 0 0 0,1 0 1 0 0,0 0-1 0 0,0 0 1 0 0,1 0-1 0 0,-1 0 1 0 0,0 0-1 0 0,0 0 0 0 0,0-1 1 0 0,0 1-1 0 0,1-1 1 0 0,-1 1-1 0 0,0-1 0 0 0,1 0 1 0 0,-1 0-1 0 0,0 0 1 0 0,1 0-1 0 0,-1-1 1 0 0,0 1-1 0 0,0-1 0 0 0,1 1-4 0 0,87-39-485 0 0,-71 29-272 0 0,20-11-1041 0 0,-15 5-3071 0 0,-11 6-201 0 0</inkml:trace>
  <inkml:trace contextRef="#ctx0" brushRef="#br0" timeOffset="991.749">872 63 10512 0 0,'0'0'306'0'0,"0"0"-4"0"0,-10-3 511 0 0,5 2-511 0 0,-1 1 1 0 0,0-1-1 0 0,1 1 0 0 0,-1 0 1 0 0,1 1-1 0 0,-1 0 0 0 0,0 0 1 0 0,1 0-1 0 0,-1 0 1 0 0,1 1-1 0 0,0 0 0 0 0,-1 0 1 0 0,1 0-1 0 0,0 1 0 0 0,0 0 1 0 0,1 0-1 0 0,-1 0 0 0 0,-1 1-302 0 0,0 1 252 0 0,0 0 0 0 0,-1 1 0 0 0,2-1 0 0 0,-1 1 0 0 0,1 0 0 0 0,0 1-1 0 0,0-1 1 0 0,0 1 0 0 0,1 0 0 0 0,-2 4-252 0 0,6-8 68 0 0,0 2-43 0 0,0-3 38 0 0,4 8 86 0 0,60 75 203 0 0,-29-58-665 0 0,0 26-66 0 0,-10 13 367 0 0,-24-60-5 0 0,-2-4 5 0 0,-1 0-1 0 0,1 0 1 0 0,0-1-1 0 0,-1 1 1 0 0,1 0-1 0 0,-1-1 1 0 0,1 1 0 0 0,-1-1-1 0 0,0 0 1 0 0,0 1-1 0 0,0-1 1 0 0,1 0-1 0 0,-1 0 1 0 0,0 0 0 0 0,-1 0-1 0 0,1 0 1 0 0,0-1-1 0 0,0 1 1 0 0,0-1-1 0 0,0 1 1 0 0,0-1 0 0 0,-1 0-1 0 0,1 0 1 0 0,0 0-1 0 0,0 0 1 0 0,-1 0-1 0 0,1 0 1 0 0,0-1 0 0 0,0 1-1 0 0,0-1 1 0 0,0 0-1 0 0,-1 1 1 0 0,1-1-1 0 0,0 0 1 0 0,0 0 0 0 0,1 0-1 0 0,-3-2 13 0 0,-2 0-428 0 0,0 0 1 0 0,1-1-1 0 0,-1 0 0 0 0,1 0 1 0 0,0 0-1 0 0,0-1 0 0 0,0 0 1 0 0,1 0-1 0 0,0 0 0 0 0,0 0 1 0 0,0-1-1 0 0,0 0 0 0 0,-1-4 428 0 0,-3-1-1866 0 0</inkml:trace>
  <inkml:trace contextRef="#ctx0" brushRef="#br0" timeOffset="1495.402">1023 290 7072 0 0,'0'0'202'0'0,"2"1"1"0"0,4 0 88 0 0,0-1 1 0 0,1 1-1 0 0,-1-1 0 0 0,0-1 1 0 0,1 1-1 0 0,-1-1 0 0 0,0 0 1 0 0,0 0-1 0 0,1 0 0 0 0,-1-1 0 0 0,0 0 1 0 0,-1-1-1 0 0,1 1 0 0 0,0-1 1 0 0,-1 0-1 0 0,1 0 0 0 0,-1-1 1 0 0,2-1-292 0 0,9-4 105 0 0,74-56 741 0 0,-72 31 290 0 0,-36 18-587 0 0,-9 10-655 0 0,11 2 19 0 0,1 0-1 0 0,-1 2 1 0 0,0 0 0 0 0,0 0-1 0 0,0 2 1 0 0,1 0 0 0 0,-5 1 87 0 0,-6 9-75 0 0,13 26 26 0 0,11-30 133 0 0,1 0-1 0 0,0 0 1 0 0,1 0 0 0 0,0 0 0 0 0,0 0 0 0 0,0 0 0 0 0,1 0 0 0 0,-1 0 0 0 0,1 0 0 0 0,1 0 0 0 0,1 6-84 0 0,3 17 433 0 0,27 90 1014 0 0,-29-108-1393 0 0,1 0-1 0 0,0-1 0 0 0,1 1 0 0 0,0-1 0 0 0,0 0 0 0 0,1 0 0 0 0,8 7-53 0 0,0 3-133 0 0,-11-15 19 0 0,1-1-1 0 0,-1 0 1 0 0,1-1-1 0 0,-1 1 1 0 0,1-1 0 0 0,0 0-1 0 0,0 0 1 0 0,1 0-1 0 0,-1-1 1 0 0,0 1-1 0 0,1-1 1 0 0,0-1 0 0 0,-1 1-1 0 0,1-1 1 0 0,0 0-1 0 0,0 0 1 0 0,0-1-1 0 0,3 0 115 0 0,40 2-5146 0 0,-32-2 682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39.227"/>
    </inkml:context>
    <inkml:brush xml:id="br0">
      <inkml:brushProperty name="width" value="0.05" units="cm"/>
      <inkml:brushProperty name="height" value="0.05" units="cm"/>
    </inkml:brush>
  </inkml:definitions>
  <inkml:trace contextRef="#ctx0" brushRef="#br0">122 99 10392 0 0,'-1'-2'233'0'0,"-28"-61"759"0"0,28 61-851 0 0,0 0 1 0 0,-1-1-1 0 0,0 1 1 0 0,1 0-1 0 0,-1 0 1 0 0,0 0-1 0 0,0 0 1 0 0,0 0-1 0 0,0 1 0 0 0,0-1 1 0 0,0 1-1 0 0,-1-1 1 0 0,1 1-1 0 0,0 0 1 0 0,-1 0-1 0 0,1 0 1 0 0,-1 0-1 0 0,1 0 0 0 0,-1 0 1 0 0,0 1-1 0 0,1-1 1 0 0,-1 1-1 0 0,-2 0-141 0 0,-18 26 403 0 0,20-17-314 0 0,0-1 1 0 0,1 1-1 0 0,0 1 1 0 0,0-1-1 0 0,1 0 1 0 0,0 0-1 0 0,0 1 1 0 0,1-1-1 0 0,0 0 1 0 0,1 1-90 0 0,-1 8 136 0 0,27 209 1055 0 0,2 132-1439 0 0,-24-275-66 0 0,-5-23 588 0 0,0-59-103 0 0,0-2 28 0 0,0 0 7 0 0,0 0 21 0 0,0 0 77 0 0,0 0 31 0 0,0 0 7 0 0,0 0-8 0 0,0 0-46 0 0,-3-9 242 0 0,2-67 470 0 0,16 0-1560 0 0,-14 75 514 0 0,0 0-1 0 0,0 0 1 0 0,1 1-1 0 0,-1-1 1 0 0,0 0-1 0 0,0 0 0 0 0,0 1 1 0 0,1-1-1 0 0,-1 1 1 0 0,0-1-1 0 0,1 1 0 0 0,-1-1 1 0 0,0 1-1 0 0,1 0 1 0 0,-1 0-1 0 0,1 0 1 0 0,-1 0-1 0 0,0 0 0 0 0,1 0 1 0 0,-1 0-1 0 0,1 0 1 0 0,-1 0-1 0 0,0 1 1 0 0,1-1-1 0 0,-1 0 0 0 0,0 1 1 0 0,1-1-1 0 0,-1 1 1 0 0,0 0-1 0 0,0-1 1 0 0,0 1-1 0 0,1 0 0 0 0,-1 0 1 0 0,0 0-1 0 0,0 0 1 0 0,0 0-1 0 0,0 0 1 0 0,0 0-1 0 0,-1 0 0 0 0,1 0 1 0 0,0 0-1 0 0,0 1 1 0 0,-1-1-1 0 0,1 1 47 0 0,60 111-1611 0 0,-18-26 1661 0 0,-10-40 259 0 0,-21-40 101 0 0,-5-4-5653 0 0,-7-3-110 0 0</inkml:trace>
  <inkml:trace contextRef="#ctx0" brushRef="#br0" timeOffset="522.608">402 599 11976 0 0,'4'98'1312'0'0,"0"-78"-1363"0"0,-4-17 171 0 0,0 0-1 0 0,0 0 1 0 0,0 0 0 0 0,0 0-1 0 0,1 0 1 0 0,-1 0 0 0 0,1 0-1 0 0,0 0 1 0 0,0 0 0 0 0,0 0-1 0 0,0 0 1 0 0,0 0 0 0 0,0-1-1 0 0,1 1 1 0 0,0 0 0 0 0,-1-1-1 0 0,1 1 1 0 0,0-1-1 0 0,0 0 1 0 0,0 0 0 0 0,1 0-1 0 0,-1 0 1 0 0,0 0 0 0 0,1 0-1 0 0,0 0 1 0 0,-1-1 0 0 0,1 1-1 0 0,0-1 1 0 0,-1 0 0 0 0,1 0-1 0 0,0 0 1 0 0,1 0-120 0 0,4-2-23 0 0,0 0-1 0 0,0-1 1 0 0,0-1-1 0 0,0 1 1 0 0,-1-1 0 0 0,1 0-1 0 0,-1-1 1 0 0,0 0-1 0 0,0 0 1 0 0,0 0 0 0 0,0-1-1 0 0,-1 0 1 0 0,0-1-1 0 0,0 1 1 0 0,0-1-1 0 0,0 0 1 0 0,-1-1 0 0 0,0 1-1 0 0,-1-1 1 0 0,1 0-1 0 0,-1 0 1 0 0,-1 0 0 0 0,1-2 22 0 0,9-30-462 0 0,-12 36 484 0 0,0 1 0 0 0,0-1 1 0 0,0 0-1 0 0,-1 0 1 0 0,1 0-1 0 0,-1 1 0 0 0,1-1 1 0 0,-1 0-1 0 0,0 0 1 0 0,0 0-1 0 0,-1 0 0 0 0,1 0 1 0 0,-1 0-1 0 0,1 1 1 0 0,-1-1-1 0 0,0 0 0 0 0,0 0 1 0 0,0 1-1 0 0,0-1 1 0 0,0 0-1 0 0,-1 1 0 0 0,1-1 1 0 0,-1 1-1 0 0,0 0 1 0 0,0 0-1 0 0,0-1 0 0 0,0 1 1 0 0,0 0-1 0 0,0 1 1 0 0,0-1-1 0 0,-1 0 0 0 0,1 1 1 0 0,-1-1-1 0 0,1 1 1 0 0,-1 0-1 0 0,0-1 0 0 0,1 1 1 0 0,-1 1-1 0 0,0-1 1 0 0,0 0-23 0 0,-7-2 7 0 0,6 2-18 0 0,-1-1-1 0 0,1 1 0 0 0,0 0 0 0 0,-1 0 1 0 0,0 0-1 0 0,1 1 0 0 0,-1-1 0 0 0,1 1 1 0 0,-1 0-1 0 0,1 1 0 0 0,-1-1 0 0 0,1 1 0 0 0,-5 1 13 0 0,5-2 0 0 0,0 1 0 0 0,0 0 0 0 0,-1 1 0 0 0,1-1 0 0 0,0 1 0 0 0,0 0 0 0 0,1 0 0 0 0,-1 0 0 0 0,0 0 0 0 0,1 1 0 0 0,-1-1 0 0 0,1 1 0 0 0,0 0 0 0 0,0 0 0 0 0,0 0 0 0 0,0 1 0 0 0,0-1 0 0 0,1 1 0 0 0,0-1 0 0 0,0 1 0 0 0,0 0 0 0 0,-2 3 0 0 0,2 7 64 0 0,0-1 0 0 0,1 1 0 0 0,0 0 0 0 0,1 0 0 0 0,1-1 0 0 0,0 1 0 0 0,0 0 0 0 0,2-1 0 0 0,0 1 0 0 0,0-1 0 0 0,1 0 0 0 0,1 0 0 0 0,1 2-64 0 0,2 4 217 0 0,0-1-1 0 0,0 0 0 0 0,2-1 0 0 0,0 0 0 0 0,1 0 1 0 0,1-1-1 0 0,7 7-216 0 0,-13-17-110 0 0,0-1 0 0 0,0 0 0 0 0,0 0 0 0 0,0-1 0 0 0,1 0 0 0 0,0 0 0 0 0,0 0 0 0 0,0-1 0 0 0,0 0 0 0 0,0 0 0 0 0,7 1 110 0 0,25-6-4103 0 0,-30-2 2079 0 0</inkml:trace>
  <inkml:trace contextRef="#ctx0" brushRef="#br0" timeOffset="829.108">795 671 10136 0 0,'0'0'230'0'0,"0"-6"2076"0"0,-8 169 3012 0 0,17-90-4077 0 0,-7-71-1198 0 0,-1 1 0 0 0,1-1 0 0 0,0 1 0 0 0,0-1 0 0 0,0 0 0 0 0,0 0 0 0 0,0 0 0 0 0,0 0 0 0 0,1 0 0 0 0,-1 0 0 0 0,1 0 0 0 0,0-1 0 0 0,-1 1 0 0 0,1-1 0 0 0,0 0 0 0 0,0 0-1 0 0,-1 0 1 0 0,1 0 0 0 0,0 0 0 0 0,0-1 0 0 0,0 1 0 0 0,0-1 0 0 0,0 0 0 0 0,0 0 0 0 0,0 0 0 0 0,0 0 0 0 0,0-1 0 0 0,0 1 0 0 0,0-1 0 0 0,0 0 0 0 0,0 0 0 0 0,0 0 0 0 0,0 0 0 0 0,0 0 0 0 0,-1 0-1 0 0,1-1 1 0 0,0 0 0 0 0,0 0-43 0 0,2-2 22 0 0,0 0 0 0 0,0 0-1 0 0,0-1 1 0 0,0 0 0 0 0,-1 0-1 0 0,0 0 1 0 0,0 0-1 0 0,0-1 1 0 0,-1 0 0 0 0,1 0-1 0 0,-1 0 1 0 0,-1 0 0 0 0,1 0-1 0 0,-1 0 1 0 0,0-1 0 0 0,-1 1-1 0 0,1-1 1 0 0,-1 1-1 0 0,-1-1 1 0 0,1 0 0 0 0,-1 1-1 0 0,0-2-21 0 0,-13-97-6751 0 0,8 84 1219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8T16:58:43.948"/>
    </inkml:context>
    <inkml:brush xml:id="br0">
      <inkml:brushProperty name="width" value="0.05" units="cm"/>
      <inkml:brushProperty name="height" value="0.05" units="cm"/>
    </inkml:brush>
  </inkml:definitions>
  <inkml:trace contextRef="#ctx0" brushRef="#br0">109 709 10136 0 0,'0'0'230'0'0,"0"0"30"0"0,0 0 19 0 0,-2 2-40 0 0,-26 34 1289 0 0,10-12 1128 0 0,17-19-2656 0 0,0 0 0 0 0,0-1 0 0 0,0 1 0 0 0,1 0 0 0 0,0 0 0 0 0,0-1 0 0 0,0 1 0 0 0,0 0 0 0 0,1 0 0 0 0,0-1 0 0 0,0 1 0 0 0,0 0 0 0 0,1-1 0 0 0,-1 1 0 0 0,1-1 0 0 0,0 0 0 0 0,0 1 0 0 0,1-1 0 0 0,1 2 0 0 0,6 16 0 0 0,25 56 0 0 0,-18-42 0 0 0,-2 0 0 0 0,-1 1 0 0 0,-1 0 0 0 0,5 32 0 0 0,-5 13 2783 0 0,-22-87-1804 0 0,0 0-739 0 0,1-1 1 0 0,1 0-1 0 0,-1-1 0 0 0,1 0 0 0 0,0 0 1 0 0,1-1-1 0 0,0 0 0 0 0,0 0 1 0 0,-3-6-241 0 0,-8-9 249 0 0,-18-33 1160 0 0,28 43-1382 0 0,-1 0 1 0 0,2 0-1 0 0,0 0 0 0 0,0-1 0 0 0,1 1 0 0 0,1-1 1 0 0,-3-13-28 0 0,-8-27 92 0 0,2-53-228 0 0,26-32 65 0 0,-9 116 154 0 0,1 0 0 0 0,2 0 0 0 0,0 0 0 0 0,1 1 0 0 0,2 0 0 0 0,5-9-83 0 0,-14 25-20 0 0,1 1 0 0 0,0 0-1 0 0,1 0 1 0 0,-1 0 0 0 0,1 0 0 0 0,0 0 0 0 0,0 1 0 0 0,0-1 0 0 0,1 1 0 0 0,-1 0 0 0 0,1 0 0 0 0,0 0 0 0 0,1 0 0 0 0,-1 1 0 0 0,1 0 0 0 0,-1 0 0 0 0,1 0 0 0 0,0 0 0 0 0,0 1 0 0 0,0 0 0 0 0,0 0 0 0 0,1 0 0 0 0,-1 1 0 0 0,0-1 0 0 0,1 1-1 0 0,-1 1 1 0 0,1-1 0 0 0,-1 1 0 0 0,1 0 0 0 0,3 0 20 0 0,-4 3-72 0 0,-1-1 0 0 0,0 1 0 0 0,1 0 0 0 0,-1 1 0 0 0,-1-1 0 0 0,1 1 0 0 0,0 0 0 0 0,-1 0 0 0 0,0 0 0 0 0,0 0 0 0 0,0 0-1 0 0,0 1 1 0 0,-1-1 0 0 0,0 1 0 0 0,0 0 0 0 0,0 0 0 0 0,0-1 0 0 0,-1 1 0 0 0,0 2 72 0 0,3 12-31 0 0,-1 0-1 0 0,-1 0 1 0 0,-1 0-1 0 0,0 0 1 0 0,-2 1 0 0 0,0-1-1 0 0,-1 0 1 0 0,-1 0-1 0 0,-5 17 32 0 0,7-29-13 0 0,-1-1 0 0 0,0 1 0 0 0,0-1 0 0 0,0 0 0 0 0,-1 0 0 0 0,0 0 0 0 0,0 0 0 0 0,-1 0 0 0 0,0-1 0 0 0,0 1 0 0 0,0-1 0 0 0,0 0 0 0 0,-1 0 0 0 0,0-1 0 0 0,0 1 0 0 0,0-1 0 0 0,-1 0 0 0 0,1 0 0 0 0,-1-1 0 0 0,0 0 0 0 0,0 0 0 0 0,0 0 0 0 0,0-1 0 0 0,-3 1 13 0 0,-32 2-1326 0 0,39-6 1216 0 0,-1-2-110 0 0,-8 2-4605 0 0,4-3-629 0 0</inkml:trace>
  <inkml:trace contextRef="#ctx0" brushRef="#br0" timeOffset="479.292">324 817 7024 0 0,'0'0'157'0'0,"14"-4"380"0"0,33-23 43 0 0,55-50 4762 0 0,-70 32-3338 0 0,-20-18 87 0 0,-20-11-1223 0 0,3 62-641 0 0,5 10-268 0 0,0 1-1 0 0,0 0 1 0 0,-1 0 0 0 0,1-1-1 0 0,0 1 1 0 0,-1 0 0 0 0,1 0-1 0 0,-1 0 1 0 0,1-1-1 0 0,-1 1 1 0 0,0 0 0 0 0,1 0-1 0 0,-1 0 1 0 0,0 0 0 0 0,0 0-1 0 0,0 0 1 0 0,0 0-1 0 0,0 1 1 0 0,0-1 0 0 0,0 0-1 0 0,0 0 1 0 0,0 1 0 0 0,0-1-1 0 0,0 1 1 0 0,-1-1-1 0 0,1 1 1 0 0,0-1 0 0 0,0 1-1 0 0,-1 0 1 0 0,1-1 0 0 0,0 1-1 0 0,0 0 1 0 0,-1 0-1 0 0,1 0 42 0 0,-3 1-28 0 0,1 1 1 0 0,0-1-1 0 0,0 1 0 0 0,-1 0 0 0 0,1 0 0 0 0,0 0 0 0 0,0 0 0 0 0,1 0 0 0 0,-1 0 0 0 0,0 1 0 0 0,1 0 0 0 0,0-1 0 0 0,-1 1 0 0 0,1 0 0 0 0,0 0 0 0 0,1 0 0 0 0,-1 0 0 0 0,0 1 0 0 0,1-1 0 0 0,0 0 0 0 0,0 1 0 0 0,0-1 0 0 0,0 1 0 0 0,0-1 0 0 0,1 1 0 0 0,-1 0 0 0 0,1-1 0 0 0,0 1 0 0 0,0 1 28 0 0,-3 10-10 0 0,0-4 42 0 0,1-1 0 0 0,0 1 0 0 0,1 0-1 0 0,0-1 1 0 0,1 1 0 0 0,0 0 0 0 0,0 0 0 0 0,1-1 0 0 0,1 1-1 0 0,0 0 1 0 0,0-1 0 0 0,1 0 0 0 0,0 1 0 0 0,1-1 0 0 0,0 0-1 0 0,5 8-31 0 0,-7-16-4 0 0,0 1 0 0 0,0-1 0 0 0,0 0-1 0 0,0 0 1 0 0,0 0 0 0 0,1 0 0 0 0,-1 0-1 0 0,1-1 1 0 0,-1 1 0 0 0,1-1-1 0 0,-1 1 1 0 0,1-1 0 0 0,0 0 0 0 0,0 0-1 0 0,0 0 1 0 0,0 0 0 0 0,-1-1 0 0 0,1 1-1 0 0,0-1 1 0 0,0 0 0 0 0,0 0-1 0 0,0 0 1 0 0,0 0 0 0 0,0 0 0 0 0,0-1-1 0 0,0 0 1 0 0,0 1 0 0 0,0-1-1 0 0,2-1 5 0 0,34-28-5134 0 0,-39 29 697 0 0</inkml:trace>
  <inkml:trace contextRef="#ctx0" brushRef="#br0" timeOffset="878.151">721 442 7520 0 0,'0'2'217'0'0,"-8"76"1111"0"0,3 18 3636 0 0,6-1-2298 0 0,12-46-1994 0 0,-8-44-672 0 0,2-5 0 0 0,6-11 30 0 0,-5-7 1356 0 0,-7 16-1306 0 0,2-2-64 0 0,2-2-16 0 0,-1 1 0 0 0,1 2-10 0 0,8 6-57 0 0,-10 0 39 0 0,0 0 0 0 0,-1-1 0 0 0,1 1 0 0 0,-1 1-1 0 0,0-1 1 0 0,0 0 0 0 0,0 0 0 0 0,0 1 0 0 0,-1 0 0 0 0,1-1 0 0 0,-1 1-1 0 0,0 0 1 0 0,0-1 0 0 0,0 1 0 0 0,-1 0 0 0 0,1 1 28 0 0,3 13-217 0 0,28 9-3068 0 0,-24-27 1995 0 0</inkml:trace>
  <inkml:trace contextRef="#ctx0" brushRef="#br0" timeOffset="1492.02">1187 613 10512 0 0,'0'0'306'0'0,"0"0"-4"0"0,-6-2 1534 0 0,-52 19 1808 0 0,-19 41-2504 0 0,68-50-881 0 0,6-4-246 0 0,0 0-1 0 0,0 0 0 0 0,1 0 1 0 0,-1 0-1 0 0,1 0 0 0 0,0 1 1 0 0,1-1-1 0 0,-1 1 0 0 0,1-1 1 0 0,-1 1-1 0 0,1 0 0 0 0,1 0 1 0 0,-1 0-1 0 0,1-1 0 0 0,-1 1 1 0 0,2 0-1 0 0,-1 0 0 0 0,0 0 1 0 0,1 0-1 0 0,0-1 0 0 0,0 1 1 0 0,0 0-1 0 0,1-1 0 0 0,0 2-12 0 0,-2-4-17 0 0,1 1-1 0 0,-1 0 0 0 0,1-1 0 0 0,-1 1 0 0 0,1-1 0 0 0,0 0 1 0 0,0 1-1 0 0,0-1 0 0 0,0 0 0 0 0,0 1 0 0 0,1-1 0 0 0,-1 0 1 0 0,1 0-1 0 0,0 0 0 0 0,-1 0 0 0 0,1 0 0 0 0,0-1 0 0 0,0 1 0 0 0,0 0 1 0 0,0-1-1 0 0,0 1 0 0 0,1-1 0 0 0,-1 0 0 0 0,0 0 0 0 0,1 0 1 0 0,-1 0-1 0 0,1 0 0 0 0,-1-1 0 0 0,1 1 0 0 0,-1-1 0 0 0,1 1 1 0 0,-1-1-1 0 0,1 0 0 0 0,-1 0 0 0 0,1 0 0 0 0,0 0 0 0 0,-1-1 1 0 0,1 1-1 0 0,-1-1 0 0 0,1 1 0 0 0,-1-1 0 0 0,1 0 0 0 0,-1 0 1 0 0,0 0-1 0 0,1 0 0 0 0,-1-1 0 0 0,0 1 0 0 0,0 0 0 0 0,0-1 0 0 0,1 0 18 0 0,7-11 141 0 0,0 0 0 0 0,0-1 0 0 0,-2 0 0 0 0,1 0 0 0 0,-2-1 0 0 0,0 0 0 0 0,-1 0 0 0 0,0-1 0 0 0,-1 0 0 0 0,-1 0 0 0 0,-1 0 0 0 0,2-15-141 0 0,-1 3 550 0 0,0 0-1 0 0,-2 1 0 0 0,-1-1 0 0 0,-1 0 0 0 0,-2 0 0 0 0,-1 0 0 0 0,-1 0 1 0 0,-6-22-550 0 0,-1 12-186 0 0,-2-1 0 0 0,-1 2 0 0 0,-2 0 0 0 0,-16-26 186 0 0,26 49-368 0 0,6 17-548 0 0,0 1 902 0 0,40 198-1199 0 0,-4 25 474 0 0,-28-188 410 0 0,3-1-1 0 0,1 0 1 0 0,2 0-1 0 0,1-2 0 0 0,14 23 330 0 0,1-9-4681 0 0,-21-42 3155 0 0</inkml:trace>
  <inkml:trace contextRef="#ctx0" brushRef="#br0" timeOffset="2024.541">1463 522 8288 0 0,'0'0'190'0'0,"-1"0"28"0"0,-1 0-154 0 0,-1 0 1 0 0,1 0 0 0 0,0 0-1 0 0,0 0 1 0 0,0 0-1 0 0,-1 1 1 0 0,1-1 0 0 0,0 1-1 0 0,0-1 1 0 0,0 1-1 0 0,0 0 1 0 0,0 0 0 0 0,0 0-1 0 0,0 0 1 0 0,0 0 0 0 0,1 1-1 0 0,-1-1 1 0 0,0 0-1 0 0,1 1 1 0 0,-1-1 0 0 0,1 1-1 0 0,-1 0 1 0 0,1-1-1 0 0,0 1 1 0 0,0 0 0 0 0,-1 0-1 0 0,1 0 1 0 0,1 0 0 0 0,-1 0-1 0 0,0 0 1 0 0,0 0-1 0 0,1 0 1 0 0,-1 0 0 0 0,1 0-1 0 0,0 1 1 0 0,-1-1-1 0 0,1 0 1 0 0,0 0 0 0 0,1 1-65 0 0,-2 2 66 0 0,1 0 0 0 0,0 0 0 0 0,0 0 0 0 0,0 1 1 0 0,1-1-1 0 0,-1 0 0 0 0,1 0 0 0 0,1 0 0 0 0,-1 0 0 0 0,1 0 1 0 0,0 0-1 0 0,0-1 0 0 0,0 1 0 0 0,1 0 0 0 0,-1-1 1 0 0,1 0-1 0 0,0 1 0 0 0,1-1 0 0 0,-1 0 0 0 0,1-1 0 0 0,-1 1 1 0 0,2 0-67 0 0,31 16 2048 0 0,-34-20-1971 0 0,-1 1 1 0 0,1-1 0 0 0,0 1 0 0 0,0-1 0 0 0,0 0 0 0 0,-1 1 0 0 0,1-1 0 0 0,0 0 0 0 0,0 0 0 0 0,0 0 0 0 0,0-1 0 0 0,-1 1 0 0 0,1 0 0 0 0,0-1 0 0 0,0 1 0 0 0,-1-1 0 0 0,1 0-1 0 0,0 1 1 0 0,-1-1 0 0 0,1 0 0 0 0,0 0 0 0 0,-1 0 0 0 0,1 0 0 0 0,-1 0 0 0 0,0-1 0 0 0,1 1 0 0 0,-1 0 0 0 0,0-1 0 0 0,0 1 0 0 0,0-1 0 0 0,0 1 0 0 0,0-1 0 0 0,0 1 0 0 0,0-1-1 0 0,0-1-77 0 0,12-87 144 0 0,-13 89 51 0 0,0 1 18 0 0,-1-6-721 0 0,3 59 488 0 0,28 37-13 0 0,-17-51 254 0 0,8-16-397 0 0,-21-23 23 0 0,18 0-5999 0 0,-14-7 4372 0 0,1 3-10 0 0</inkml:trace>
  <inkml:trace contextRef="#ctx0" brushRef="#br0" timeOffset="2433.259">1726 526 7776 0 0,'7'-55'337'0'0,"-5"40"4344"0"0,-3 27-4236 0 0,1 0 1 0 0,1 0-1 0 0,0 0 0 0 0,0 0 0 0 0,1 0 0 0 0,1-1 0 0 0,3 10-445 0 0,15 60 1527 0 0,-16-48-1257 0 0,-4-32-303 0 0,-1-1 0 0 0,1 0 0 0 0,0 1-1 0 0,0-1 1 0 0,0 0 0 0 0,0 0 0 0 0,0 0-1 0 0,0 1 1 0 0,-1-1 0 0 0,1 0 0 0 0,0 0-1 0 0,0 0 1 0 0,0-1 0 0 0,0 1-1 0 0,0 0 1 0 0,0 0 0 0 0,0 0 0 0 0,-1-1-1 0 0,1 1 1 0 0,0 0 0 0 0,0-1 0 0 0,0 1-1 0 0,-1-1 1 0 0,1 1 0 0 0,0-1 0 0 0,0 1-1 0 0,-1-1 1 0 0,1 0 0 0 0,0 1-1 0 0,-1-1 1 0 0,1 0 0 0 0,-1 1 0 0 0,1-1-1 0 0,-1 0 1 0 0,1 0 0 0 0,-1 1 0 0 0,0-1-1 0 0,1 0 1 0 0,-1 0 0 0 0,0 0 0 0 0,1 0 33 0 0,32-56-315 0 0,-32 56 406 0 0,11 0 491 0 0,44 65-148 0 0,-15-12-1126 0 0,-39-51 586 0 0,-1 1 1 0 0,0-1 0 0 0,1 0 0 0 0,-1 0 0 0 0,1 0 0 0 0,-1 0 0 0 0,1 0 0 0 0,0 0 0 0 0,-1-1 0 0 0,1 1 0 0 0,0-1 0 0 0,0 1 0 0 0,-1-1 0 0 0,1 1 0 0 0,0-1 0 0 0,0 0 0 0 0,0 0 0 0 0,-1 0 0 0 0,1 0 0 0 0,0 0 0 0 0,0 0 0 0 0,0 0 0 0 0,0-1 0 0 0,-1 1 0 0 0,1-1 0 0 0,0 1 0 0 0,0-1 0 0 0,-1 0 0 0 0,1 0 105 0 0,6-4-3349 0 0,1-1-988 0 0</inkml:trace>
  <inkml:trace contextRef="#ctx0" brushRef="#br0" timeOffset="2717.537">2111 1 10136 0 0,'0'2'230'0'0,"0"39"260"0"0,2-1-1 0 0,3 1 0 0 0,0-1 1 0 0,3-1-1 0 0,1 1 0 0 0,3-1 1 0 0,6 15-490 0 0,38 135 601 0 0,-43-108-2184 0 0,-12-54-3051 0 0</inkml:trace>
  <inkml:trace contextRef="#ctx0" brushRef="#br0" timeOffset="3021.722">1872 368 14136 0 0,'0'0'322'0'0,"0"0"45"0"0,0 0 18 0 0,0 0-41 0 0,1 2-224 0 0,0 0 28 0 0,0 0 0 0 0,1 0-1 0 0,-1-1 1 0 0,0 1 0 0 0,1 0-1 0 0,-1 0 1 0 0,1-1 0 0 0,0 1-1 0 0,-1 0 1 0 0,1-1 0 0 0,0 0 0 0 0,0 1-1 0 0,0-1 1 0 0,0 0 0 0 0,0 0-1 0 0,0 0 1 0 0,0-1 0 0 0,0 1-1 0 0,1 0 1 0 0,-1-1 0 0 0,0 1-1 0 0,3-1-147 0 0,162 24 636 0 0,-105-17-945 0 0,-7 0-5737 0 0,-34-6 354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5/8/2020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15.png"/><Relationship Id="rId42" Type="http://schemas.openxmlformats.org/officeDocument/2006/relationships/customXml" Target="../ink/ink23.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36.xml"/><Relationship Id="rId2" Type="http://schemas.openxmlformats.org/officeDocument/2006/relationships/customXml" Target="../ink/ink3.xml"/><Relationship Id="rId16" Type="http://schemas.openxmlformats.org/officeDocument/2006/relationships/customXml" Target="../ink/ink10.xml"/><Relationship Id="rId29" Type="http://schemas.openxmlformats.org/officeDocument/2006/relationships/image" Target="../media/image19.png"/><Relationship Id="rId11" Type="http://schemas.openxmlformats.org/officeDocument/2006/relationships/image" Target="../media/image10.png"/><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3.png"/><Relationship Id="rId40" Type="http://schemas.openxmlformats.org/officeDocument/2006/relationships/customXml" Target="../ink/ink22.xml"/><Relationship Id="rId45" Type="http://schemas.openxmlformats.org/officeDocument/2006/relationships/image" Target="../media/image27.png"/><Relationship Id="rId53" Type="http://schemas.openxmlformats.org/officeDocument/2006/relationships/image" Target="../media/image31.png"/><Relationship Id="rId58" Type="http://schemas.openxmlformats.org/officeDocument/2006/relationships/customXml" Target="../ink/ink31.xml"/><Relationship Id="rId66" Type="http://schemas.openxmlformats.org/officeDocument/2006/relationships/customXml" Target="../ink/ink35.xml"/><Relationship Id="rId74" Type="http://schemas.openxmlformats.org/officeDocument/2006/relationships/customXml" Target="../ink/ink39.xml"/><Relationship Id="rId5" Type="http://schemas.openxmlformats.org/officeDocument/2006/relationships/image" Target="../media/image7.png"/><Relationship Id="rId61" Type="http://schemas.openxmlformats.org/officeDocument/2006/relationships/image" Target="../media/image35.png"/><Relationship Id="rId19" Type="http://schemas.openxmlformats.org/officeDocument/2006/relationships/image" Target="../media/image14.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8.png"/><Relationship Id="rId30" Type="http://schemas.openxmlformats.org/officeDocument/2006/relationships/customXml" Target="../ink/ink17.xml"/><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9.png"/><Relationship Id="rId8" Type="http://schemas.openxmlformats.org/officeDocument/2006/relationships/customXml" Target="../ink/ink6.xml"/><Relationship Id="rId51" Type="http://schemas.openxmlformats.org/officeDocument/2006/relationships/image" Target="../media/image30.png"/><Relationship Id="rId72" Type="http://schemas.openxmlformats.org/officeDocument/2006/relationships/customXml" Target="../ink/ink38.xml"/><Relationship Id="rId3" Type="http://schemas.openxmlformats.org/officeDocument/2006/relationships/image" Target="../media/image6.png"/><Relationship Id="rId12" Type="http://schemas.openxmlformats.org/officeDocument/2006/relationships/customXml" Target="../ink/ink8.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customXml" Target="../ink/ink12.xml"/><Relationship Id="rId41" Type="http://schemas.openxmlformats.org/officeDocument/2006/relationships/image" Target="../media/image25.png"/><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75"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customXml" Target="../ink/ink5.xml"/><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customXml" Target="../ink/ink7.xml"/><Relationship Id="rId31" Type="http://schemas.openxmlformats.org/officeDocument/2006/relationships/image" Target="../media/image20.png"/><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7.png"/><Relationship Id="rId73" Type="http://schemas.openxmlformats.org/officeDocument/2006/relationships/image" Target="../media/image41.png"/><Relationship Id="rId4" Type="http://schemas.openxmlformats.org/officeDocument/2006/relationships/customXml" Target="../ink/ink4.xml"/><Relationship Id="rId9"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customXml" Target="../ink/ink11.xml"/><Relationship Id="rId39" Type="http://schemas.openxmlformats.org/officeDocument/2006/relationships/image" Target="../media/image24.png"/><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32.png"/><Relationship Id="rId7" Type="http://schemas.openxmlformats.org/officeDocument/2006/relationships/image" Target="../media/image8.png"/><Relationship Id="rId71"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sz="2800" b="1" dirty="0"/>
            </a:br>
            <a:r>
              <a:rPr lang="en-US" sz="2800" b="1" dirty="0"/>
              <a:t>Travail de cloche</a:t>
            </a:r>
            <a:br>
              <a:rPr lang="en-US" sz="2800" b="1" dirty="0"/>
            </a:br>
            <a:endParaRPr lang="en-US" sz="2800" b="1"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Translate into French, replacing the direct object and indirect object with appropriate pronouns, and making any other changes which might be necessary:  Louise sent five chickens to those of us who like KFC.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9088423-F966-439B-B083-AC53B52A1BF5}"/>
                  </a:ext>
                </a:extLst>
              </p14:cNvPr>
              <p14:cNvContentPartPr/>
              <p14:nvPr/>
            </p14:nvContentPartPr>
            <p14:xfrm>
              <a:off x="3966120" y="2533320"/>
              <a:ext cx="6728760" cy="2337120"/>
            </p14:xfrm>
          </p:contentPart>
        </mc:Choice>
        <mc:Fallback>
          <p:pic>
            <p:nvPicPr>
              <p:cNvPr id="4" name="Ink 3">
                <a:extLst>
                  <a:ext uri="{FF2B5EF4-FFF2-40B4-BE49-F238E27FC236}">
                    <a16:creationId xmlns:a16="http://schemas.microsoft.com/office/drawing/2014/main" id="{69088423-F966-439B-B083-AC53B52A1BF5}"/>
                  </a:ext>
                </a:extLst>
              </p:cNvPr>
              <p:cNvPicPr/>
              <p:nvPr/>
            </p:nvPicPr>
            <p:blipFill>
              <a:blip r:embed="rId3"/>
              <a:stretch>
                <a:fillRect/>
              </a:stretch>
            </p:blipFill>
            <p:spPr>
              <a:xfrm>
                <a:off x="3956760" y="2523960"/>
                <a:ext cx="6747480" cy="2355840"/>
              </a:xfrm>
              <a:prstGeom prst="rect">
                <a:avLst/>
              </a:prstGeom>
            </p:spPr>
          </p:pic>
        </mc:Fallback>
      </mc:AlternateContent>
    </p:spTree>
    <p:extLst>
      <p:ext uri="{BB962C8B-B14F-4D97-AF65-F5344CB8AC3E}">
        <p14:creationId xmlns:p14="http://schemas.microsoft.com/office/powerpoint/2010/main" val="274582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747F-A9E0-46FB-A0BC-C31FF07205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047630-BCE9-4AB7-8456-6FDFE2624E8E}"/>
              </a:ext>
            </a:extLst>
          </p:cNvPr>
          <p:cNvSpPr>
            <a:spLocks noGrp="1"/>
          </p:cNvSpPr>
          <p:nvPr>
            <p:ph idx="1"/>
          </p:nvPr>
        </p:nvSpPr>
        <p:spPr/>
        <p:txBody>
          <a:bodyPr/>
          <a:lstStyle/>
          <a:p>
            <a:endParaRPr lang="en-US" dirty="0"/>
          </a:p>
          <a:p>
            <a:endParaRPr lang="en-US" dirty="0"/>
          </a:p>
          <a:p>
            <a:endParaRPr lang="en-US" dirty="0"/>
          </a:p>
          <a:p>
            <a:endParaRPr lang="en-US" dirty="0"/>
          </a:p>
          <a:p>
            <a:pPr marL="0" indent="0" algn="ctr">
              <a:buNone/>
            </a:pPr>
            <a:r>
              <a:rPr lang="en-US" dirty="0"/>
              <a:t>giving , telling, showing</a:t>
            </a:r>
          </a:p>
        </p:txBody>
      </p:sp>
    </p:spTree>
    <p:extLst>
      <p:ext uri="{BB962C8B-B14F-4D97-AF65-F5344CB8AC3E}">
        <p14:creationId xmlns:p14="http://schemas.microsoft.com/office/powerpoint/2010/main" val="2327600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r>
              <a:rPr lang="en-US" dirty="0"/>
              <a:t>There is no written homework assignment which is due Monday, but you are encouraged to review the work which was covered during this semester and to bring any questions you might have for discussion during class.</a:t>
            </a:r>
          </a:p>
        </p:txBody>
      </p:sp>
    </p:spTree>
    <p:extLst>
      <p:ext uri="{BB962C8B-B14F-4D97-AF65-F5344CB8AC3E}">
        <p14:creationId xmlns:p14="http://schemas.microsoft.com/office/powerpoint/2010/main" val="183848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Billet de sortie</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fr-FR" dirty="0"/>
              <a:t>Write a sentence </a:t>
            </a:r>
            <a:r>
              <a:rPr lang="fr-FR" dirty="0" err="1"/>
              <a:t>which</a:t>
            </a:r>
            <a:r>
              <a:rPr lang="fr-FR" dirty="0"/>
              <a:t> uses the imparfait and the passé composé </a:t>
            </a:r>
            <a:r>
              <a:rPr lang="fr-FR" dirty="0" err="1"/>
              <a:t>which</a:t>
            </a:r>
            <a:r>
              <a:rPr lang="fr-FR" dirty="0"/>
              <a:t> </a:t>
            </a:r>
            <a:r>
              <a:rPr lang="fr-FR" dirty="0" err="1"/>
              <a:t>talks</a:t>
            </a:r>
            <a:r>
              <a:rPr lang="fr-FR" dirty="0"/>
              <a:t> about </a:t>
            </a:r>
            <a:r>
              <a:rPr lang="fr-FR" dirty="0" err="1"/>
              <a:t>your</a:t>
            </a:r>
            <a:r>
              <a:rPr lang="fr-FR" dirty="0"/>
              <a:t> </a:t>
            </a:r>
            <a:r>
              <a:rPr lang="fr-FR" dirty="0" err="1"/>
              <a:t>experiences</a:t>
            </a:r>
            <a:r>
              <a:rPr lang="fr-FR" dirty="0"/>
              <a:t> in French 1. </a:t>
            </a:r>
          </a:p>
          <a:p>
            <a:pPr marL="0" indent="0">
              <a:buNone/>
            </a:pPr>
            <a:endParaRPr lang="fr-FR" dirty="0"/>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494DB66F-FB44-4724-80A7-E635B53372FF}"/>
                  </a:ext>
                </a:extLst>
              </p14:cNvPr>
              <p14:cNvContentPartPr/>
              <p14:nvPr/>
            </p14:nvContentPartPr>
            <p14:xfrm>
              <a:off x="4271729" y="2822533"/>
              <a:ext cx="1800" cy="67680"/>
            </p14:xfrm>
          </p:contentPart>
        </mc:Choice>
        <mc:Fallback>
          <p:pic>
            <p:nvPicPr>
              <p:cNvPr id="6" name="Ink 5">
                <a:extLst>
                  <a:ext uri="{FF2B5EF4-FFF2-40B4-BE49-F238E27FC236}">
                    <a16:creationId xmlns:a16="http://schemas.microsoft.com/office/drawing/2014/main" id="{494DB66F-FB44-4724-80A7-E635B53372FF}"/>
                  </a:ext>
                </a:extLst>
              </p:cNvPr>
              <p:cNvPicPr/>
              <p:nvPr/>
            </p:nvPicPr>
            <p:blipFill>
              <a:blip r:embed="rId3"/>
              <a:stretch>
                <a:fillRect/>
              </a:stretch>
            </p:blipFill>
            <p:spPr>
              <a:xfrm>
                <a:off x="4262729" y="2813533"/>
                <a:ext cx="19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BB0A0945-CEB7-4C95-97C3-220916DCDE56}"/>
                  </a:ext>
                </a:extLst>
              </p14:cNvPr>
              <p14:cNvContentPartPr/>
              <p14:nvPr/>
            </p14:nvContentPartPr>
            <p14:xfrm>
              <a:off x="5030969" y="2739733"/>
              <a:ext cx="137160" cy="357840"/>
            </p14:xfrm>
          </p:contentPart>
        </mc:Choice>
        <mc:Fallback>
          <p:pic>
            <p:nvPicPr>
              <p:cNvPr id="15" name="Ink 14">
                <a:extLst>
                  <a:ext uri="{FF2B5EF4-FFF2-40B4-BE49-F238E27FC236}">
                    <a16:creationId xmlns:a16="http://schemas.microsoft.com/office/drawing/2014/main" id="{BB0A0945-CEB7-4C95-97C3-220916DCDE56}"/>
                  </a:ext>
                </a:extLst>
              </p:cNvPr>
              <p:cNvPicPr/>
              <p:nvPr/>
            </p:nvPicPr>
            <p:blipFill>
              <a:blip r:embed="rId5"/>
              <a:stretch>
                <a:fillRect/>
              </a:stretch>
            </p:blipFill>
            <p:spPr>
              <a:xfrm>
                <a:off x="5021969" y="2731093"/>
                <a:ext cx="15480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5093911A-4EC8-461D-AB48-76C1DD2B7F73}"/>
                  </a:ext>
                </a:extLst>
              </p14:cNvPr>
              <p14:cNvContentPartPr/>
              <p14:nvPr/>
            </p14:nvContentPartPr>
            <p14:xfrm>
              <a:off x="4402049" y="2775733"/>
              <a:ext cx="543960" cy="404280"/>
            </p14:xfrm>
          </p:contentPart>
        </mc:Choice>
        <mc:Fallback>
          <p:pic>
            <p:nvPicPr>
              <p:cNvPr id="16" name="Ink 15">
                <a:extLst>
                  <a:ext uri="{FF2B5EF4-FFF2-40B4-BE49-F238E27FC236}">
                    <a16:creationId xmlns:a16="http://schemas.microsoft.com/office/drawing/2014/main" id="{5093911A-4EC8-461D-AB48-76C1DD2B7F73}"/>
                  </a:ext>
                </a:extLst>
              </p:cNvPr>
              <p:cNvPicPr/>
              <p:nvPr/>
            </p:nvPicPr>
            <p:blipFill>
              <a:blip r:embed="rId7"/>
              <a:stretch>
                <a:fillRect/>
              </a:stretch>
            </p:blipFill>
            <p:spPr>
              <a:xfrm>
                <a:off x="4393049" y="2767093"/>
                <a:ext cx="56160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1CEBCBE7-01E1-4F68-831F-B16AA69D51EA}"/>
                  </a:ext>
                </a:extLst>
              </p14:cNvPr>
              <p14:cNvContentPartPr/>
              <p14:nvPr/>
            </p14:nvContentPartPr>
            <p14:xfrm>
              <a:off x="3877169" y="2764213"/>
              <a:ext cx="228600" cy="429120"/>
            </p14:xfrm>
          </p:contentPart>
        </mc:Choice>
        <mc:Fallback>
          <p:pic>
            <p:nvPicPr>
              <p:cNvPr id="17" name="Ink 16">
                <a:extLst>
                  <a:ext uri="{FF2B5EF4-FFF2-40B4-BE49-F238E27FC236}">
                    <a16:creationId xmlns:a16="http://schemas.microsoft.com/office/drawing/2014/main" id="{1CEBCBE7-01E1-4F68-831F-B16AA69D51EA}"/>
                  </a:ext>
                </a:extLst>
              </p:cNvPr>
              <p:cNvPicPr/>
              <p:nvPr/>
            </p:nvPicPr>
            <p:blipFill>
              <a:blip r:embed="rId9"/>
              <a:stretch>
                <a:fillRect/>
              </a:stretch>
            </p:blipFill>
            <p:spPr>
              <a:xfrm>
                <a:off x="3868169" y="2755573"/>
                <a:ext cx="24624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 name="Ink 24">
                <a:extLst>
                  <a:ext uri="{FF2B5EF4-FFF2-40B4-BE49-F238E27FC236}">
                    <a16:creationId xmlns:a16="http://schemas.microsoft.com/office/drawing/2014/main" id="{F840DB18-F9E9-4CDF-8E5C-838E12AA23D5}"/>
                  </a:ext>
                </a:extLst>
              </p14:cNvPr>
              <p14:cNvContentPartPr/>
              <p14:nvPr/>
            </p14:nvContentPartPr>
            <p14:xfrm>
              <a:off x="5903609" y="2894893"/>
              <a:ext cx="478800" cy="196920"/>
            </p14:xfrm>
          </p:contentPart>
        </mc:Choice>
        <mc:Fallback>
          <p:pic>
            <p:nvPicPr>
              <p:cNvPr id="25" name="Ink 24">
                <a:extLst>
                  <a:ext uri="{FF2B5EF4-FFF2-40B4-BE49-F238E27FC236}">
                    <a16:creationId xmlns:a16="http://schemas.microsoft.com/office/drawing/2014/main" id="{F840DB18-F9E9-4CDF-8E5C-838E12AA23D5}"/>
                  </a:ext>
                </a:extLst>
              </p:cNvPr>
              <p:cNvPicPr/>
              <p:nvPr/>
            </p:nvPicPr>
            <p:blipFill>
              <a:blip r:embed="rId11"/>
              <a:stretch>
                <a:fillRect/>
              </a:stretch>
            </p:blipFill>
            <p:spPr>
              <a:xfrm>
                <a:off x="5894616" y="2885909"/>
                <a:ext cx="496427" cy="21452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Ink 25">
                <a:extLst>
                  <a:ext uri="{FF2B5EF4-FFF2-40B4-BE49-F238E27FC236}">
                    <a16:creationId xmlns:a16="http://schemas.microsoft.com/office/drawing/2014/main" id="{20E4A08C-834A-4CC3-9514-E722CF9A883A}"/>
                  </a:ext>
                </a:extLst>
              </p14:cNvPr>
              <p14:cNvContentPartPr/>
              <p14:nvPr/>
            </p14:nvContentPartPr>
            <p14:xfrm>
              <a:off x="5495009" y="2731453"/>
              <a:ext cx="347040" cy="356040"/>
            </p14:xfrm>
          </p:contentPart>
        </mc:Choice>
        <mc:Fallback>
          <p:pic>
            <p:nvPicPr>
              <p:cNvPr id="26" name="Ink 25">
                <a:extLst>
                  <a:ext uri="{FF2B5EF4-FFF2-40B4-BE49-F238E27FC236}">
                    <a16:creationId xmlns:a16="http://schemas.microsoft.com/office/drawing/2014/main" id="{20E4A08C-834A-4CC3-9514-E722CF9A883A}"/>
                  </a:ext>
                </a:extLst>
              </p:cNvPr>
              <p:cNvPicPr/>
              <p:nvPr/>
            </p:nvPicPr>
            <p:blipFill>
              <a:blip r:embed="rId13"/>
              <a:stretch>
                <a:fillRect/>
              </a:stretch>
            </p:blipFill>
            <p:spPr>
              <a:xfrm>
                <a:off x="5486018" y="2722804"/>
                <a:ext cx="364662" cy="37369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 name="Ink 34">
                <a:extLst>
                  <a:ext uri="{FF2B5EF4-FFF2-40B4-BE49-F238E27FC236}">
                    <a16:creationId xmlns:a16="http://schemas.microsoft.com/office/drawing/2014/main" id="{9EBDA941-A52B-4CB6-92F0-65E8A20CD768}"/>
                  </a:ext>
                </a:extLst>
              </p14:cNvPr>
              <p14:cNvContentPartPr/>
              <p14:nvPr/>
            </p14:nvContentPartPr>
            <p14:xfrm>
              <a:off x="6621089" y="2761693"/>
              <a:ext cx="806400" cy="454680"/>
            </p14:xfrm>
          </p:contentPart>
        </mc:Choice>
        <mc:Fallback>
          <p:pic>
            <p:nvPicPr>
              <p:cNvPr id="35" name="Ink 34">
                <a:extLst>
                  <a:ext uri="{FF2B5EF4-FFF2-40B4-BE49-F238E27FC236}">
                    <a16:creationId xmlns:a16="http://schemas.microsoft.com/office/drawing/2014/main" id="{9EBDA941-A52B-4CB6-92F0-65E8A20CD768}"/>
                  </a:ext>
                </a:extLst>
              </p:cNvPr>
              <p:cNvPicPr/>
              <p:nvPr/>
            </p:nvPicPr>
            <p:blipFill>
              <a:blip r:embed="rId15"/>
              <a:stretch>
                <a:fillRect/>
              </a:stretch>
            </p:blipFill>
            <p:spPr>
              <a:xfrm>
                <a:off x="6612449" y="2753046"/>
                <a:ext cx="824040" cy="472334"/>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7" name="Ink 46">
                <a:extLst>
                  <a:ext uri="{FF2B5EF4-FFF2-40B4-BE49-F238E27FC236}">
                    <a16:creationId xmlns:a16="http://schemas.microsoft.com/office/drawing/2014/main" id="{3A818B52-D0D0-4E74-97DF-ABFC44FE8FD2}"/>
                  </a:ext>
                </a:extLst>
              </p14:cNvPr>
              <p14:cNvContentPartPr/>
              <p14:nvPr/>
            </p14:nvContentPartPr>
            <p14:xfrm>
              <a:off x="8520449" y="2843413"/>
              <a:ext cx="15480" cy="27360"/>
            </p14:xfrm>
          </p:contentPart>
        </mc:Choice>
        <mc:Fallback>
          <p:pic>
            <p:nvPicPr>
              <p:cNvPr id="47" name="Ink 46">
                <a:extLst>
                  <a:ext uri="{FF2B5EF4-FFF2-40B4-BE49-F238E27FC236}">
                    <a16:creationId xmlns:a16="http://schemas.microsoft.com/office/drawing/2014/main" id="{3A818B52-D0D0-4E74-97DF-ABFC44FE8FD2}"/>
                  </a:ext>
                </a:extLst>
              </p:cNvPr>
              <p:cNvPicPr/>
              <p:nvPr/>
            </p:nvPicPr>
            <p:blipFill>
              <a:blip r:embed="rId17"/>
              <a:stretch>
                <a:fillRect/>
              </a:stretch>
            </p:blipFill>
            <p:spPr>
              <a:xfrm>
                <a:off x="8511449" y="2834413"/>
                <a:ext cx="33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8" name="Ink 47">
                <a:extLst>
                  <a:ext uri="{FF2B5EF4-FFF2-40B4-BE49-F238E27FC236}">
                    <a16:creationId xmlns:a16="http://schemas.microsoft.com/office/drawing/2014/main" id="{439541A9-DE69-46D4-BC38-8922DA936AE9}"/>
                  </a:ext>
                </a:extLst>
              </p14:cNvPr>
              <p14:cNvContentPartPr/>
              <p14:nvPr/>
            </p14:nvContentPartPr>
            <p14:xfrm>
              <a:off x="8619809" y="2898133"/>
              <a:ext cx="61560" cy="155160"/>
            </p14:xfrm>
          </p:contentPart>
        </mc:Choice>
        <mc:Fallback>
          <p:pic>
            <p:nvPicPr>
              <p:cNvPr id="48" name="Ink 47">
                <a:extLst>
                  <a:ext uri="{FF2B5EF4-FFF2-40B4-BE49-F238E27FC236}">
                    <a16:creationId xmlns:a16="http://schemas.microsoft.com/office/drawing/2014/main" id="{439541A9-DE69-46D4-BC38-8922DA936AE9}"/>
                  </a:ext>
                </a:extLst>
              </p:cNvPr>
              <p:cNvPicPr/>
              <p:nvPr/>
            </p:nvPicPr>
            <p:blipFill>
              <a:blip r:embed="rId19"/>
              <a:stretch>
                <a:fillRect/>
              </a:stretch>
            </p:blipFill>
            <p:spPr>
              <a:xfrm>
                <a:off x="8610809" y="2889493"/>
                <a:ext cx="79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9" name="Ink 48">
                <a:extLst>
                  <a:ext uri="{FF2B5EF4-FFF2-40B4-BE49-F238E27FC236}">
                    <a16:creationId xmlns:a16="http://schemas.microsoft.com/office/drawing/2014/main" id="{8895FFA9-5EE6-4865-BB51-7B0DDE45F2AC}"/>
                  </a:ext>
                </a:extLst>
              </p14:cNvPr>
              <p14:cNvContentPartPr/>
              <p14:nvPr/>
            </p14:nvContentPartPr>
            <p14:xfrm>
              <a:off x="8899169" y="2727133"/>
              <a:ext cx="54360" cy="330480"/>
            </p14:xfrm>
          </p:contentPart>
        </mc:Choice>
        <mc:Fallback>
          <p:pic>
            <p:nvPicPr>
              <p:cNvPr id="49" name="Ink 48">
                <a:extLst>
                  <a:ext uri="{FF2B5EF4-FFF2-40B4-BE49-F238E27FC236}">
                    <a16:creationId xmlns:a16="http://schemas.microsoft.com/office/drawing/2014/main" id="{8895FFA9-5EE6-4865-BB51-7B0DDE45F2AC}"/>
                  </a:ext>
                </a:extLst>
              </p:cNvPr>
              <p:cNvPicPr/>
              <p:nvPr/>
            </p:nvPicPr>
            <p:blipFill>
              <a:blip r:embed="rId21"/>
              <a:stretch>
                <a:fillRect/>
              </a:stretch>
            </p:blipFill>
            <p:spPr>
              <a:xfrm>
                <a:off x="8890529" y="2718133"/>
                <a:ext cx="720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0" name="Ink 49">
                <a:extLst>
                  <a:ext uri="{FF2B5EF4-FFF2-40B4-BE49-F238E27FC236}">
                    <a16:creationId xmlns:a16="http://schemas.microsoft.com/office/drawing/2014/main" id="{D055A6EE-B565-437D-B20D-A1DFDDF3B850}"/>
                  </a:ext>
                </a:extLst>
              </p14:cNvPr>
              <p14:cNvContentPartPr/>
              <p14:nvPr/>
            </p14:nvContentPartPr>
            <p14:xfrm>
              <a:off x="9012569" y="3059773"/>
              <a:ext cx="23400" cy="62640"/>
            </p14:xfrm>
          </p:contentPart>
        </mc:Choice>
        <mc:Fallback>
          <p:pic>
            <p:nvPicPr>
              <p:cNvPr id="50" name="Ink 49">
                <a:extLst>
                  <a:ext uri="{FF2B5EF4-FFF2-40B4-BE49-F238E27FC236}">
                    <a16:creationId xmlns:a16="http://schemas.microsoft.com/office/drawing/2014/main" id="{D055A6EE-B565-437D-B20D-A1DFDDF3B850}"/>
                  </a:ext>
                </a:extLst>
              </p:cNvPr>
              <p:cNvPicPr/>
              <p:nvPr/>
            </p:nvPicPr>
            <p:blipFill>
              <a:blip r:embed="rId23"/>
              <a:stretch>
                <a:fillRect/>
              </a:stretch>
            </p:blipFill>
            <p:spPr>
              <a:xfrm>
                <a:off x="9003929" y="3050773"/>
                <a:ext cx="41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 name="Ink 50">
                <a:extLst>
                  <a:ext uri="{FF2B5EF4-FFF2-40B4-BE49-F238E27FC236}">
                    <a16:creationId xmlns:a16="http://schemas.microsoft.com/office/drawing/2014/main" id="{CEF09AB2-E546-4476-AFC9-B6D9AC08DBF6}"/>
                  </a:ext>
                </a:extLst>
              </p14:cNvPr>
              <p14:cNvContentPartPr/>
              <p14:nvPr/>
            </p14:nvContentPartPr>
            <p14:xfrm>
              <a:off x="8386529" y="2946373"/>
              <a:ext cx="166680" cy="89640"/>
            </p14:xfrm>
          </p:contentPart>
        </mc:Choice>
        <mc:Fallback>
          <p:pic>
            <p:nvPicPr>
              <p:cNvPr id="51" name="Ink 50">
                <a:extLst>
                  <a:ext uri="{FF2B5EF4-FFF2-40B4-BE49-F238E27FC236}">
                    <a16:creationId xmlns:a16="http://schemas.microsoft.com/office/drawing/2014/main" id="{CEF09AB2-E546-4476-AFC9-B6D9AC08DBF6}"/>
                  </a:ext>
                </a:extLst>
              </p:cNvPr>
              <p:cNvPicPr/>
              <p:nvPr/>
            </p:nvPicPr>
            <p:blipFill>
              <a:blip r:embed="rId25"/>
              <a:stretch>
                <a:fillRect/>
              </a:stretch>
            </p:blipFill>
            <p:spPr>
              <a:xfrm>
                <a:off x="8377529" y="2937733"/>
                <a:ext cx="184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2" name="Ink 51">
                <a:extLst>
                  <a:ext uri="{FF2B5EF4-FFF2-40B4-BE49-F238E27FC236}">
                    <a16:creationId xmlns:a16="http://schemas.microsoft.com/office/drawing/2014/main" id="{DB6343F3-A090-488E-B32C-693B6685FD7D}"/>
                  </a:ext>
                </a:extLst>
              </p14:cNvPr>
              <p14:cNvContentPartPr/>
              <p14:nvPr/>
            </p14:nvContentPartPr>
            <p14:xfrm>
              <a:off x="7673729" y="2661613"/>
              <a:ext cx="648000" cy="553320"/>
            </p14:xfrm>
          </p:contentPart>
        </mc:Choice>
        <mc:Fallback>
          <p:pic>
            <p:nvPicPr>
              <p:cNvPr id="52" name="Ink 51">
                <a:extLst>
                  <a:ext uri="{FF2B5EF4-FFF2-40B4-BE49-F238E27FC236}">
                    <a16:creationId xmlns:a16="http://schemas.microsoft.com/office/drawing/2014/main" id="{DB6343F3-A090-488E-B32C-693B6685FD7D}"/>
                  </a:ext>
                </a:extLst>
              </p:cNvPr>
              <p:cNvPicPr/>
              <p:nvPr/>
            </p:nvPicPr>
            <p:blipFill>
              <a:blip r:embed="rId27"/>
              <a:stretch>
                <a:fillRect/>
              </a:stretch>
            </p:blipFill>
            <p:spPr>
              <a:xfrm>
                <a:off x="7665084" y="2652967"/>
                <a:ext cx="665650" cy="570971"/>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 name="Ink 55">
                <a:extLst>
                  <a:ext uri="{FF2B5EF4-FFF2-40B4-BE49-F238E27FC236}">
                    <a16:creationId xmlns:a16="http://schemas.microsoft.com/office/drawing/2014/main" id="{A72D63F7-E325-461F-B4F7-772FD8155687}"/>
                  </a:ext>
                </a:extLst>
              </p14:cNvPr>
              <p14:cNvContentPartPr/>
              <p14:nvPr/>
            </p14:nvContentPartPr>
            <p14:xfrm>
              <a:off x="9999689" y="2872213"/>
              <a:ext cx="117000" cy="148680"/>
            </p14:xfrm>
          </p:contentPart>
        </mc:Choice>
        <mc:Fallback>
          <p:pic>
            <p:nvPicPr>
              <p:cNvPr id="56" name="Ink 55">
                <a:extLst>
                  <a:ext uri="{FF2B5EF4-FFF2-40B4-BE49-F238E27FC236}">
                    <a16:creationId xmlns:a16="http://schemas.microsoft.com/office/drawing/2014/main" id="{A72D63F7-E325-461F-B4F7-772FD8155687}"/>
                  </a:ext>
                </a:extLst>
              </p:cNvPr>
              <p:cNvPicPr/>
              <p:nvPr/>
            </p:nvPicPr>
            <p:blipFill>
              <a:blip r:embed="rId29"/>
              <a:stretch>
                <a:fillRect/>
              </a:stretch>
            </p:blipFill>
            <p:spPr>
              <a:xfrm>
                <a:off x="9991049" y="2863213"/>
                <a:ext cx="134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7" name="Ink 56">
                <a:extLst>
                  <a:ext uri="{FF2B5EF4-FFF2-40B4-BE49-F238E27FC236}">
                    <a16:creationId xmlns:a16="http://schemas.microsoft.com/office/drawing/2014/main" id="{EFB40477-E5B7-4B4F-A365-04A769ABBDED}"/>
                  </a:ext>
                </a:extLst>
              </p14:cNvPr>
              <p14:cNvContentPartPr/>
              <p14:nvPr/>
            </p14:nvContentPartPr>
            <p14:xfrm>
              <a:off x="10177529" y="2891293"/>
              <a:ext cx="124200" cy="123480"/>
            </p14:xfrm>
          </p:contentPart>
        </mc:Choice>
        <mc:Fallback>
          <p:pic>
            <p:nvPicPr>
              <p:cNvPr id="57" name="Ink 56">
                <a:extLst>
                  <a:ext uri="{FF2B5EF4-FFF2-40B4-BE49-F238E27FC236}">
                    <a16:creationId xmlns:a16="http://schemas.microsoft.com/office/drawing/2014/main" id="{EFB40477-E5B7-4B4F-A365-04A769ABBDED}"/>
                  </a:ext>
                </a:extLst>
              </p:cNvPr>
              <p:cNvPicPr/>
              <p:nvPr/>
            </p:nvPicPr>
            <p:blipFill>
              <a:blip r:embed="rId31"/>
              <a:stretch>
                <a:fillRect/>
              </a:stretch>
            </p:blipFill>
            <p:spPr>
              <a:xfrm>
                <a:off x="10168529" y="2882293"/>
                <a:ext cx="141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Ink 57">
                <a:extLst>
                  <a:ext uri="{FF2B5EF4-FFF2-40B4-BE49-F238E27FC236}">
                    <a16:creationId xmlns:a16="http://schemas.microsoft.com/office/drawing/2014/main" id="{CF5E6B8C-4A39-480D-A533-A8071E4F3BAB}"/>
                  </a:ext>
                </a:extLst>
              </p14:cNvPr>
              <p14:cNvContentPartPr/>
              <p14:nvPr/>
            </p14:nvContentPartPr>
            <p14:xfrm>
              <a:off x="10560929" y="2925853"/>
              <a:ext cx="14040" cy="232200"/>
            </p14:xfrm>
          </p:contentPart>
        </mc:Choice>
        <mc:Fallback>
          <p:pic>
            <p:nvPicPr>
              <p:cNvPr id="58" name="Ink 57">
                <a:extLst>
                  <a:ext uri="{FF2B5EF4-FFF2-40B4-BE49-F238E27FC236}">
                    <a16:creationId xmlns:a16="http://schemas.microsoft.com/office/drawing/2014/main" id="{CF5E6B8C-4A39-480D-A533-A8071E4F3BAB}"/>
                  </a:ext>
                </a:extLst>
              </p:cNvPr>
              <p:cNvPicPr/>
              <p:nvPr/>
            </p:nvPicPr>
            <p:blipFill>
              <a:blip r:embed="rId33"/>
              <a:stretch>
                <a:fillRect/>
              </a:stretch>
            </p:blipFill>
            <p:spPr>
              <a:xfrm>
                <a:off x="10551929" y="2917213"/>
                <a:ext cx="316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9" name="Ink 58">
                <a:extLst>
                  <a:ext uri="{FF2B5EF4-FFF2-40B4-BE49-F238E27FC236}">
                    <a16:creationId xmlns:a16="http://schemas.microsoft.com/office/drawing/2014/main" id="{D30382C6-B256-402C-828E-EF018B51218B}"/>
                  </a:ext>
                </a:extLst>
              </p14:cNvPr>
              <p14:cNvContentPartPr/>
              <p14:nvPr/>
            </p14:nvContentPartPr>
            <p14:xfrm>
              <a:off x="10490729" y="2988133"/>
              <a:ext cx="8280" cy="12960"/>
            </p14:xfrm>
          </p:contentPart>
        </mc:Choice>
        <mc:Fallback>
          <p:pic>
            <p:nvPicPr>
              <p:cNvPr id="59" name="Ink 58">
                <a:extLst>
                  <a:ext uri="{FF2B5EF4-FFF2-40B4-BE49-F238E27FC236}">
                    <a16:creationId xmlns:a16="http://schemas.microsoft.com/office/drawing/2014/main" id="{D30382C6-B256-402C-828E-EF018B51218B}"/>
                  </a:ext>
                </a:extLst>
              </p:cNvPr>
              <p:cNvPicPr/>
              <p:nvPr/>
            </p:nvPicPr>
            <p:blipFill>
              <a:blip r:embed="rId35"/>
              <a:stretch>
                <a:fillRect/>
              </a:stretch>
            </p:blipFill>
            <p:spPr>
              <a:xfrm>
                <a:off x="10482089" y="2979133"/>
                <a:ext cx="259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0" name="Ink 59">
                <a:extLst>
                  <a:ext uri="{FF2B5EF4-FFF2-40B4-BE49-F238E27FC236}">
                    <a16:creationId xmlns:a16="http://schemas.microsoft.com/office/drawing/2014/main" id="{C96D0648-BD17-4789-BB53-8C6B0E2E0602}"/>
                  </a:ext>
                </a:extLst>
              </p14:cNvPr>
              <p14:cNvContentPartPr/>
              <p14:nvPr/>
            </p14:nvContentPartPr>
            <p14:xfrm>
              <a:off x="10492529" y="2755933"/>
              <a:ext cx="9720" cy="44640"/>
            </p14:xfrm>
          </p:contentPart>
        </mc:Choice>
        <mc:Fallback>
          <p:pic>
            <p:nvPicPr>
              <p:cNvPr id="60" name="Ink 59">
                <a:extLst>
                  <a:ext uri="{FF2B5EF4-FFF2-40B4-BE49-F238E27FC236}">
                    <a16:creationId xmlns:a16="http://schemas.microsoft.com/office/drawing/2014/main" id="{C96D0648-BD17-4789-BB53-8C6B0E2E0602}"/>
                  </a:ext>
                </a:extLst>
              </p:cNvPr>
              <p:cNvPicPr/>
              <p:nvPr/>
            </p:nvPicPr>
            <p:blipFill>
              <a:blip r:embed="rId37"/>
              <a:stretch>
                <a:fillRect/>
              </a:stretch>
            </p:blipFill>
            <p:spPr>
              <a:xfrm>
                <a:off x="10483529" y="2747293"/>
                <a:ext cx="27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1" name="Ink 60">
                <a:extLst>
                  <a:ext uri="{FF2B5EF4-FFF2-40B4-BE49-F238E27FC236}">
                    <a16:creationId xmlns:a16="http://schemas.microsoft.com/office/drawing/2014/main" id="{EDE31F98-D618-476E-9AB2-A8DA0CD050D7}"/>
                  </a:ext>
                </a:extLst>
              </p14:cNvPr>
              <p14:cNvContentPartPr/>
              <p14:nvPr/>
            </p14:nvContentPartPr>
            <p14:xfrm>
              <a:off x="10626809" y="2908213"/>
              <a:ext cx="80280" cy="119160"/>
            </p14:xfrm>
          </p:contentPart>
        </mc:Choice>
        <mc:Fallback>
          <p:pic>
            <p:nvPicPr>
              <p:cNvPr id="61" name="Ink 60">
                <a:extLst>
                  <a:ext uri="{FF2B5EF4-FFF2-40B4-BE49-F238E27FC236}">
                    <a16:creationId xmlns:a16="http://schemas.microsoft.com/office/drawing/2014/main" id="{EDE31F98-D618-476E-9AB2-A8DA0CD050D7}"/>
                  </a:ext>
                </a:extLst>
              </p:cNvPr>
              <p:cNvPicPr/>
              <p:nvPr/>
            </p:nvPicPr>
            <p:blipFill>
              <a:blip r:embed="rId39"/>
              <a:stretch>
                <a:fillRect/>
              </a:stretch>
            </p:blipFill>
            <p:spPr>
              <a:xfrm>
                <a:off x="10618169" y="2899213"/>
                <a:ext cx="97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2" name="Ink 61">
                <a:extLst>
                  <a:ext uri="{FF2B5EF4-FFF2-40B4-BE49-F238E27FC236}">
                    <a16:creationId xmlns:a16="http://schemas.microsoft.com/office/drawing/2014/main" id="{507E2BCD-3303-4446-A64C-FD9013531155}"/>
                  </a:ext>
                </a:extLst>
              </p14:cNvPr>
              <p14:cNvContentPartPr/>
              <p14:nvPr/>
            </p14:nvContentPartPr>
            <p14:xfrm>
              <a:off x="10779809" y="2847373"/>
              <a:ext cx="59760" cy="118080"/>
            </p14:xfrm>
          </p:contentPart>
        </mc:Choice>
        <mc:Fallback>
          <p:pic>
            <p:nvPicPr>
              <p:cNvPr id="62" name="Ink 61">
                <a:extLst>
                  <a:ext uri="{FF2B5EF4-FFF2-40B4-BE49-F238E27FC236}">
                    <a16:creationId xmlns:a16="http://schemas.microsoft.com/office/drawing/2014/main" id="{507E2BCD-3303-4446-A64C-FD9013531155}"/>
                  </a:ext>
                </a:extLst>
              </p:cNvPr>
              <p:cNvPicPr/>
              <p:nvPr/>
            </p:nvPicPr>
            <p:blipFill>
              <a:blip r:embed="rId41"/>
              <a:stretch>
                <a:fillRect/>
              </a:stretch>
            </p:blipFill>
            <p:spPr>
              <a:xfrm>
                <a:off x="10771169" y="2838733"/>
                <a:ext cx="77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3" name="Ink 62">
                <a:extLst>
                  <a:ext uri="{FF2B5EF4-FFF2-40B4-BE49-F238E27FC236}">
                    <a16:creationId xmlns:a16="http://schemas.microsoft.com/office/drawing/2014/main" id="{38B173EB-F834-4F00-A417-40F009E6CE46}"/>
                  </a:ext>
                </a:extLst>
              </p14:cNvPr>
              <p14:cNvContentPartPr/>
              <p14:nvPr/>
            </p14:nvContentPartPr>
            <p14:xfrm>
              <a:off x="10892849" y="2806693"/>
              <a:ext cx="87480" cy="177840"/>
            </p14:xfrm>
          </p:contentPart>
        </mc:Choice>
        <mc:Fallback>
          <p:pic>
            <p:nvPicPr>
              <p:cNvPr id="63" name="Ink 62">
                <a:extLst>
                  <a:ext uri="{FF2B5EF4-FFF2-40B4-BE49-F238E27FC236}">
                    <a16:creationId xmlns:a16="http://schemas.microsoft.com/office/drawing/2014/main" id="{38B173EB-F834-4F00-A417-40F009E6CE46}"/>
                  </a:ext>
                </a:extLst>
              </p:cNvPr>
              <p:cNvPicPr/>
              <p:nvPr/>
            </p:nvPicPr>
            <p:blipFill>
              <a:blip r:embed="rId43"/>
              <a:stretch>
                <a:fillRect/>
              </a:stretch>
            </p:blipFill>
            <p:spPr>
              <a:xfrm>
                <a:off x="10884209" y="2798053"/>
                <a:ext cx="105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4" name="Ink 63">
                <a:extLst>
                  <a:ext uri="{FF2B5EF4-FFF2-40B4-BE49-F238E27FC236}">
                    <a16:creationId xmlns:a16="http://schemas.microsoft.com/office/drawing/2014/main" id="{71EB9317-1DB1-470F-AD9D-61CCB4580827}"/>
                  </a:ext>
                </a:extLst>
              </p14:cNvPr>
              <p14:cNvContentPartPr/>
              <p14:nvPr/>
            </p14:nvContentPartPr>
            <p14:xfrm>
              <a:off x="9394169" y="2712013"/>
              <a:ext cx="318960" cy="386640"/>
            </p14:xfrm>
          </p:contentPart>
        </mc:Choice>
        <mc:Fallback>
          <p:pic>
            <p:nvPicPr>
              <p:cNvPr id="64" name="Ink 63">
                <a:extLst>
                  <a:ext uri="{FF2B5EF4-FFF2-40B4-BE49-F238E27FC236}">
                    <a16:creationId xmlns:a16="http://schemas.microsoft.com/office/drawing/2014/main" id="{71EB9317-1DB1-470F-AD9D-61CCB4580827}"/>
                  </a:ext>
                </a:extLst>
              </p:cNvPr>
              <p:cNvPicPr/>
              <p:nvPr/>
            </p:nvPicPr>
            <p:blipFill>
              <a:blip r:embed="rId45"/>
              <a:stretch>
                <a:fillRect/>
              </a:stretch>
            </p:blipFill>
            <p:spPr>
              <a:xfrm>
                <a:off x="9385529" y="2703373"/>
                <a:ext cx="33660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7" name="Ink 66">
                <a:extLst>
                  <a:ext uri="{FF2B5EF4-FFF2-40B4-BE49-F238E27FC236}">
                    <a16:creationId xmlns:a16="http://schemas.microsoft.com/office/drawing/2014/main" id="{43CF4093-FDD5-404C-A6B9-9D7E3AD9E57A}"/>
                  </a:ext>
                </a:extLst>
              </p14:cNvPr>
              <p14:cNvContentPartPr/>
              <p14:nvPr/>
            </p14:nvContentPartPr>
            <p14:xfrm>
              <a:off x="8297969" y="3825853"/>
              <a:ext cx="14760" cy="88560"/>
            </p14:xfrm>
          </p:contentPart>
        </mc:Choice>
        <mc:Fallback>
          <p:pic>
            <p:nvPicPr>
              <p:cNvPr id="67" name="Ink 66">
                <a:extLst>
                  <a:ext uri="{FF2B5EF4-FFF2-40B4-BE49-F238E27FC236}">
                    <a16:creationId xmlns:a16="http://schemas.microsoft.com/office/drawing/2014/main" id="{43CF4093-FDD5-404C-A6B9-9D7E3AD9E57A}"/>
                  </a:ext>
                </a:extLst>
              </p:cNvPr>
              <p:cNvPicPr/>
              <p:nvPr/>
            </p:nvPicPr>
            <p:blipFill>
              <a:blip r:embed="rId47"/>
              <a:stretch>
                <a:fillRect/>
              </a:stretch>
            </p:blipFill>
            <p:spPr>
              <a:xfrm>
                <a:off x="8289329" y="3816853"/>
                <a:ext cx="32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8" name="Ink 67">
                <a:extLst>
                  <a:ext uri="{FF2B5EF4-FFF2-40B4-BE49-F238E27FC236}">
                    <a16:creationId xmlns:a16="http://schemas.microsoft.com/office/drawing/2014/main" id="{5DFCB610-CB2B-4BD2-A7BB-82D46A3BF3D9}"/>
                  </a:ext>
                </a:extLst>
              </p14:cNvPr>
              <p14:cNvContentPartPr/>
              <p14:nvPr/>
            </p14:nvContentPartPr>
            <p14:xfrm>
              <a:off x="8503169" y="4074613"/>
              <a:ext cx="5040" cy="22320"/>
            </p14:xfrm>
          </p:contentPart>
        </mc:Choice>
        <mc:Fallback>
          <p:pic>
            <p:nvPicPr>
              <p:cNvPr id="68" name="Ink 67">
                <a:extLst>
                  <a:ext uri="{FF2B5EF4-FFF2-40B4-BE49-F238E27FC236}">
                    <a16:creationId xmlns:a16="http://schemas.microsoft.com/office/drawing/2014/main" id="{5DFCB610-CB2B-4BD2-A7BB-82D46A3BF3D9}"/>
                  </a:ext>
                </a:extLst>
              </p:cNvPr>
              <p:cNvPicPr/>
              <p:nvPr/>
            </p:nvPicPr>
            <p:blipFill>
              <a:blip r:embed="rId49"/>
              <a:stretch>
                <a:fillRect/>
              </a:stretch>
            </p:blipFill>
            <p:spPr>
              <a:xfrm>
                <a:off x="8494169" y="4065613"/>
                <a:ext cx="22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9" name="Ink 68">
                <a:extLst>
                  <a:ext uri="{FF2B5EF4-FFF2-40B4-BE49-F238E27FC236}">
                    <a16:creationId xmlns:a16="http://schemas.microsoft.com/office/drawing/2014/main" id="{9885E50E-3BE2-4668-B6BE-A5981CD4C8F2}"/>
                  </a:ext>
                </a:extLst>
              </p14:cNvPr>
              <p14:cNvContentPartPr/>
              <p14:nvPr/>
            </p14:nvContentPartPr>
            <p14:xfrm>
              <a:off x="8591729" y="4082893"/>
              <a:ext cx="155880" cy="86400"/>
            </p14:xfrm>
          </p:contentPart>
        </mc:Choice>
        <mc:Fallback>
          <p:pic>
            <p:nvPicPr>
              <p:cNvPr id="69" name="Ink 68">
                <a:extLst>
                  <a:ext uri="{FF2B5EF4-FFF2-40B4-BE49-F238E27FC236}">
                    <a16:creationId xmlns:a16="http://schemas.microsoft.com/office/drawing/2014/main" id="{9885E50E-3BE2-4668-B6BE-A5981CD4C8F2}"/>
                  </a:ext>
                </a:extLst>
              </p:cNvPr>
              <p:cNvPicPr/>
              <p:nvPr/>
            </p:nvPicPr>
            <p:blipFill>
              <a:blip r:embed="rId51"/>
              <a:stretch>
                <a:fillRect/>
              </a:stretch>
            </p:blipFill>
            <p:spPr>
              <a:xfrm>
                <a:off x="8582729" y="4073893"/>
                <a:ext cx="173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0" name="Ink 69">
                <a:extLst>
                  <a:ext uri="{FF2B5EF4-FFF2-40B4-BE49-F238E27FC236}">
                    <a16:creationId xmlns:a16="http://schemas.microsoft.com/office/drawing/2014/main" id="{459D6F0C-ADAA-49C1-ADEB-5FBE302D5981}"/>
                  </a:ext>
                </a:extLst>
              </p14:cNvPr>
              <p14:cNvContentPartPr/>
              <p14:nvPr/>
            </p14:nvContentPartPr>
            <p14:xfrm>
              <a:off x="8840129" y="4123933"/>
              <a:ext cx="1800" cy="58320"/>
            </p14:xfrm>
          </p:contentPart>
        </mc:Choice>
        <mc:Fallback>
          <p:pic>
            <p:nvPicPr>
              <p:cNvPr id="70" name="Ink 69">
                <a:extLst>
                  <a:ext uri="{FF2B5EF4-FFF2-40B4-BE49-F238E27FC236}">
                    <a16:creationId xmlns:a16="http://schemas.microsoft.com/office/drawing/2014/main" id="{459D6F0C-ADAA-49C1-ADEB-5FBE302D5981}"/>
                  </a:ext>
                </a:extLst>
              </p:cNvPr>
              <p:cNvPicPr/>
              <p:nvPr/>
            </p:nvPicPr>
            <p:blipFill>
              <a:blip r:embed="rId53"/>
              <a:stretch>
                <a:fillRect/>
              </a:stretch>
            </p:blipFill>
            <p:spPr>
              <a:xfrm>
                <a:off x="8831489" y="4115293"/>
                <a:ext cx="19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1" name="Ink 70">
                <a:extLst>
                  <a:ext uri="{FF2B5EF4-FFF2-40B4-BE49-F238E27FC236}">
                    <a16:creationId xmlns:a16="http://schemas.microsoft.com/office/drawing/2014/main" id="{D5CB2D34-7A10-4099-8B27-EA2A09B87548}"/>
                  </a:ext>
                </a:extLst>
              </p14:cNvPr>
              <p14:cNvContentPartPr/>
              <p14:nvPr/>
            </p14:nvContentPartPr>
            <p14:xfrm>
              <a:off x="8727809" y="3937453"/>
              <a:ext cx="36720" cy="10440"/>
            </p14:xfrm>
          </p:contentPart>
        </mc:Choice>
        <mc:Fallback>
          <p:pic>
            <p:nvPicPr>
              <p:cNvPr id="71" name="Ink 70">
                <a:extLst>
                  <a:ext uri="{FF2B5EF4-FFF2-40B4-BE49-F238E27FC236}">
                    <a16:creationId xmlns:a16="http://schemas.microsoft.com/office/drawing/2014/main" id="{D5CB2D34-7A10-4099-8B27-EA2A09B87548}"/>
                  </a:ext>
                </a:extLst>
              </p:cNvPr>
              <p:cNvPicPr/>
              <p:nvPr/>
            </p:nvPicPr>
            <p:blipFill>
              <a:blip r:embed="rId55"/>
              <a:stretch>
                <a:fillRect/>
              </a:stretch>
            </p:blipFill>
            <p:spPr>
              <a:xfrm>
                <a:off x="8718809" y="3928813"/>
                <a:ext cx="54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7" name="Ink 76">
                <a:extLst>
                  <a:ext uri="{FF2B5EF4-FFF2-40B4-BE49-F238E27FC236}">
                    <a16:creationId xmlns:a16="http://schemas.microsoft.com/office/drawing/2014/main" id="{8F160FD8-C06E-4FBA-8BE2-1246CEA701D2}"/>
                  </a:ext>
                </a:extLst>
              </p14:cNvPr>
              <p14:cNvContentPartPr/>
              <p14:nvPr/>
            </p14:nvContentPartPr>
            <p14:xfrm>
              <a:off x="9776489" y="3999013"/>
              <a:ext cx="82440" cy="136440"/>
            </p14:xfrm>
          </p:contentPart>
        </mc:Choice>
        <mc:Fallback>
          <p:pic>
            <p:nvPicPr>
              <p:cNvPr id="77" name="Ink 76">
                <a:extLst>
                  <a:ext uri="{FF2B5EF4-FFF2-40B4-BE49-F238E27FC236}">
                    <a16:creationId xmlns:a16="http://schemas.microsoft.com/office/drawing/2014/main" id="{8F160FD8-C06E-4FBA-8BE2-1246CEA701D2}"/>
                  </a:ext>
                </a:extLst>
              </p:cNvPr>
              <p:cNvPicPr/>
              <p:nvPr/>
            </p:nvPicPr>
            <p:blipFill>
              <a:blip r:embed="rId57"/>
              <a:stretch>
                <a:fillRect/>
              </a:stretch>
            </p:blipFill>
            <p:spPr>
              <a:xfrm>
                <a:off x="9767849" y="3990373"/>
                <a:ext cx="100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8" name="Ink 77">
                <a:extLst>
                  <a:ext uri="{FF2B5EF4-FFF2-40B4-BE49-F238E27FC236}">
                    <a16:creationId xmlns:a16="http://schemas.microsoft.com/office/drawing/2014/main" id="{EF0851AB-A644-4A01-81C2-E919CCBA16DF}"/>
                  </a:ext>
                </a:extLst>
              </p14:cNvPr>
              <p14:cNvContentPartPr/>
              <p14:nvPr/>
            </p14:nvContentPartPr>
            <p14:xfrm>
              <a:off x="9739409" y="3822973"/>
              <a:ext cx="82440" cy="101160"/>
            </p14:xfrm>
          </p:contentPart>
        </mc:Choice>
        <mc:Fallback>
          <p:pic>
            <p:nvPicPr>
              <p:cNvPr id="78" name="Ink 77">
                <a:extLst>
                  <a:ext uri="{FF2B5EF4-FFF2-40B4-BE49-F238E27FC236}">
                    <a16:creationId xmlns:a16="http://schemas.microsoft.com/office/drawing/2014/main" id="{EF0851AB-A644-4A01-81C2-E919CCBA16DF}"/>
                  </a:ext>
                </a:extLst>
              </p:cNvPr>
              <p:cNvPicPr/>
              <p:nvPr/>
            </p:nvPicPr>
            <p:blipFill>
              <a:blip r:embed="rId59"/>
              <a:stretch>
                <a:fillRect/>
              </a:stretch>
            </p:blipFill>
            <p:spPr>
              <a:xfrm>
                <a:off x="9730769" y="3814333"/>
                <a:ext cx="100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9" name="Ink 78">
                <a:extLst>
                  <a:ext uri="{FF2B5EF4-FFF2-40B4-BE49-F238E27FC236}">
                    <a16:creationId xmlns:a16="http://schemas.microsoft.com/office/drawing/2014/main" id="{0025890F-446A-48B3-BF03-7874C655EDA2}"/>
                  </a:ext>
                </a:extLst>
              </p14:cNvPr>
              <p14:cNvContentPartPr/>
              <p14:nvPr/>
            </p14:nvContentPartPr>
            <p14:xfrm>
              <a:off x="9340169" y="4068853"/>
              <a:ext cx="355680" cy="294120"/>
            </p14:xfrm>
          </p:contentPart>
        </mc:Choice>
        <mc:Fallback>
          <p:pic>
            <p:nvPicPr>
              <p:cNvPr id="79" name="Ink 78">
                <a:extLst>
                  <a:ext uri="{FF2B5EF4-FFF2-40B4-BE49-F238E27FC236}">
                    <a16:creationId xmlns:a16="http://schemas.microsoft.com/office/drawing/2014/main" id="{0025890F-446A-48B3-BF03-7874C655EDA2}"/>
                  </a:ext>
                </a:extLst>
              </p:cNvPr>
              <p:cNvPicPr/>
              <p:nvPr/>
            </p:nvPicPr>
            <p:blipFill>
              <a:blip r:embed="rId61"/>
              <a:stretch>
                <a:fillRect/>
              </a:stretch>
            </p:blipFill>
            <p:spPr>
              <a:xfrm>
                <a:off x="9331520" y="4059853"/>
                <a:ext cx="373338"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0" name="Ink 79">
                <a:extLst>
                  <a:ext uri="{FF2B5EF4-FFF2-40B4-BE49-F238E27FC236}">
                    <a16:creationId xmlns:a16="http://schemas.microsoft.com/office/drawing/2014/main" id="{E72E0FF6-3982-4C2A-869B-5F26A6F410DD}"/>
                  </a:ext>
                </a:extLst>
              </p14:cNvPr>
              <p14:cNvContentPartPr/>
              <p14:nvPr/>
            </p14:nvContentPartPr>
            <p14:xfrm>
              <a:off x="9111569" y="4006933"/>
              <a:ext cx="160560" cy="170280"/>
            </p14:xfrm>
          </p:contentPart>
        </mc:Choice>
        <mc:Fallback>
          <p:pic>
            <p:nvPicPr>
              <p:cNvPr id="80" name="Ink 79">
                <a:extLst>
                  <a:ext uri="{FF2B5EF4-FFF2-40B4-BE49-F238E27FC236}">
                    <a16:creationId xmlns:a16="http://schemas.microsoft.com/office/drawing/2014/main" id="{E72E0FF6-3982-4C2A-869B-5F26A6F410DD}"/>
                  </a:ext>
                </a:extLst>
              </p:cNvPr>
              <p:cNvPicPr/>
              <p:nvPr/>
            </p:nvPicPr>
            <p:blipFill>
              <a:blip r:embed="rId63"/>
              <a:stretch>
                <a:fillRect/>
              </a:stretch>
            </p:blipFill>
            <p:spPr>
              <a:xfrm>
                <a:off x="9102929" y="3997952"/>
                <a:ext cx="178200" cy="187883"/>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1" name="Ink 80">
                <a:extLst>
                  <a:ext uri="{FF2B5EF4-FFF2-40B4-BE49-F238E27FC236}">
                    <a16:creationId xmlns:a16="http://schemas.microsoft.com/office/drawing/2014/main" id="{D1AD5BE9-564D-4B32-92A8-D6B2A5031338}"/>
                  </a:ext>
                </a:extLst>
              </p14:cNvPr>
              <p14:cNvContentPartPr/>
              <p14:nvPr/>
            </p14:nvContentPartPr>
            <p14:xfrm>
              <a:off x="8271689" y="4077133"/>
              <a:ext cx="161640" cy="298080"/>
            </p14:xfrm>
          </p:contentPart>
        </mc:Choice>
        <mc:Fallback>
          <p:pic>
            <p:nvPicPr>
              <p:cNvPr id="81" name="Ink 80">
                <a:extLst>
                  <a:ext uri="{FF2B5EF4-FFF2-40B4-BE49-F238E27FC236}">
                    <a16:creationId xmlns:a16="http://schemas.microsoft.com/office/drawing/2014/main" id="{D1AD5BE9-564D-4B32-92A8-D6B2A5031338}"/>
                  </a:ext>
                </a:extLst>
              </p:cNvPr>
              <p:cNvPicPr/>
              <p:nvPr/>
            </p:nvPicPr>
            <p:blipFill>
              <a:blip r:embed="rId65"/>
              <a:stretch>
                <a:fillRect/>
              </a:stretch>
            </p:blipFill>
            <p:spPr>
              <a:xfrm>
                <a:off x="8262709" y="4068144"/>
                <a:ext cx="179241" cy="315699"/>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2" name="Ink 81">
                <a:extLst>
                  <a:ext uri="{FF2B5EF4-FFF2-40B4-BE49-F238E27FC236}">
                    <a16:creationId xmlns:a16="http://schemas.microsoft.com/office/drawing/2014/main" id="{19ECA95F-0224-4094-9D90-88CDF912D56C}"/>
                  </a:ext>
                </a:extLst>
              </p14:cNvPr>
              <p14:cNvContentPartPr/>
              <p14:nvPr/>
            </p14:nvContentPartPr>
            <p14:xfrm>
              <a:off x="10105889" y="3877693"/>
              <a:ext cx="133200" cy="279720"/>
            </p14:xfrm>
          </p:contentPart>
        </mc:Choice>
        <mc:Fallback>
          <p:pic>
            <p:nvPicPr>
              <p:cNvPr id="82" name="Ink 81">
                <a:extLst>
                  <a:ext uri="{FF2B5EF4-FFF2-40B4-BE49-F238E27FC236}">
                    <a16:creationId xmlns:a16="http://schemas.microsoft.com/office/drawing/2014/main" id="{19ECA95F-0224-4094-9D90-88CDF912D56C}"/>
                  </a:ext>
                </a:extLst>
              </p:cNvPr>
              <p:cNvPicPr/>
              <p:nvPr/>
            </p:nvPicPr>
            <p:blipFill>
              <a:blip r:embed="rId67"/>
              <a:stretch>
                <a:fillRect/>
              </a:stretch>
            </p:blipFill>
            <p:spPr>
              <a:xfrm>
                <a:off x="10096889" y="3868693"/>
                <a:ext cx="1508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3" name="Ink 82">
                <a:extLst>
                  <a:ext uri="{FF2B5EF4-FFF2-40B4-BE49-F238E27FC236}">
                    <a16:creationId xmlns:a16="http://schemas.microsoft.com/office/drawing/2014/main" id="{952CEBD5-FB65-497C-9A12-C4C43A3F6096}"/>
                  </a:ext>
                </a:extLst>
              </p14:cNvPr>
              <p14:cNvContentPartPr/>
              <p14:nvPr/>
            </p14:nvContentPartPr>
            <p14:xfrm>
              <a:off x="10352489" y="3879493"/>
              <a:ext cx="17640" cy="124560"/>
            </p14:xfrm>
          </p:contentPart>
        </mc:Choice>
        <mc:Fallback>
          <p:pic>
            <p:nvPicPr>
              <p:cNvPr id="83" name="Ink 82">
                <a:extLst>
                  <a:ext uri="{FF2B5EF4-FFF2-40B4-BE49-F238E27FC236}">
                    <a16:creationId xmlns:a16="http://schemas.microsoft.com/office/drawing/2014/main" id="{952CEBD5-FB65-497C-9A12-C4C43A3F6096}"/>
                  </a:ext>
                </a:extLst>
              </p:cNvPr>
              <p:cNvPicPr/>
              <p:nvPr/>
            </p:nvPicPr>
            <p:blipFill>
              <a:blip r:embed="rId69"/>
              <a:stretch>
                <a:fillRect/>
              </a:stretch>
            </p:blipFill>
            <p:spPr>
              <a:xfrm>
                <a:off x="10343489" y="3870853"/>
                <a:ext cx="35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7" name="Ink 86">
                <a:extLst>
                  <a:ext uri="{FF2B5EF4-FFF2-40B4-BE49-F238E27FC236}">
                    <a16:creationId xmlns:a16="http://schemas.microsoft.com/office/drawing/2014/main" id="{C0A34916-38A0-46C4-87F9-239C5370DA03}"/>
                  </a:ext>
                </a:extLst>
              </p14:cNvPr>
              <p14:cNvContentPartPr/>
              <p14:nvPr/>
            </p14:nvContentPartPr>
            <p14:xfrm>
              <a:off x="10524929" y="4045093"/>
              <a:ext cx="353160" cy="119160"/>
            </p14:xfrm>
          </p:contentPart>
        </mc:Choice>
        <mc:Fallback>
          <p:pic>
            <p:nvPicPr>
              <p:cNvPr id="87" name="Ink 86">
                <a:extLst>
                  <a:ext uri="{FF2B5EF4-FFF2-40B4-BE49-F238E27FC236}">
                    <a16:creationId xmlns:a16="http://schemas.microsoft.com/office/drawing/2014/main" id="{C0A34916-38A0-46C4-87F9-239C5370DA03}"/>
                  </a:ext>
                </a:extLst>
              </p:cNvPr>
              <p:cNvPicPr/>
              <p:nvPr/>
            </p:nvPicPr>
            <p:blipFill>
              <a:blip r:embed="rId71"/>
              <a:stretch>
                <a:fillRect/>
              </a:stretch>
            </p:blipFill>
            <p:spPr>
              <a:xfrm>
                <a:off x="10515929" y="4036453"/>
                <a:ext cx="370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1" name="Ink 90">
                <a:extLst>
                  <a:ext uri="{FF2B5EF4-FFF2-40B4-BE49-F238E27FC236}">
                    <a16:creationId xmlns:a16="http://schemas.microsoft.com/office/drawing/2014/main" id="{926AC16B-D89B-459A-860D-BAEFB4F1DE39}"/>
                  </a:ext>
                </a:extLst>
              </p14:cNvPr>
              <p14:cNvContentPartPr/>
              <p14:nvPr/>
            </p14:nvContentPartPr>
            <p14:xfrm>
              <a:off x="11403689" y="4182973"/>
              <a:ext cx="5040" cy="43200"/>
            </p14:xfrm>
          </p:contentPart>
        </mc:Choice>
        <mc:Fallback>
          <p:pic>
            <p:nvPicPr>
              <p:cNvPr id="91" name="Ink 90">
                <a:extLst>
                  <a:ext uri="{FF2B5EF4-FFF2-40B4-BE49-F238E27FC236}">
                    <a16:creationId xmlns:a16="http://schemas.microsoft.com/office/drawing/2014/main" id="{926AC16B-D89B-459A-860D-BAEFB4F1DE39}"/>
                  </a:ext>
                </a:extLst>
              </p:cNvPr>
              <p:cNvPicPr/>
              <p:nvPr/>
            </p:nvPicPr>
            <p:blipFill>
              <a:blip r:embed="rId73"/>
              <a:stretch>
                <a:fillRect/>
              </a:stretch>
            </p:blipFill>
            <p:spPr>
              <a:xfrm>
                <a:off x="11395049" y="4174333"/>
                <a:ext cx="22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2" name="Ink 91">
                <a:extLst>
                  <a:ext uri="{FF2B5EF4-FFF2-40B4-BE49-F238E27FC236}">
                    <a16:creationId xmlns:a16="http://schemas.microsoft.com/office/drawing/2014/main" id="{89C75074-026D-4177-9654-950A0D191B83}"/>
                  </a:ext>
                </a:extLst>
              </p14:cNvPr>
              <p14:cNvContentPartPr/>
              <p14:nvPr/>
            </p14:nvContentPartPr>
            <p14:xfrm>
              <a:off x="10936769" y="4080013"/>
              <a:ext cx="310680" cy="204480"/>
            </p14:xfrm>
          </p:contentPart>
        </mc:Choice>
        <mc:Fallback>
          <p:pic>
            <p:nvPicPr>
              <p:cNvPr id="92" name="Ink 91">
                <a:extLst>
                  <a:ext uri="{FF2B5EF4-FFF2-40B4-BE49-F238E27FC236}">
                    <a16:creationId xmlns:a16="http://schemas.microsoft.com/office/drawing/2014/main" id="{89C75074-026D-4177-9654-950A0D191B83}"/>
                  </a:ext>
                </a:extLst>
              </p:cNvPr>
              <p:cNvPicPr/>
              <p:nvPr/>
            </p:nvPicPr>
            <p:blipFill>
              <a:blip r:embed="rId75"/>
              <a:stretch>
                <a:fillRect/>
              </a:stretch>
            </p:blipFill>
            <p:spPr>
              <a:xfrm>
                <a:off x="10927779" y="4071358"/>
                <a:ext cx="328300" cy="222151"/>
              </a:xfrm>
              <a:prstGeom prst="rect">
                <a:avLst/>
              </a:prstGeom>
            </p:spPr>
          </p:pic>
        </mc:Fallback>
      </mc:AlternateContent>
    </p:spTree>
    <p:extLst>
      <p:ext uri="{BB962C8B-B14F-4D97-AF65-F5344CB8AC3E}">
        <p14:creationId xmlns:p14="http://schemas.microsoft.com/office/powerpoint/2010/main" val="358226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30275"/>
          </a:xfrm>
        </p:spPr>
        <p:txBody>
          <a:bodyPr/>
          <a:lstStyle/>
          <a:p>
            <a:pPr algn="ctr"/>
            <a:r>
              <a:rPr lang="en-US" b="1" dirty="0"/>
              <a:t>Bonjour!</a:t>
            </a:r>
          </a:p>
        </p:txBody>
      </p:sp>
      <p:sp>
        <p:nvSpPr>
          <p:cNvPr id="5" name="Content Placeholder 4"/>
          <p:cNvSpPr>
            <a:spLocks noGrp="1"/>
          </p:cNvSpPr>
          <p:nvPr>
            <p:ph idx="1"/>
          </p:nvPr>
        </p:nvSpPr>
        <p:spPr>
          <a:xfrm>
            <a:off x="838200" y="1295400"/>
            <a:ext cx="10515600" cy="4881563"/>
          </a:xfrm>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vendredi, le huit mai</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6281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DF36-5461-4CFD-B62B-0053C389AF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2737DF-0D40-4D2B-A6FC-5122A7B6284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err="1"/>
              <a:t>Vendredi</a:t>
            </a:r>
            <a:r>
              <a:rPr lang="en-US" dirty="0"/>
              <a:t>, </a:t>
            </a:r>
            <a:r>
              <a:rPr lang="en-US" dirty="0" err="1"/>
              <a:t>vendred</a:t>
            </a:r>
            <a:endParaRPr lang="en-US" dirty="0"/>
          </a:p>
          <a:p>
            <a:pPr marL="0" indent="0">
              <a:buNone/>
            </a:pPr>
            <a:r>
              <a:rPr lang="en-US" dirty="0"/>
              <a:t>Rah, rah, rah!</a:t>
            </a:r>
          </a:p>
          <a:p>
            <a:pPr marL="0" indent="0">
              <a:buNone/>
            </a:pPr>
            <a:r>
              <a:rPr lang="en-US" dirty="0" err="1"/>
              <a:t>Vendredi</a:t>
            </a:r>
            <a:r>
              <a:rPr lang="en-US" dirty="0"/>
              <a:t>, </a:t>
            </a:r>
            <a:r>
              <a:rPr lang="en-US" dirty="0" err="1"/>
              <a:t>vendredi</a:t>
            </a:r>
            <a:endParaRPr lang="en-US" dirty="0"/>
          </a:p>
          <a:p>
            <a:pPr marL="0" indent="0">
              <a:buNone/>
            </a:pPr>
            <a:r>
              <a:rPr lang="en-US" dirty="0"/>
              <a:t>On y </a:t>
            </a:r>
            <a:r>
              <a:rPr lang="en-US" dirty="0" err="1"/>
              <a:t>va</a:t>
            </a:r>
            <a:r>
              <a:rPr lang="en-US" dirty="0"/>
              <a:t>!</a:t>
            </a:r>
          </a:p>
        </p:txBody>
      </p:sp>
    </p:spTree>
    <p:extLst>
      <p:ext uri="{BB962C8B-B14F-4D97-AF65-F5344CB8AC3E}">
        <p14:creationId xmlns:p14="http://schemas.microsoft.com/office/powerpoint/2010/main" val="41182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334"/>
          </a:xfrm>
        </p:spPr>
        <p:txBody>
          <a:bodyPr>
            <a:normAutofit/>
          </a:bodyPr>
          <a:lstStyle/>
          <a:p>
            <a:pPr algn="ctr"/>
            <a:r>
              <a:rPr lang="en-US" sz="3200" b="1" dirty="0"/>
              <a:t>Pourquoi </a:t>
            </a:r>
            <a:r>
              <a:rPr lang="en-US" sz="3200" b="1" dirty="0" err="1"/>
              <a:t>tombons</a:t>
            </a:r>
            <a:r>
              <a:rPr lang="en-US" sz="3200" b="1" dirty="0"/>
              <a:t>-nous?</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dirty="0"/>
              <a:t>Nous </a:t>
            </a:r>
            <a:r>
              <a:rPr lang="en-US" sz="4000" dirty="0" err="1"/>
              <a:t>tombons</a:t>
            </a:r>
            <a:r>
              <a:rPr lang="en-US" sz="4000" dirty="0"/>
              <a:t> pour </a:t>
            </a:r>
            <a:r>
              <a:rPr lang="en-US" sz="4000" dirty="0" err="1"/>
              <a:t>apprendre</a:t>
            </a:r>
            <a:r>
              <a:rPr lang="en-US" sz="4000" dirty="0"/>
              <a:t> comment se lever.</a:t>
            </a:r>
          </a:p>
        </p:txBody>
      </p:sp>
      <p:pic>
        <p:nvPicPr>
          <p:cNvPr id="6" name="Picture 5"/>
          <p:cNvPicPr>
            <a:picLocks noChangeAspect="1"/>
          </p:cNvPicPr>
          <p:nvPr/>
        </p:nvPicPr>
        <p:blipFill>
          <a:blip r:embed="rId2"/>
          <a:stretch>
            <a:fillRect/>
          </a:stretch>
        </p:blipFill>
        <p:spPr>
          <a:xfrm>
            <a:off x="5314950" y="1966912"/>
            <a:ext cx="1562100" cy="2924175"/>
          </a:xfrm>
          <a:prstGeom prst="rect">
            <a:avLst/>
          </a:prstGeom>
        </p:spPr>
      </p:pic>
    </p:spTree>
    <p:extLst>
      <p:ext uri="{BB962C8B-B14F-4D97-AF65-F5344CB8AC3E}">
        <p14:creationId xmlns:p14="http://schemas.microsoft.com/office/powerpoint/2010/main" val="210284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err="1">
                <a:solidFill>
                  <a:srgbClr val="FF0000"/>
                </a:solidFill>
              </a:rPr>
              <a:t>Sommes</a:t>
            </a:r>
            <a:r>
              <a:rPr lang="en-US" dirty="0">
                <a:solidFill>
                  <a:srgbClr val="FF0000"/>
                </a:solidFill>
              </a:rPr>
              <a:t>-nous </a:t>
            </a:r>
            <a:r>
              <a:rPr lang="en-US" dirty="0" err="1">
                <a:solidFill>
                  <a:srgbClr val="FF0000"/>
                </a:solidFill>
              </a:rPr>
              <a:t>prêts</a:t>
            </a:r>
            <a:r>
              <a:rPr lang="en-US" dirty="0">
                <a:solidFill>
                  <a:srgbClr val="FF0000"/>
                </a:solidFill>
              </a:rPr>
              <a:t>?</a:t>
            </a:r>
          </a:p>
          <a:p>
            <a:pPr marL="0" indent="0" algn="ctr">
              <a:buNone/>
            </a:pPr>
            <a:endParaRPr lang="en-US" dirty="0"/>
          </a:p>
          <a:p>
            <a:pPr marL="0" indent="0" algn="ctr">
              <a:buNone/>
            </a:pPr>
            <a:r>
              <a:rPr lang="en-US" dirty="0">
                <a:solidFill>
                  <a:srgbClr val="002060"/>
                </a:solidFill>
              </a:rPr>
              <a:t>Nous </a:t>
            </a:r>
            <a:r>
              <a:rPr lang="en-US" dirty="0" err="1">
                <a:solidFill>
                  <a:srgbClr val="002060"/>
                </a:solidFill>
              </a:rPr>
              <a:t>sommes</a:t>
            </a:r>
            <a:r>
              <a:rPr lang="en-US" dirty="0">
                <a:solidFill>
                  <a:srgbClr val="002060"/>
                </a:solidFill>
              </a:rPr>
              <a:t> </a:t>
            </a:r>
            <a:r>
              <a:rPr lang="en-US" dirty="0" err="1">
                <a:solidFill>
                  <a:srgbClr val="002060"/>
                </a:solidFill>
              </a:rPr>
              <a:t>prêts</a:t>
            </a:r>
            <a:r>
              <a:rPr lang="en-US" dirty="0">
                <a:solidFill>
                  <a:srgbClr val="002060"/>
                </a:solidFill>
              </a:rPr>
              <a:t> !</a:t>
            </a:r>
          </a:p>
        </p:txBody>
      </p:sp>
    </p:spTree>
    <p:extLst>
      <p:ext uri="{BB962C8B-B14F-4D97-AF65-F5344CB8AC3E}">
        <p14:creationId xmlns:p14="http://schemas.microsoft.com/office/powerpoint/2010/main" val="13783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Le </a:t>
            </a:r>
            <a:r>
              <a:rPr lang="en-US" sz="2800" b="1" dirty="0" err="1"/>
              <a:t>huit</a:t>
            </a:r>
            <a:r>
              <a:rPr lang="en-US" sz="2800" b="1" dirty="0"/>
              <a:t> </a:t>
            </a:r>
            <a:r>
              <a:rPr lang="en-US" sz="2800" b="1" dirty="0" err="1"/>
              <a:t>mai</a:t>
            </a:r>
            <a:br>
              <a:rPr lang="en-US" sz="2800" b="1" dirty="0"/>
            </a:br>
            <a:r>
              <a:rPr lang="en-US" sz="2800" b="1" dirty="0"/>
              <a:t>La fête de la </a:t>
            </a:r>
            <a:r>
              <a:rPr lang="en-US" sz="2800" b="1" dirty="0" err="1"/>
              <a:t>victoire</a:t>
            </a:r>
            <a:endParaRPr lang="en-US" sz="2800" b="1"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793524" y="2538412"/>
            <a:ext cx="4534930" cy="2849134"/>
          </a:xfrm>
          <a:prstGeom prst="rect">
            <a:avLst/>
          </a:prstGeom>
        </p:spPr>
      </p:pic>
    </p:spTree>
    <p:extLst>
      <p:ext uri="{BB962C8B-B14F-4D97-AF65-F5344CB8AC3E}">
        <p14:creationId xmlns:p14="http://schemas.microsoft.com/office/powerpoint/2010/main" val="254955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97385" y="1825625"/>
            <a:ext cx="3997229" cy="4351338"/>
          </a:xfrm>
          <a:prstGeom prst="rect">
            <a:avLst/>
          </a:prstGeom>
        </p:spPr>
      </p:pic>
    </p:spTree>
    <p:extLst>
      <p:ext uri="{BB962C8B-B14F-4D97-AF65-F5344CB8AC3E}">
        <p14:creationId xmlns:p14="http://schemas.microsoft.com/office/powerpoint/2010/main" val="286963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8458-5F2E-4066-BCB0-7FB6F9E02D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57CA1A-1A75-4DC8-97CD-3EA60B9E4CB5}"/>
              </a:ext>
            </a:extLst>
          </p:cNvPr>
          <p:cNvSpPr>
            <a:spLocks noGrp="1"/>
          </p:cNvSpPr>
          <p:nvPr>
            <p:ph idx="1"/>
          </p:nvPr>
        </p:nvSpPr>
        <p:spPr/>
        <p:txBody>
          <a:bodyPr/>
          <a:lstStyle/>
          <a:p>
            <a:pPr marL="0" indent="0">
              <a:buNone/>
            </a:pPr>
            <a:r>
              <a:rPr lang="en-US" dirty="0"/>
              <a:t> les </a:t>
            </a:r>
            <a:r>
              <a:rPr lang="en-US" dirty="0" err="1"/>
              <a:t>saisons</a:t>
            </a:r>
            <a:endParaRPr lang="en-US" dirty="0"/>
          </a:p>
          <a:p>
            <a:pPr marL="0" indent="0">
              <a:buNone/>
            </a:pPr>
            <a:endParaRPr lang="en-US" dirty="0"/>
          </a:p>
          <a:p>
            <a:pPr marL="0" indent="0">
              <a:buNone/>
            </a:pPr>
            <a:r>
              <a:rPr lang="en-US" dirty="0"/>
              <a:t>Que </a:t>
            </a:r>
            <a:r>
              <a:rPr lang="en-US" dirty="0" err="1"/>
              <a:t>faites-vous</a:t>
            </a:r>
            <a:r>
              <a:rPr lang="en-US" dirty="0"/>
              <a:t> pendant les </a:t>
            </a:r>
            <a:r>
              <a:rPr lang="en-US" dirty="0" err="1"/>
              <a:t>saisons</a:t>
            </a:r>
            <a:r>
              <a:rPr lang="en-US" dirty="0"/>
              <a:t> ?</a:t>
            </a:r>
          </a:p>
          <a:p>
            <a:pPr marL="0" indent="0">
              <a:buNone/>
            </a:pPr>
            <a:endParaRPr lang="en-US" dirty="0"/>
          </a:p>
          <a:p>
            <a:pPr marL="0" indent="0">
              <a:buNone/>
            </a:pPr>
            <a:r>
              <a:rPr lang="en-US" dirty="0"/>
              <a:t>Expressions with faire.</a:t>
            </a:r>
          </a:p>
          <a:p>
            <a:pPr marL="0" indent="0">
              <a:buNone/>
            </a:pPr>
            <a:endParaRPr lang="en-US" dirty="0"/>
          </a:p>
          <a:p>
            <a:pPr marL="0" indent="0">
              <a:buNone/>
            </a:pPr>
            <a:r>
              <a:rPr lang="en-US" dirty="0"/>
              <a:t>Il </a:t>
            </a:r>
            <a:r>
              <a:rPr lang="en-US" dirty="0" err="1"/>
              <a:t>faut</a:t>
            </a:r>
            <a:r>
              <a:rPr lang="en-US" dirty="0"/>
              <a:t>  /  Il ne </a:t>
            </a:r>
            <a:r>
              <a:rPr lang="en-US" dirty="0" err="1"/>
              <a:t>faut</a:t>
            </a:r>
            <a:r>
              <a:rPr lang="en-US" dirty="0"/>
              <a:t> pas</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2FC1316-D25A-49FD-BBCE-205799FE2583}"/>
                  </a:ext>
                </a:extLst>
              </p14:cNvPr>
              <p14:cNvContentPartPr/>
              <p14:nvPr/>
            </p14:nvContentPartPr>
            <p14:xfrm>
              <a:off x="1384200" y="1734120"/>
              <a:ext cx="10490760" cy="3903840"/>
            </p14:xfrm>
          </p:contentPart>
        </mc:Choice>
        <mc:Fallback>
          <p:pic>
            <p:nvPicPr>
              <p:cNvPr id="4" name="Ink 3">
                <a:extLst>
                  <a:ext uri="{FF2B5EF4-FFF2-40B4-BE49-F238E27FC236}">
                    <a16:creationId xmlns:a16="http://schemas.microsoft.com/office/drawing/2014/main" id="{92FC1316-D25A-49FD-BBCE-205799FE2583}"/>
                  </a:ext>
                </a:extLst>
              </p:cNvPr>
              <p:cNvPicPr/>
              <p:nvPr/>
            </p:nvPicPr>
            <p:blipFill>
              <a:blip r:embed="rId3"/>
              <a:stretch>
                <a:fillRect/>
              </a:stretch>
            </p:blipFill>
            <p:spPr>
              <a:xfrm>
                <a:off x="1374840" y="1724760"/>
                <a:ext cx="10509480" cy="3922560"/>
              </a:xfrm>
              <a:prstGeom prst="rect">
                <a:avLst/>
              </a:prstGeom>
            </p:spPr>
          </p:pic>
        </mc:Fallback>
      </mc:AlternateContent>
    </p:spTree>
    <p:extLst>
      <p:ext uri="{BB962C8B-B14F-4D97-AF65-F5344CB8AC3E}">
        <p14:creationId xmlns:p14="http://schemas.microsoft.com/office/powerpoint/2010/main" val="20701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err="1"/>
              <a:t>finir</a:t>
            </a:r>
            <a:endParaRPr lang="en-US" dirty="0"/>
          </a:p>
          <a:p>
            <a:pPr marL="0" indent="0">
              <a:buNone/>
            </a:pPr>
            <a:r>
              <a:rPr lang="en-US" dirty="0" err="1"/>
              <a:t>finir</a:t>
            </a:r>
            <a:r>
              <a:rPr lang="en-US" dirty="0"/>
              <a:t> = to finish</a:t>
            </a:r>
          </a:p>
          <a:p>
            <a:pPr marL="0" indent="0">
              <a:buNone/>
            </a:pPr>
            <a:endParaRPr lang="en-US" dirty="0"/>
          </a:p>
          <a:p>
            <a:pPr marL="0" indent="0">
              <a:buNone/>
            </a:pPr>
            <a:r>
              <a:rPr lang="en-US" dirty="0"/>
              <a:t>je 							nous</a:t>
            </a:r>
          </a:p>
          <a:p>
            <a:pPr marL="0" indent="0">
              <a:buNone/>
            </a:pPr>
            <a:r>
              <a:rPr lang="en-US" dirty="0" err="1"/>
              <a:t>tu</a:t>
            </a:r>
            <a:r>
              <a:rPr lang="en-US" dirty="0"/>
              <a:t> 							</a:t>
            </a:r>
            <a:r>
              <a:rPr lang="en-US" dirty="0" err="1"/>
              <a:t>vous</a:t>
            </a:r>
            <a:endParaRPr lang="en-US" dirty="0"/>
          </a:p>
          <a:p>
            <a:pPr marL="0" indent="0">
              <a:buNone/>
            </a:pPr>
            <a:r>
              <a:rPr lang="en-US" dirty="0" err="1"/>
              <a:t>il</a:t>
            </a:r>
            <a:r>
              <a:rPr lang="en-US" dirty="0"/>
              <a:t>							</a:t>
            </a:r>
            <a:r>
              <a:rPr lang="en-US" dirty="0" err="1"/>
              <a:t>elles</a:t>
            </a:r>
            <a:endParaRPr lang="en-US" dirty="0"/>
          </a:p>
        </p:txBody>
      </p:sp>
    </p:spTree>
    <p:extLst>
      <p:ext uri="{BB962C8B-B14F-4D97-AF65-F5344CB8AC3E}">
        <p14:creationId xmlns:p14="http://schemas.microsoft.com/office/powerpoint/2010/main" val="4594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40547</TotalTime>
  <Words>210</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Travail de cloche </vt:lpstr>
      <vt:lpstr>Bonjour!</vt:lpstr>
      <vt:lpstr>PowerPoint Presentation</vt:lpstr>
      <vt:lpstr>Pourquoi tombons-nous?</vt:lpstr>
      <vt:lpstr>PowerPoint Presentation</vt:lpstr>
      <vt:lpstr>Le huit mai La fête de la victoire</vt:lpstr>
      <vt:lpstr>PowerPoint Presentation</vt:lpstr>
      <vt:lpstr>PowerPoint Presentation</vt:lpstr>
      <vt:lpstr>PowerPoint Presentation</vt:lpstr>
      <vt:lpstr>PowerPoint Presentation</vt:lpstr>
      <vt:lpstr>PowerPoint Presentation</vt:lpstr>
      <vt:lpstr>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526</cp:revision>
  <cp:lastPrinted>2017-05-02T16:37:55Z</cp:lastPrinted>
  <dcterms:created xsi:type="dcterms:W3CDTF">2016-10-03T16:25:09Z</dcterms:created>
  <dcterms:modified xsi:type="dcterms:W3CDTF">2020-05-08T17:13:44Z</dcterms:modified>
</cp:coreProperties>
</file>