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380" r:id="rId2"/>
    <p:sldId id="480" r:id="rId3"/>
    <p:sldId id="462" r:id="rId4"/>
    <p:sldId id="496" r:id="rId5"/>
    <p:sldId id="495" r:id="rId6"/>
    <p:sldId id="479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0"/>
            <p14:sldId id="480"/>
            <p14:sldId id="462"/>
            <p14:sldId id="496"/>
            <p14:sldId id="495"/>
          </p14:sldIdLst>
        </p14:section>
        <p14:section name="Untitled Section" id="{6FA2035B-2A37-4AC9-841A-B7684ED7E117}">
          <p14:sldIdLst>
            <p14:sldId id="479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14T19:04:42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8 8288 0 0,'0'0'190'0'0,"0"0"28"0"0,0 0 7 0 0,-1 1-33 0 0,-5 2-9 0 0,5-3 558 0 0,1 0 235 0 0,0 0 43 0 0,0 0-133 0 0,0 0-643 0 0,-8-4-1002 0 0,2-3 253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505" y="1825625"/>
            <a:ext cx="10625295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Avez-vous peur des serpents?</a:t>
            </a:r>
          </a:p>
        </p:txBody>
      </p:sp>
    </p:spTree>
    <p:extLst>
      <p:ext uri="{BB962C8B-B14F-4D97-AF65-F5344CB8AC3E}">
        <p14:creationId xmlns:p14="http://schemas.microsoft.com/office/powerpoint/2010/main" val="160944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53DA4-7603-4D44-A687-6B613F61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64F0-7BFA-4D4A-A9CA-FAADB19B7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jeudi</a:t>
            </a:r>
            <a:r>
              <a:rPr lang="en-US" dirty="0"/>
              <a:t>, le sept </a:t>
            </a:r>
            <a:r>
              <a:rPr lang="en-US" dirty="0" err="1"/>
              <a:t>mai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6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4248" y="1825625"/>
            <a:ext cx="32635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2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4C3F8-83CE-4C02-BF1D-6367B29A8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64630C4-F1A2-4B40-951E-00C67CD4D7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8625" y="2091531"/>
            <a:ext cx="3714750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2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3622C-8D01-4597-892B-FE8F5AD6D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92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8616A-589F-443B-A31C-507655AD7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2270"/>
            <a:ext cx="10515600" cy="4520227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À qui parle le prince au début du chapitre ?</a:t>
            </a:r>
          </a:p>
          <a:p>
            <a:pPr marL="0" indent="0">
              <a:buNone/>
            </a:pPr>
            <a:r>
              <a:rPr lang="fr-FR" dirty="0"/>
              <a:t>Quel est le sujet de leur conversation ?</a:t>
            </a:r>
          </a:p>
          <a:p>
            <a:pPr marL="0" indent="0">
              <a:buNone/>
            </a:pPr>
            <a:r>
              <a:rPr lang="fr-FR" dirty="0"/>
              <a:t>Que veut dire venin ? Donnez votre définition en français.</a:t>
            </a:r>
          </a:p>
          <a:p>
            <a:pPr marL="0" indent="0">
              <a:buNone/>
            </a:pPr>
            <a:r>
              <a:rPr lang="fr-FR" dirty="0"/>
              <a:t>Quelle est la grande nouvelle du narrateur ?</a:t>
            </a:r>
          </a:p>
          <a:p>
            <a:pPr marL="0" indent="0">
              <a:buNone/>
            </a:pPr>
            <a:r>
              <a:rPr lang="fr-FR" dirty="0"/>
              <a:t>Quelle nouvelle ajoute le prince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01F6AA-4A54-479E-BBA9-D4838E0135CB}"/>
              </a:ext>
            </a:extLst>
          </p:cNvPr>
          <p:cNvSpPr/>
          <p:nvPr/>
        </p:nvSpPr>
        <p:spPr>
          <a:xfrm>
            <a:off x="1007805" y="1081548"/>
            <a:ext cx="938489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/>
          </a:p>
          <a:p>
            <a:endParaRPr lang="fr-FR" sz="24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69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372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prince </a:t>
            </a:r>
            <a:r>
              <a:rPr lang="en-US" dirty="0" err="1"/>
              <a:t>n’a</a:t>
            </a:r>
            <a:r>
              <a:rPr lang="en-US" dirty="0"/>
              <a:t> pas un </a:t>
            </a:r>
            <a:r>
              <a:rPr lang="en-US" dirty="0" err="1"/>
              <a:t>avion</a:t>
            </a:r>
            <a:r>
              <a:rPr lang="en-US" dirty="0"/>
              <a:t>. Comment </a:t>
            </a:r>
            <a:r>
              <a:rPr lang="en-US" dirty="0" err="1"/>
              <a:t>pensez-vous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peut</a:t>
            </a:r>
            <a:r>
              <a:rPr lang="en-US" dirty="0"/>
              <a:t> voyager à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planète</a:t>
            </a:r>
            <a:r>
              <a:rPr lang="en-US" dirty="0"/>
              <a:t>?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D48280C-77AB-48A7-AEB9-EDB873F44E27}"/>
                  </a:ext>
                </a:extLst>
              </p14:cNvPr>
              <p14:cNvContentPartPr/>
              <p14:nvPr/>
            </p14:nvContentPartPr>
            <p14:xfrm>
              <a:off x="4938907" y="3952990"/>
              <a:ext cx="8280" cy="46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D48280C-77AB-48A7-AEB9-EDB873F44E2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29907" y="3944350"/>
                <a:ext cx="25920" cy="2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3768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85527</TotalTime>
  <Words>77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Travail de cloche </vt:lpstr>
      <vt:lpstr>PowerPoint Presentation</vt:lpstr>
      <vt:lpstr> 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735</cp:revision>
  <cp:lastPrinted>2017-04-19T17:24:13Z</cp:lastPrinted>
  <dcterms:created xsi:type="dcterms:W3CDTF">2016-10-03T16:25:09Z</dcterms:created>
  <dcterms:modified xsi:type="dcterms:W3CDTF">2020-05-08T17:22:57Z</dcterms:modified>
</cp:coreProperties>
</file>