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83" r:id="rId2"/>
    <p:sldId id="386" r:id="rId3"/>
    <p:sldId id="429" r:id="rId4"/>
    <p:sldId id="378" r:id="rId5"/>
    <p:sldId id="431" r:id="rId6"/>
    <p:sldId id="430" r:id="rId7"/>
    <p:sldId id="413" r:id="rId8"/>
    <p:sldId id="337" r:id="rId9"/>
    <p:sldId id="432" r:id="rId10"/>
    <p:sldId id="419"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83"/>
            <p14:sldId id="386"/>
            <p14:sldId id="429"/>
            <p14:sldId id="378"/>
            <p14:sldId id="431"/>
            <p14:sldId id="430"/>
            <p14:sldId id="413"/>
            <p14:sldId id="337"/>
            <p14:sldId id="432"/>
            <p14:sldId id="419"/>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6" d="100"/>
          <a:sy n="96" d="100"/>
        </p:scale>
        <p:origin x="60" y="15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20D4B52-9420-49F1-B7F2-B1E98923A432}" type="datetimeFigureOut">
              <a:rPr lang="en-US" smtClean="0"/>
              <a:t>5/12/2020</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04EFB22-8470-4BB9-AEF0-7E7CB444C92A}" type="slidenum">
              <a:rPr lang="en-US" smtClean="0"/>
              <a:t>‹#›</a:t>
            </a:fld>
            <a:endParaRPr lang="en-US" dirty="0"/>
          </a:p>
        </p:txBody>
      </p:sp>
    </p:spTree>
    <p:extLst>
      <p:ext uri="{BB962C8B-B14F-4D97-AF65-F5344CB8AC3E}">
        <p14:creationId xmlns:p14="http://schemas.microsoft.com/office/powerpoint/2010/main" val="6033122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5-12T13:52:21.703"/>
    </inkml:context>
    <inkml:brush xml:id="br0">
      <inkml:brushProperty name="width" value="0.05292" units="cm"/>
      <inkml:brushProperty name="height" value="0.05292" units="cm"/>
      <inkml:brushProperty name="color" value="#FF0000"/>
    </inkml:brush>
  </inkml:definitions>
  <inkml:trace contextRef="#ctx0" brushRef="#br0">11395 11414 757 0,'0'0'21'0,"0"0"6"0,0 0-27 0,0 0 0 0,0 0 0 0,3-6 0 0,-3 0 56 0,0 6 5 16,0 0 2-16,0 0 0 0,0 0-8 15,0 0-2-15,4-3 0 0,-4 3 0 0,0 0 3 0,0 0 0 16,0 0 0-16,0 0 0 0,0 0-12 0,0 0-3 16,0 0 0-16,0 0 0 0,-7-4 19 0,7 4 3 15,-7 0 1-15,7 0 0 0,0 0-52 0,0 0-12 16,-7-3 0-16,7 3 0 0,0 0 22 0,0 0 2 15,0 0 0-15,0 0 0 0,0 0-12 0,0 0-3 16,-4 7 0-16,4 2 0 0,-3-3 18 0,3 4 3 16,0-4 1-16,3 0 0 0,-3 4-31 0,4 2 0 15,-1-6 0-15,1 10 0 0,-1-7 0 0,1 4 0 16,-1 0 0-16,1 2 0 0,-4-2 0 0,3-1 0 0,-3 1 0 0,4 3 0 16,-4-4 42-16,0 1 2 0,0 2 1 0,0 4 0 15,0-3-21-15,-4-1-4 0,4 1 0 0,0 0-1 16,0 0-19-16,-3-4 0 0,3 4 0 0,-4-4 0 15,4 4 0-15,-3-4 0 0,-1 1 0 0,1 3 0 16,3-7 0-16,-4 4 0 0,4-4 0 0,-3 7 0 16,3-7 0-16,-4 1 0 0,4-7 0 0,0 6 0 15,0 1 0-15,0-4 0 0,0-6 0 0,0 0 0 16,0 0 0-16,0 0 0 0,0 0 0 0,0 0 0 16,0 0 0-16,0 0 0 0,0 0 0 0,0 0 0 15,0 0-40 1,0 0-12-16,0 0-3 0,0 0 0 0,0 0-117 0,0 0-23 15,4-10-5-15,-4 4 0 0</inkml:trace>
  <inkml:trace contextRef="#ctx0" brushRef="#br0" timeOffset="601.353">11187 11214 806 0,'0'0'17'0,"0"0"4"0,0 0 1 0,0 0 2 0,0 0-24 0,0 0 0 0,0 0 0 0,-4-4 0 16,4 4 62-16,0 0 8 0,0 0 2 0,-3-6 0 16,3 6-13-16,0 0-3 0,0 0 0 0,-8 0 0 15,8 0-7-15,0 0-1 0,0 0-1 0,0 0 0 16,-3 6-24-16,3-6-5 0,0 0-1 0,0 0 0 0,0 0 38 0,0 0 7 15,0 0 2-15,0 0 0 0,0 0 0 0,0 0 0 16,0 0 0-16,3 4 0 0,5 2-52 0,-5-3-12 16,8-3 0-16,-4 6 0 0,3-3 0 0,-3 4 0 15,7-4 0-15,-3 3 0 0,3-3 0 0,0 3 0 16,0-2 0-16,0-1 0 0,4 0 0 0,-4 0 0 16,0 3 0-16,4-3 0 15,-4 1 54-15,0-1 8 0,0-3 2 0,0 3 0 0,-3 0-52 0,3 0-12 16,-3-3 0-16,-1 3 0 0,4 0 0 0,-3-3 0 15,0 3 0-15,3 1 0 0,-4-1 0 16,1 3 0-16,-1-3 0 0,1 3 0 0,0-2-17 0,-4 2-7 16,3-3 0-16,-3 3-1 15,0-3-11-15,0 4-3 0,0-7 0 0,-3 0 0 16,3 3 11-16,-3 6 1 0,-1-3 1 0,-3-6 0 16,7 4-31-16,-7-4-7 0,0 0 0 0,4 6-1 15,-1 0-98-15,1 0-19 0,3 4-4 0,-7-10-1 0</inkml:trace>
  <inkml:trace contextRef="#ctx0" brushRef="#br0" timeOffset="1147.455">11162 11869 1101 0,'0'0'24'0,"0"0"4"0,0 0 2 0,0 0 2 0,3 0-32 0,4-3 0 0,-3-4 0 0,3 7 0 15,0-3 83-15,-3-3 9 16,3 6 3-16,0-3 0 0,0 0-19 0,3 3-4 15,1 0-1-15,-4 0 0 0,4 0-51 0,-1 0-9 0,1 3-3 16,-4 0 0-16,3-3 36 0,1 9 6 0,0-9 2 0,-1 10 0 16,1-4-39-16,-1-3-13 0,1 7 9 0,-1-1-9 15,-2-3 12-15,2 1-4 0,-3 2 0 0,4-3 0 16,-4 4-8-16,3-1 0 0,1 1 0 0,-4-1 0 16,4 0 0-16,-1 1 0 0,-3-1 0 0,4 1 0 15,-1-7 0-15,1 6 0 0,0-3 0 0,-1-2 0 16,1 2 0-16,-1-6 0 0,1 0 0 0,-4 0 0 15,4 0 0-15,-4-6 0 0,0 6-10 0,-4-4 10 16,4-2-104-16,-3 3-16 0,3-3-2 0</inkml:trace>
  <inkml:trace contextRef="#ctx0" brushRef="#br0" timeOffset="1829.416">11751 11257 756 0,'0'0'16'0,"0"0"4"0,0 0 1 0,0 0 0 0,0 0-21 0,0 0 0 15,0 0 0-15,0 0 0 16,0 0 32-16,0 0 1 0,0 0 1 0,0 0 0 0,0 0-14 0,-3 7-2 16,-1-1-1-16,4-6 0 0,0 0 6 0,-4 6 1 15,4-6 0-15,-3 3 0 0,3-3 12 0,0 0 4 16,0 0 0-16,0 0 0 0,0 0-11 0,0 0-1 15,0 0-1-15,0 0 0 0,0 0 29 0,0 0 7 16,0 0 1-16,0 0 0 0,0 0-52 0,0 0-12 16,3 7 0-16,1-1 0 0,-4 0 54 0,4 0 8 15,-4 4 2-15,3-1 0 0,-3 1-52 0,0 2-12 16,4 1 0-16,-4 6 0 0,0 3 54 0,0 0 8 16,0-1 2-16,0 8 0 0,0-7-52 0,0 6-12 0,0 0 0 15,0-3 0-15,0 0 0 0,0 3 0 16,0 1 0-16,3-4 0 0,-3-3 0 0,0 0 0 0,4-4 0 15,-4 8 0-15,0-8 0 0,3 1 0 0,1-3 0 16,-4 3 0-16,3-4 0 0,-3-5 0 0,4 2 0 16,-4-2 0-16,0-4 0 0,3-3 0 0,-3 7 0 0,0-10 0 15,0 0 0-15,0 0 0 0,0 0 0 0,0 0 0 32,0 0-48-32,0 0-13 0,0 0-3 0,0 0-477 0,0 0-96 0</inkml:trace>
  <inkml:trace contextRef="#ctx0" brushRef="#br0" timeOffset="3274.823">12432 11590 597 0,'0'0'16'0,"0"0"5"0,0 0-21 0,0 0 0 15,0 0 0-15,0 0 0 0,0 0 56 0,0 0 6 16,0 0 2-16,0 0 0 0,0 0 31 0,0 0 6 0,0 0 2 0,0 0 0 15,0 0-25-15,0 0-5 0,0 0-1 0,0 0 0 16,0 0-12-16,0 0-4 0,0 0 0 0,-4 9 0 16,1 1-24-16,3-1-6 0,-4 0-1 15,4 7 0-15,0 0-25 0,0-1 0 0,0 1 0 0,0 3 0 16,0-3 0-16,0 2 0 0,0 1 0 0,0-3 0 16,0 3 0-16,4-4 0 0,-4 1 0 15,0 0 0-15,0-4 0 0,3 1 0 0,-3-4 0 0,0 1 0 16,0-1 0-16,0-3 0 0,0-6 0 0,0 0 0 15,0 0 0-15,0 0 0 0,0 0 0 0,0 0 0 16,0 0 0-16,0 0 0 0,0 0 0 0,0-9 0 16,-3 0 0-16,-1-1 0 0,4-6 0 0,0 7 0 15,-3-3 0-15,3 2 0 0,0-2 0 0,-4-1 0 16,4 0 0-16,0 1 0 0,0 3 0 0,0-7 0 16,0 6 0-16,0-2 0 0,0-1 0 0,0 1 0 0,0 2 0 0,0-2 0 15,4 2 0-15,-4 1 0 0,3 0 0 0,1-1 0 16,-1 1 0-16,1-1 0 0,-1 7 0 0,1-3 0 15,-1-3 0-15,1 9 0 0,3-3 0 0,-7 3 0 16,0 0 0-16,7 0 0 0,-3 0 0 0,-4 0 0 16,7 3 0-16,0 3 0 0,0-3 0 0,0 6 0 15,-4 1 0-15,1-1 0 0,-1 1 0 0,5 2 0 16,-5 1 0-16,4-1 0 0,-3 1 0 16,3 3 0-16,0-4 0 0,-4 4 0 0,4-4 0 0,-3 1 0 15,3 2 0-15,0-2 0 0,0 3 0 0,-3-4 0 16,3 1 0-16,-4-1 0 15,4 1-46-15,-3-4-14 0,3 1-4 0,-4-4 0 0,-3-6 32 0,4 3 5 16,-4-3 2-16,3 6-616 0</inkml:trace>
  <inkml:trace contextRef="#ctx0" brushRef="#br0" timeOffset="3929.598">12668 11687 1015 0,'0'0'28'0,"0"0"8"0,0 0-36 0,0 0 0 15,0 0 0-15,0-1630 0 16,0 3260 69-16,0-1630 7 0,0 0 2 0,0 6 0 0,0-6-10 16,0 10-1-16,0-4-1 0,4 0 0 0,-1 1-45 0,4 2-9 15,-3-6-1-15,3 6-1 0,0-2-10 0,4-4-14 16,-4 3 3-16,3-3 1 0,1 4 24 0,-1-4 5 16,-3 0 1-16,4-3 0 0,-4 0-32 0,0-3-7 15,-3 0-1-15,3-4 0 0,-4 4 20 0,1-3 0 16,-1-4 0-16,-3 1 0 0,4 0 29 0,-4 2 10 0,0-2 1 0,0 3 1 15,0-4-31-15,0 4-10 0,0-3 0 0,-4 2 0 16,4 7 24-16,0 0-3 0,0-3 0 0,0 3 0 16,-3-6-32-16,3 6-6 0,0 0-2 0,0 0 0 15,0 0 31-15,0 0 5 0,0 0 2 0,0 0 0 16,0 0-34-16,0 0-6 16,0 0-2-16,-4-6 0 0,4 6 13 0,0 0 10 0,0 0-13 0,0 0 5 15,0 0 0-15,0 0 0 0,-7 0 0 0,7 0 0 31,-7 0-15-31,0 3-2 0,7-3-1 0,-7 6 0 0,4-3 43 0,-5 0 9 0,5 4 2 0,-4-1 0 16,3 0-14-16,1 0-2 0,-1 4-1 0,1-4 0 16,3 4-11-16,-4-7 8 0,4 6-8 0,0 0 8 15,0 1-8-15,0-1 0 0,4 4 0 0,-4-1 8 16,3-2-8-16,1-1 0 0,-1 1 0 0,1-1 8 16,-1 0-8-16,1 1 0 0,-1-4 0 0,1 3 0 0,0-2 0 0,-1-4 0 15,4 3 0-15,-3-3 0 0,3 4 0 16,0-4 0-16,0-3 0 0,0 6 8 0,0-3-8 0,0-3 0 15,0 0 0-15,0 10 8 16,0-10-8-16,0 0 0 0,4 0 0 0,-4 0 0 0,0 0 0 0,0-4-17 16,0-2 4-16,0 6 1 15,0-3-44-15,0-3-8 0,0-4-1 0,-3 1-1 0</inkml:trace>
  <inkml:trace contextRef="#ctx0" brushRef="#br0" timeOffset="4943.082">13755 11270 1065 0,'0'0'23'0,"0"0"5"0,0 0 0 0,0-6 4 16,-4-1-32-16,1 1 0 0,-1 3 0 0,-3-3 0 0,4 3 41 0,-1-4 3 15,1 4 0-15,-1-3 0 0,1 3 8 0,-5-3 3 16,5 2 0-16,-1-2 0 16,1 3 4-16,-4-3 1 0,0 3 0 0,3-1 0 15,-3 1-16-15,0 0-2 0,0 0-1 0,0 3 0 16,-4 0-17-16,4 0-3 0,0 0-1 0,-3 0 0 0,3 0 7 0,-4 0 1 16,4 3 0-16,0-3 0 0,0 6-28 0,0-6 0 15,0 4 0-15,7-4 0 0,-4 6-13 0,1-3-8 16,-1 0-2-16,4 7 0 0,-3-4 23 0,3-3-9 15,-4 6 9-15,4 1 0 0,0-1 0 0,0 4 0 16,0-4 0-16,0 4 0 0,0 2 0 0,0 1-8 16,-3 3 8-16,3 0 0 0,0 3 0 0,0 6 0 15,0 0 0-15,0 3 0 0,0-2 0 0,0-1 9 0,0 0-9 0,0 0 8 16,0 1 4-16,0-8 0 0,0 8 0 0,0-4 0 16,0-3-12-16,0 0 12 0,3-4-12 0,-3 1 12 15,0 0-4-15,0 0-8 0,0 0 12 0,0-4-4 16,0 1-8-16,0 0 0 0,0-4 0 0,4-2 8 15,-4-1-8-15,0 7 0 0,3-10 0 0,-3 0 0 16,0 1-21-16,0-7 0 0,0 0 0 0,0 0 0 16,0 0-23-16,0 0-4 15,0 0 0-15,0 0-1 16,4-7-124-16,3 1-25 0</inkml:trace>
  <inkml:trace contextRef="#ctx0" brushRef="#br0" timeOffset="5246.029">13444 11684 1148 0,'0'0'25'0,"0"0"6"0,0 0 1 0,0 0 0 0,0 0-32 0,0 0 0 15,0 0 0-15,0 0 0 0,-3-6 84 0,-1-1 10 16,4 4 2-16,0-3 1 0,0 6-26 0,-3-6-6 15,3 6-1-15,0 0 0 0,3-3 0 0,-3 3 0 0,4-7 0 16,-1 4 0-16,4-3-51 0,0 6-13 0,1-3 0 0,2 3 0 16,1 0 0-16,-1 3 0 0,4-3 0 0,-3 6 0 15,3-3 8-15,0 0-8 0,4 1 11 0,-4-1-11 16,0 0 0-16,0 0-19 0,0 0 3 16,0 0 0-1,1-3-31-15,-1 0-5 0,0 0-2 0,-4-3 0 16,1 0 19-16,3 0 4 0,4 0 1 0,-8 0 0 15,4-4-106-15,-7 4-20 0</inkml:trace>
  <inkml:trace contextRef="#ctx0" brushRef="#br0" timeOffset="5750.229">13854 11725 1224 0,'0'0'27'0,"0"0"5"0,0 0 2 0,-7 0 0 0,-1 6-34 16,-2-3 0-16,3 3 0 0,-4-3 0 0,4-3 48 0,0 7 2 16,-3-4 1-16,3-3 0 15,-1 6-23-15,1-3-5 0,4 4-1 0,-4-1 0 0,3 0-9 0,1 0-1 16,-1 1-1-16,4 2 0 0,-3-3 7 0,3 4 2 16,0-1 0-16,0 1 0 0,3-1 8 15,-3 0 1-15,4 4 1 0,-4-4 0 0,3 1 4 0,1-1 1 16,-1 1 0-16,1-1 0 0,-1-3-11 0,1 4-1 15,-1-1-1-15,1-3 0 0,0 4-12 0,-1-4-2 16,1 0-8-16,-1 4 12 0,1-4-12 0,-1-6 11 16,1 9-11-16,-4-9 10 0,0 0-10 0,0 0 10 0,0 0-10 0,3 0 10 15,1-9-1-15,3 6 0 0,-4-7 0 16,-3-2 0-16,4-4 5 0,-1 0 1 0,1 1 0 0,-4-10 0 16,0 12-7-16,3-6 0 0,-3 4-8 0,0-1 12 15,0 0-12-15,0 1 0 0,0 5 0 0,0-2 0 16,4 2 0-16,-4 1 0 0,0 6 0 0,0 3 0 15,0 0 0-15,0 0-8 0,0 0 8 0,0 0 0 16,0 0-12-16,0 9 4 0,3 1 8 0,1-1-13 16,0 7 13-16,-4-4 0 0,3 4 0 0,-3 3-9 15,0-4 9-15,4 4 0 0,-4-6 0 0,0 6 0 16,3-4-19-16,1-2-1 0,-4 2-1 16,3-2 0-16,1-1 37 0,-4-2 7 0,3-1 1 0,1-2 1 15,-1-4-16-15,-3-3-9 0,4 6 10 0,-4-6-10 16,0 0 0-16,7 0-16 0,-4 0 1 0,4-6-589 15,1-4-117-15</inkml:trace>
  <inkml:trace contextRef="#ctx0" brushRef="#br0" timeOffset="6165.08">13995 11772 1074 0,'0'0'30'0,"0"0"8"0,0 0-30 0,0 0-8 0,0 0 0 0,0 0 0 16,0 0 90-16,0 6 17 0,0 0 3 0,0 4 1 16,0-4-24-16,0 0-5 0,0 4-1 0,0-4 0 15,0 3-25-15,0 1-6 16,0-1-1-16,0 0 0 0,0 1-17 0,3 6-3 15,-3-7-1-15,0 4 0 0,4-1-4 0,-4 1-2 0,3-4 0 0,1 4 0 16,-1-1-2-16,4-3-1 0,-3-2 0 0,3-4 0 16,0 6-5-16,4-9-1 0,-4 7 0 0,0-7 0 15,3-7 3-15,-3 4 1 0,4-3 0 0,-4-4 0 16,7 1-1-16,-7 0-1 0,0-7 0 0,0 3 0 16,0-2-7-16,0-1-8 0,0 4 11 0,1-4-11 15,-5-3 9-15,1 10-9 0,-1-4 0 0,1 1 9 16,-4 2-9-16,0 1 0 0,0-1 0 0,0 1 0 15,0 0-9-15,-4 2-4 0,1-2-1 0,-1-1 0 16,4 7-28-16,-3-6-6 0,-1 3 0 0,-3-1-1 16,3 1-103-1,1 0-21-15,-1-4-4 0</inkml:trace>
  <inkml:trace contextRef="#ctx0" brushRef="#br0" timeOffset="6634.066">14362 11286 1314 0,'0'0'28'0,"0"0"7"0,0 0 1 0,0 0 1 0,0 0-29 16,0 0-8-16,0 0 0 0,-7 6 0 0,7-6 73 0,-4 9 14 0,0-2 2 0,1-1 1 15,-1 3-14-15,4 1-4 0,0-4 0 0,0 3 0 16,0 1-14-16,0 5-3 0,0-2-1 0,0 0 0 15,0 2-22-15,4-2-5 0,-4 6-1 0,3-1 0 16,1 1-13-16,-4 0-2 0,4 6-1 0,3-3 0 16,-4 0-10-16,1-3-12 0,-1 9 2 0,-3-3 1 15,4 0 9-15,-1-3 0 0,1 0 0 0,-4 0 0 0,3-3 8 0,1 6 4 16,-4-6 1-16,3 3 0 0,1-3-13 0,-4-1 0 16,3-5 0-16,-3 6-10 0,4-4 10 0,-1-2-8 15,-3-1 8-15,4 1-8 0,-4-7-5 0,0-6-1 16,0 0 0-16,0 0 0 15,0 0-107-15,0 0-22 0,0 0-4 0,0 0-1 0</inkml:trace>
  <inkml:trace contextRef="#ctx0" brushRef="#br0" timeOffset="6983.378">14245 11609 1267 0,'0'0'28'0,"0"0"5"0,0 0 2 0,-3 9 1 0,-1-3-36 0,4-3 0 0,-3 4 0 0,-1 2 0 16,4-9 64-16,0 6 7 0,-3 1 1 0,3-1 0 15,0 0 8-15,0-6 3 0,0 0 0 0,0 0 0 16,0 0-19-16,0 0-3 0,0 6-1 0,0-6 0 15,3 7-17-15,4-1-4 0,0-6-1 0,0 3 0 16,0 0-18-16,4 0-4 0,-4 1-1 0,4-1 0 16,-1 0-15-16,-3 0 0 0,4 0 0 0,-1-3 0 15,-3 3 0-15,4-3 0 0,0 0 0 0,-4 3 0 16,3-3-8-16,1 0 8 0,-1 0 0 0,1-3 0 16,0 3-29-16,-1-3 1 0,1 3 0 15,-1-6 0-15,4 3-64 0,-3 0-12 0,0-1-2 0,-1-2-456 16,1-3-91-16</inkml:trace>
  <inkml:trace contextRef="#ctx0" brushRef="#br0" timeOffset="8085.72">15092 11743 1087 0,'0'0'24'0,"0"0"4"0,0 0 2 0,0 10 1 0,-4-1-31 0,4 1 0 0,4-1 0 0,-4 0 0 15,3 1 46-15,-3 2 3 0,0 1 1 0,4 0 0 16,-4-1-1-16,0 7 0 0,3-3 0 0,-3-4 0 15,4 7-1-15,-4 0-1 0,3 0 0 0,1-4 0 16,-4 1-16-16,4 3-3 0,-1 0-1 0,-3-1 0 16,4-2-18-16,-1 3-9 0,-3-3 10 0,4 2-10 0,-1 1 8 15,-3-3-8-15,0 3 0 0,4-4 9 16,-4 1 3-16,0 0 1 0,0-7 0 0,0 4 0 16,0-4-23-16,0-6-5 0,3 7-1 0,-3-10 0 15,0 0 48-15,0 0 8 0,0 0 3 0,0 0 0 16,0 0-15-16,-7 0-4 0,0-4 0 0,0-2 0 0,0-3 9 0,0-1 2 15,0-2 0-15,0-1 0 0,3-2-15 0,1-1-2 16,-1-6-1-16,1 9 0 0,-1-5-7 0,1-1-2 16,-1 0 0-16,4-3 0 0,-3 0 4 0,3-3 1 15,0 0 0-15,0 3 0 0,0-3 6 0,0 3 1 16,0-6 0-16,0 9 0 0,0-3-5 0,0 0-1 16,3 0 0-16,-3 0 0 0,0 3-14 0,4-3 9 0,-4 4-9 15,3-1 8-15,1 0-8 0,-1 3 0 16,1 1 0-16,-1-1 8 0,4 6-8 0,-3 1 0 15,-1 0 0-15,4 6 0 0,1-4 0 0,-1 7 0 0,0-3 0 0,0 6 0 16,3-3-10-16,1 7 10 0,-1-4 0 16,5 6-9-16,-1 0 9 0,-4 1 0 0,1 6 0 0,-1-1-8 15,1-2 8-15,-4 2 0 0,0-2 0 0,0 0 0 16,-3-1 0-16,-1-3 0 0,1 1 0 0,-1 6 0 16,-3-7 0-16,0 0 0 0,0-2 0 15,-3 2 0-15,-1-3 8 0,4 1-8 0,-3-1 8 0,3-6-8 16,-7 6 0-16,0-3 8 0,0 0-8 0,-4 1 0 15,0-4 0-15,1 0 0 0,3 0 0 0,-4-4 0 16,1 1 0-16,-1 0-12 0,4 0 12 0,-4 0-12 16,4 0 1-16,0 0 0 0,-3-1 0 0,3 1 0 15,3 3-17-15,4 0-3 0,0 0-1 0,0 0 0 16,0 0-44-16,0 0-8 0,0 0-3 0,0 0 0 16,0 0-157-16,0 0-31 0</inkml:trace>
  <inkml:trace contextRef="#ctx0" brushRef="#br0" timeOffset="8600.039">15402 11668 966 0,'0'0'27'0,"0"0"7"0,0 0-34 0,0 0 0 15,0 0 0-15,0 0 0 0,0 0 132 0,0 0 20 16,0 0 4-16,0 0 1 0,-7 3-74 0,0 0-15 0,0 1-4 0,0 2 0 16,7-6 11-16,-3 6 1 0,-5 0 1 0,1 1 0 15,4-1-37-15,-1 0-7 0,1 1-1 0,-1 2-1 16,1-6-14-16,-1 6-2 0,1 1-1 0,3-1 0 16,-4 4-14-16,4-4 9 0,0 1-9 0,0 2 8 15,0-2-8-15,0 2 0 0,0-2 0 0,0-1 0 16,4-6 0-16,-4 6 0 0,3-2 0 0,-3-7 0 15,0 0 0-15,4 3 0 0,3-3 0 0,-4 0 8 16,4-3-8-16,-3-4 0 0,3 4 0 0,-3-6 0 16,-1 0 28-16,1-1 4 0,-1-2 1 0,-3-1 0 15,4 0-17-15,-1 1-3 0,-3 3-1 0,0-7 0 16,4 6 6-16,-4 1 1 0,0 6 0 0,0-6 0 16,0 2-29-16,0 7-6 0,0 0 0 0,0 0-1 15,0 0 27-15,0 0 6 0,0 0 0 0,0 0 1 16,-4 10-33-16,4-4-8 0,0-3 0 0,0 6-1 15,0 1-11-15,0-1-3 0,0 4 0 0,0-4 0 0,4 1 39 16,-4-4 13-16,3 3 0 0,-3-2 0 0,0-7-13 0,4 6-18 16,-1 0 4-16,-3-6 1 0,0 0 13 0,0 0 0 15,0 0 0-15,0 0 0 0,4 3 0 0,-4-3 0 16,0 0 0-16,0 0 0 0,0 0-20 0,0 0 0 16,0 0-1-16,0 0 0 15,0 0-120-15,7 3-24 0,-7-3-5 0,0 0-1 0</inkml:trace>
  <inkml:trace contextRef="#ctx0" brushRef="#br0" timeOffset="9231.627">15702 11571 959 0,'0'0'27'0,"0"0"6"16,0 0-33-16,0 0 0 0,0 0 0 0,0 0 0 0,0 0 60 16,0 0 4-16,0 0 2 0,0 0 0 0,0 0-8 15,0 0-2-15,0 0 0 0,0 0 0 16,0 0 11-16,0 0 1 0,0 0 1 0,0 0 0 15,0 0-3-15,0 0-1 0,0 0 0 0,0 0 0 0,-10 3-17 16,6 0-3-16,-3 0-1 0,0 1 0 0,3 2-20 0,-3 0-4 16,0-3 0-16,0 7-1 0,0-1-19 0,-3 0 0 15,3 1 0-15,-1 2 0 0,1 1 0 0,4-4 0 16,-4 1 0-16,0-1 0 0,3 1 0 0,1-1 0 16,3-3 0-16,-4 4 0 0,4-1 0 0,-3-3 0 15,3-6 0-15,0 3 0 0,0-3 0 0,0 0 0 16,0 10 0-16,0-10 0 0,0 0 14 0,0 0-4 15,0 0-1-15,0 0 0 0,0 0 10 0,0 0 1 0,0 0 1 16,0 0 0-16,0 0-5 0,0 0 0 0,3 0-1 16,-3 0 0-16,0 0-15 0,0 0 0 0,7 6 8 0,-3-3-8 15,-4-3 0-15,7 0 0 0,0 0 0 0,-4 7 0 16,4-4 0-16,-3 0 0 0,0 0 0 0,3 0 0 16,-4 0 0-16,4 0 0 0,0 0 0 0,-3 4 0 15,3-1 0-15,0 0 0 0,0-3 0 0,-4 4 0 16,1-1 0-16,0 3 0 0,-1-2 0 0,1 2 0 15,-1-3 0-15,-3 4 0 0,0-1 0 0,0-6 0 16,0 7 8-16,-3-1-8 0,-1 1 0 0,1-1 0 16,-5 0 0-16,1-2 0 0,4-1 0 0,-4 3 0 15,0-6-14-15,-4 4-2 0,4-4-1 0,-3-3 0 16,2 3 4-16,-2-3 1 0,-1-3 0 0,1 3 0 16,-1-3-33-16,1-4-7 15,-5 1 0-15,5 0-1 0,-4 0-162 0,3-1-32 16,-6-11-6-16,-1 8-2 0</inkml:trace>
  <inkml:trace contextRef="#ctx0" brushRef="#br0" timeOffset="10518.067">16552 11646 1267 0,'0'0'28'0,"0"0"5"0,0 0 2 0,0 0 1 0,0 0-36 0,0 0 0 0,0 0 0 0,-7-3 0 16,4-3 109-16,3 6 15 0,-7 0 4 0,3 0 0 15,-3 0-52-15,0 0-9 0,7 0-3 0,-7 0 0 16,0 0-51-16,-4 6-13 0,4-3 0 15,0 4 0-15,0-4 54 0,-3 0 8 0,3 0 2 0,-4 3 0 32,4 4-103-32,-4-4-20 0,4 0-4 0,0 4-1 0,-3-1 83 0,3-3 16 0,0 4 3 0,-4-1 1 15,4 0-31-15,0 7-8 0,0-6 0 16,3 5 0-16,1-2 0 0,-1 2 0 0,1-2 0 0,-1 0 0 16,4-1 0-16,0-3 0 0,0 7 0 0,0-6 0 15,0-7 12-15,4 6 2 0,-4-9 0 0,3 0 0 16,4 6-6-16,0-6 0 0,0 0-8 0,0 0 12 15,4-6-12-15,-4 6 9 0,4-9-9 0,-4 6 8 16,3-7-8-16,1 1 0 0,-4-1 0 0,3-2 0 0,-2-1 16 0,-1 1 0 16,0 2 1-16,-4-2 0 0,4-1-17 0,-3 4 8 15,-4-4-8-15,3 4 0 0,1-1 8 0,-4 1-8 16,0 0 0-16,3 6 0 0,-3-7 0 0,4 4 0 16,-4 3 0-16,0 3 0 0,0 0 0 0,0 0 0 15,3-7 0-15,-3 7 0 0,0 0 0 0,0 0 0 16,0 0 0-16,0 0 0 0,0 0 0 0,4 7 0 0,3-1-10 15,-3 0 10-15,-1 4 0 0,-3-4 0 16,4 3-9-16,-1 1 9 0,1-1 0 0,-4 4 0 0,0-1 0 16,0 4 0-16,0 3 0 0,-4 0 0 15,4 2 0-15,0 5 0 0,-3 2 0 0,3 0 0 16,0 0-8-16,-4-3 8 0,4 4 0 0,-3 2 0 0,3-3 0 16,-4 0 0-16,4 1-8 0,0-1 8 0,0-3 0 0,0 3 0 15,0-6 0-15,0 0 0 0,0 6 0 16,4-3 0-16,-4 0 0 0,0-3 0 0,3 0 0 0,-3 0 0 15,4 0 0-15,-4-3 0 0,3 0 0 0,-3 0 0 16,4-4 0-16,-1 4 0 0,-3-6 0 0,4 5 0 16,-1-5 0-16,-3 0 0 0,4-1 0 0,-4 4 0 15,3-7 0-15,-3 4 0 0,0-1 0 0,0-2 0 16,0-4 0-16,0-3 0 0,0 6 0 0,0-9 9 16,0 0-9-16,0 0 0 0,0 0 9 0,0 0-9 15,0 0 10-15,0 0-2 0,0 0-8 0,0 0 12 16,0 0-12-16,-3-3 0 0,-1-3 0 0,1-3 0 0,3-1 0 0,0 1 0 15,0-1 0-15,0-2 0 16,0 2 0-16,0-2 0 0,3-4 0 0,-3 1 0 0,0-1 0 16,4-3 0-16,-4 0 0 0,0 0 0 0,3 1 0 15,-3-4 0-15,4 0 0 0,-4 0 0 0,0 0 0 0,3 3 0 16,-3 0 0-16,0 0 0 0,4 4 8 16,-4-1-8-16,3 0 11 0,-3-2-11 0,4 8 8 15,-1-2-8-15,1 2 0 0,0 1 0 0,-1-1 0 0,1 1 0 16,3 3 0-16,-4-1 0 0,4 1-17 0,0 0-4 15,4 3-1-15,-1-4 0 16,1 4-156-16,0 0-31 0,3-3-7 0</inkml:trace>
  <inkml:trace contextRef="#ctx0" brushRef="#br0" timeOffset="13466.095">17064 11364 558 0,'0'0'12'0,"0"0"2"0,0 0 1 0,0 0 1 0,-4 9-16 0,4-5 0 0,0-4 0 0,0 9 0 16,0-9 40-16,0 6 5 0,0-6 1 0,0 7 0 15,0-7 6-15,0 0 2 0,0 0 0 0,0 0 0 16,0 0 22-16,0 0 4 0,0 0 0 0,0 0 1 16,0 0-24-16,0 0-5 0,0 0 0 0,4 6-1 15,-4-6-7-15,0 9 0 0,3-6-1 0,-3 7 0 16,0-4-5-16,4 3-1 0,-4 1 0 0,3-1 0 15,-3 4-8-15,4-4-1 0,-4 1-1 0,4 5 0 16,-1 1-3-16,1-3 0 0,-1-1 0 16,4 4 0-16,-3-4-8 0,3 1-1 0,0 6-1 0,0-4 0 15,0-2-14-15,0-1 9 0,-4 1-9 0,1 3 8 16,0-7-8-16,3 0 0 0,-4 1 0 0,1-4-11 16,-1-3-33-16,-3-3-6 0,0 0-2 0,0 0-484 15,0 0-96-15</inkml:trace>
  <inkml:trace contextRef="#ctx0" brushRef="#br0" timeOffset="15168.551">16739 11662 716 0,'0'0'20'0,"0"0"5"0,0 0-25 0,0 0 0 0,0 0 0 0,0 0 0 16,0 0 84-16,0 0 12 0,0 0 3 0,0 0 0 15,0 0-23-15,0 0-5 0,0 0-1 0,0 0 0 16,0 0-14-16,0 0-4 0,0 0 0 0,0 6 0 15,0-6-12-15,0 6-2 0,0 1-1 0,0-7 0 16,0 6-5-16,4 3-2 0,-1-2 0 0,-3-1 0 16,0 0-30-16,4 4 0 0,-4-1 0 0,0-3 0 15,3 4 48-15,-3-1 3 0,0 1 1 0,4 2 0 16,-4-3-32-16,3 4-7 0,-3-4-1 0,0 4 0 16,4 0-12-16,-4-1 0 0,0-3 0 0,4 10 0 15,-4-9 0-15,3-1 0 0,-3 7 0 0,4-7 0 16,-1 1 37-16,-3-4 5 0,4 0 1 0,-1 0 0 15,-3-6-31-15,7 4-12 0,-7-4 8 0,4 3-8 0,-4-3 12 0,7-3-4 16,-7 3 0-16,7-4 0 0,0 1-8 0,0-3 8 16,0 0-8-16,-3-1 8 0,-1 1-8 0,1-3 0 15,-1-7 0-15,1 7 0 0,-1-1 8 0,1-2-8 16,-1 2 0-16,1-2 8 0,-4-1-8 0,3 1 0 16,1 2 0-16,-1 1 0 0,1-1 0 0,3 1 0 15,-4 3 0-15,1-7 0 0,0 10 0 0,-1-6 0 16,4 2 8-16,-3 4-8 0,-1-3 0 0,1-3 0 15,-1 6 0-15,1-4 0 0,-4-2 0 0,0 6 0 0,3-4 0 0,-3 1 0 32,0 6-37-32,0-6 0 0,0 0 0 0,0 6 0 15,-3-4-124-15,3 4-25 0,-4-6-5 0</inkml:trace>
  <inkml:trace contextRef="#ctx0" brushRef="#br0" timeOffset="15848.098">17540 11693 1231 0,'0'0'27'0,"0"0"5"0,0 0 2 0,0 0 1 15,0 0-35-15,0 0 0 0,0 0 0 0,4 7 0 16,-4-7 46-16,0 6 2 0,0 3 1 0,0-2 0 0,0 2-13 0,0-6-4 15,0 6 0-15,0 1 0 16,0-1-10-16,3 4-2 0,-3-4-1 0,0 1 0 0,0-1 12 0,0 0 2 16,0 1 1-16,0 2 0 0,0 1-5 0,0-4-1 15,0 4 0-15,0-4 0 0,0 1-28 0,0-1 0 16,0 7 0-16,-3-7 0 16,3-6-23-16,0-3-10 0,0 0-3 0,0 0 0 15,0 0-117-15,0 0-24 0</inkml:trace>
  <inkml:trace contextRef="#ctx0" brushRef="#br0" timeOffset="16118.804">17494 11257 1706 0,'0'0'48'0,"-7"7"11"0,4-4-47 0,-1 0-12 0,4-3 0 0,-7 6 0 16,0 1 61-16,3-1 11 0,1 0 1 0,-4-3 1 16,7-3-54-16,0 0-10 0,-4 6-2 0,4-6-8 15,0 0-11-15,0 0-9 0,0 0-1 0,0 0-1 16,0 0-114-16,0 0-22 0,0-9-5 0</inkml:trace>
  <inkml:trace contextRef="#ctx0" brushRef="#br0" timeOffset="16564.89">17801 11148 1552 0,'0'0'44'0,"0"0"10"0,0 0-43 16,0 0-11-16,0 0 0 0,0 0 0 0,0 0 38 0,-3 6 6 0,-1 3 0 0,1-2 1 15,-1 2 31-15,4 0 5 16,-3 1 2-16,-1 2 0 0,4 1-67 0,0-4-16 0,-4 10 0 0,4-3 0 16,0 0 48-16,0 2 5 0,-3 1 2 0,3 0 0 15,0 6-41-15,3 0-14 0,-3 0 9 0,0 0-9 16,4 0 0-16,0 4 0 0,-1-1 0 0,1-3 0 16,-1-3 0-16,4 0 0 0,-3 3 0 0,3-3 0 15,-4 3 0-15,1-6 0 0,-1 3 0 0,1 0 0 16,-1-4 0-16,1 1 0 0,-1 6 0 0,-3-3 0 15,4 0 0-15,-4-3 0 0,0 0 0 0,0 6 0 0,4-3-20 16,-4-3 3-16,3-4 1 0,-3 4 0 16,0-3-36-16,4-7-6 0,-4 7-2 0,3-7 0 15,1 1-140-15,-1-4-28 0,15 13-5 0,-8-10-2 0</inkml:trace>
  <inkml:trace contextRef="#ctx0" brushRef="#br0" timeOffset="17613.788">18814 11678 1036 0,'0'0'23'0,"0"0"5"0,0 0 0 0,0 0 1 0,0 0-29 0,0 0 0 0,0 0 0 0,0 0 0 15,0 0 57-15,0 0 6 0,0 0 1 0,-7 0 0 16,7 0 0-16,0 0 0 0,-7 0 0 0,7 0 0 16,-8 3-52-16,8-3-12 0,-7 0 0 0,7 0 0 15,-7 6 40-15,-3-3 6 0,3-3 1 0,0 6 0 16,0-6-15-16,0 4-4 0,-1-1 0 0,1-3 0 15,-3 3 20-15,3 0 4 0,0-3 1 0,0 3 0 16,-4-3-42-16,4 3-11 0,0-3 0 0,-4 3 0 0,11-3 0 16,-7 4 0-16,0-1 0 0,0-3 0 0,0 6 0 0,4-3 0 15,-4 3 0-15,3-3 0 0,1 7 22 0,-1-4 2 16,4-3 1-16,-3 7 0 0,3-1-25 0,0 0 0 16,0-2 0-16,3-1 0 0,-3 3 0 15,4-2 0-15,-1-4 0 0,1 3 0 0,3-6-24 0,-4 3 2 16,4 0 1-16,0-3 0 0,0-3 21 0,0 0 0 15,0 3 0-15,1-6 0 0,-1 3 0 16,0 0 0-16,0-4 0 0,0 1 0 0,-4 0 27 0,4-1 9 16,-3 1 3-16,3-3 0 0,-4 3-25 0,1-4-5 15,-1 1-1-15,1 2 0 0,-4-2-8 0,4 0 8 16,-1 2-8-16,-3-2 8 0,4 3-8 0,3-4 0 16,-4 4 0-16,1 0 0 0,-1 3 0 0,1-4 0 15,-1 4 0-15,-3 3-11 0,0 0 11 0,7 0 0 16,-7 0 0-16,0 0 0 0,7 3-9 0,-7-3 0 0,4 3 0 0,-4-3 0 15,3 7 9-15,1-1-10 0,0 3 10 0,-4-2-10 16,0 2 10-16,0 1 0 0,0-1 0 0,0 0 0 16,0 4 0-16,0-4 0 0,-4 4 0 0,4 2 0 15,0-5 0-15,0 2 0 0,0 1 0 0,0 0 0 16,0-1 0-16,0-3 0 0,4 1 0 0,-1-1 0 16,1-2 8-16,-1-4-8 0,4 6 8 0,-3-9-8 15,6 6-29-15,-3-6-11 0,4 0-1 0,-4 0-555 16,4-6-112-16</inkml:trace>
  <inkml:trace contextRef="#ctx0" brushRef="#br0" timeOffset="18008.73">19036 11659 964 0,'0'0'21'0,"0"0"5"0,0 0 1 0,0 0 0 0,0 0-27 0,0 0 0 0,0 0 0 0,0 0 0 15,0 0 89-15,-4 6 13 0,4-6 2 0,-3 9 1 16,3 1-9-16,-4-1-1 0,1 1-1 0,3-1 0 16,-4-3-22-16,4 1-4 0,-3 2 0 0,3 0-1 15,0 1-30-15,-4-1-5 0,4 4-2 0,0-1 0 16,0-2-14-16,0-1-4 0,0 1 0 0,0-1 0 16,0 4-12-16,4-7 0 0,-4 0 0 0,0 3 0 31,3-2-24-31,-3-4-2 0,0-3 0 0,4 9 0 0,-4-9-31 0,0 0-7 0,0 0 0 0,0 0-482 15,0 0-96-15</inkml:trace>
  <inkml:trace contextRef="#ctx0" brushRef="#br0" timeOffset="18220.43">18951 11201 1429 0,'0'0'40'0,"0"0"10"0,0 0-40 0,0 3-10 16,0 13 0-16,0-4 0 0,0-2 28 0,0 5 4 15,0-2 1-15,-3 0 0 0,3-1 18 0,-4-3 3 16,4 1 1-16,-3 2 0 16,-1-5-88-16,4-7-18 0,0 0-3 0,0 0-1 15,0 0-7-15,0 0-2 0</inkml:trace>
  <inkml:trace contextRef="#ctx0" brushRef="#br0" timeOffset="18719.585">19248 11098 1627 0,'0'0'36'0,"0"0"7"0,0 0 1 0,0 0 2 0,0 0-37 15,0 0-9-15,0 0 0 0,0 0 0 0,0 0 76 0,-4 9 12 16,-3-3 4-16,3 4 0 0,4-1-80 0,-3 0-12 16,3-9-11-16,0 13 3 0,0 9 8 0,0 0 11 15,0-6-3-15,3 2 0 0,-3 1-8 0,4 3 0 16,-1-3 0-16,-3 3 0 0,4 0 30 0,0 0 4 16,3 3 1-16,-4 3 0 0,1-3-23 0,-1 0-4 15,1 3 0-15,-1-2-8 0,1-1 8 0,-1-3-8 0,-3 3 0 16,4-3 0-16,-1 6 0 0,-3-6 0 0,4 3 0 0,-1-3 0 15,-3-3 0-15,4-1 0 0,-4 1 0 16,3 3 0-16,1-3 23 0,-4-3-3 0,4-1 0 0,-1 1 0 31,1 0-40-31,-4-4-9 0,3 7-2 0,1-3 0 16,-1-4-5-16,1-2-2 0,-1 2 0 0,1-2 0 16,-4-1-20-16,3-6-4 0,-3-3-1 0,0 0 0 15,0 0-49-15,0 0-9 0,4-9-3 0,-4-1 0 0</inkml:trace>
  <inkml:trace contextRef="#ctx0" brushRef="#br0" timeOffset="19217.736">19435 11170 1033 0,'0'0'22'0,"0"0"5"0,0 0 1 0,0 0 2 0,0 0-30 0,0 0 0 15,0 0 0-15,0 0 0 0,0 0 68 0,0 9 8 16,0-6 2-16,3 7 0 0,-3-10-22 0,0 6-4 0,4 0 0 0,-4 4-1 16,3-4 10-16,1-3 3 0,-4 6 0 0,3 1 0 15,1-1 0-15,-1 1 0 0,1-1 0 0,-4 4 0 16,3-1-52-16,1 4-12 0,-4-1 0 0,3-2 0 16,1 6 54-16,-1 6 8 0,-3 0 2 0,0 0 0 15,4 3-52-15,-4-6-12 0,0 10 0 0,0-4 0 16,0 0 0-16,0 0 0 0,0 0 0 0,0 1 0 15,0-4 32-15,0 0 3 0,0 0 1 0,0-3 0 16,3 3-7-16,-3-3-1 0,0 0 0 0,4 0 0 16,-4-7-28-16,0 4 0 0,3 0 0 0,-3-3 0 15,4-7-10-15,-4 1-8 0,4-1-2 0,-1-3 0 16,-3-6-19-16,0 0-4 0,0 0-1 0,0 0 0 16,0 0-118-16,0 0-24 0,0 0-5 0,0-6-1 15</inkml:trace>
  <inkml:trace contextRef="#ctx0" brushRef="#br0" timeOffset="19768.262">19636 11596 1638 0,'0'0'36'0,"0"3"7"0,0 7 1 0,0-4 3 0,3-3-38 0,-3 6-9 0,0 1 0 0,4-4 0 16,-4 4 73-16,3-4 13 0,1 0 2 0,-4-6 1 15,3 6 11-15,1 1 3 0,3-4 0 0,-4 0 0 16,-3-3-63-16,7 3-13 16,0-3-3-16,1 3 0 0,-1-3-24 0,0 0 0 0,3 0 8 0,-3-3-8 15,0 3 0-15,4-3 0 0,-4 0 0 0,4 0 0 16,-4-1 0-16,3 1 0 0,-3-3 0 0,0 3 0 15,0-3 0-15,0 3 0 0,-3-4 0 0,3 4 0 16,-3-3 0-16,-1 3 0 0,1-4 0 0,-4 7 0 16,3-3 0-16,-3-3 0 0,0 6 0 0,0-9 0 15,0-1 0-15,-3 10 0 0,-1-9 0 0,1 6 0 0,-5-4-20 16,5 1-4-16,-4 0 0 0,3 0 0 31,-3-1-16-31,0 1-4 0,0 0-1 0,0 3 0 0,-3 0 21 0,2-1 4 0,-2 1 0 0,3 0 1 16,0 3 19-16,7 0 0 0,-7 3 0 0,0 4 0 0,3 2 0 0,1 0 0 15,-1 4 0-15,4-1 0 0,-3 4 8 16,3-3 6-16,0 5 1 0,0 4 0 16,3-3 2-16,-3 0 1 0,4 0 0 0,-4-3 0 0,3 2-18 15,1-5-9-15,-1 6 1 0,1-4 0 0,3-2 8 0,-4-1 0 16,4 1 0-16,0 0 0 0,0-4 0 0,4 0 0 16,0 1 0-16,3-1 0 0,-4-6 49 0,4 7 12 15,1-4 3-15,-1-3 0 16,0 7-103-16,0-10-20 0,0 3-4 0,0-3-1 15,0-3-52-15,-3-1-10 0,3-2-2 0,-3-3-716 0</inkml:trace>
  <inkml:trace contextRef="#ctx0" brushRef="#br0" timeOffset="20699.757">20994 11712 1261 0,'0'0'36'0,"0"0"8"0,-7-3-36 0,0 0-8 0,0 3 0 0,-4-3 0 15,4 3 118-15,-4 0 22 0,1-3 4 0,-1 3 0 16,1 0-60-16,-1 3-12 0,1-3-2 0,-5 0-1 16,1 0-39-16,4 0-8 0,-4 0-2 0,3 3 0 15,0-3-38-15,4 0-8 0,-3 3-2 0,3 0 0 0,0-3 28 0,0 3 0 16,0 0 0-16,7-3 0 0,-8 4 0 0,5-1 0 15,-4 3 0-15,0-3 0 16,0 3 0-16,3-3 0 0,4-3 0 0,-3 10 0 0,-1-4 0 0,1-3 0 16,-1 10 0-16,1-7 0 0,-1 0 0 0,1 1 0 15,3 2 0-15,0 0 0 0,0-2 0 0,0 2 0 16,0 1 0-16,3-4 0 16,1 0 0-16,-1 3 0 0,1-2 0 0,3-4 0 0,0 6 25 0,0-9 11 15,0 10 1-15,3-10 1 0,1 0-23 0,-4 6-5 16,4-6-1-16,-4 0 0 0,3 0-9 0,-3-6 10 15,4 6-10-15,-4-3 10 0,0-4-10 0,4-2 0 0,-4-1 9 16,-4 1-9-16,4 0 0 0,-3-1 8 0,-1-2-8 0,4 2 0 16,-3-2 0-16,0-1 0 0,-1 4 0 0,-3-4 0 15,4 1 0-15,-1 2 0 0,1-5 0 0,-4 12 0 16,3-7 0-16,1 4 0 0,-1 3 0 16,-3 3 0-16,4-7 0 0,-4 7 0 0,7 0-9 0,-4 4 9 15,4-1 0-15,-3 0-9 0,3 3 9 0,-4 4 0 16,1-1-8-16,3 0 8 0,-3 1 0 0,3-1 0 15,-4 1 0-15,1 2 0 0,-1-3 0 16,1 4 0-16,-1-4 0 0,1 4 0 0,-4-4 0 16,3 4 0-16,-3-4 0 0,4 1 0 0,-1-7 0 0,1 6 0 15,-1 1-26-15,1-4 2 0,-1-3 0 0,1 7 0 16,-4-10-111 0,4 3-21-16,-1-3-5 0</inkml:trace>
  <inkml:trace contextRef="#ctx0" brushRef="#br0" timeOffset="21125.935">20810 11170 1040 0,'0'0'23'0,"0"0"5"0,0 0 0 0,0 0 1 0,0 0-29 0,0 0 0 0,0 0 0 0,-3 9 0 16,3-3 75-16,-4 1 9 0,4 2 1 0,0 0 1 16,0-5-6-16,0 5-2 0,0-9 0 0,0 9 0 15,0 7-41-15,0-3-8 0,0-1-1 0,4 1-1 16,-4-4 21-16,3 4 5 0,1-1 1 0,-1 1 0 16,1-7-40-16,3 3-14 0,-3 1 9 0,3-1-9 15,0 1 0-15,0-1 0 0,0-3 0 0,3 1 0 16,1-4-24-16,0 3-4 0,-4-3-1 0,3 0-526 15,1 0-105-15</inkml:trace>
  <inkml:trace contextRef="#ctx0" brushRef="#br0" timeOffset="21929.268">21819 11123 1267 0,'0'0'28'0,"0"0"5"0,0 0 2 0,0 0 1 0,0 0-36 0,0 0 0 0,0 0 0 0,0 0 0 16,0 0 109-16,0 0 15 16,-7-7 4-16,7 7 0 0,-7 7-76 0,7-7-14 0,-7 3-3 0,4 6-1 15,-1-3-3-15,1 1-1 0,-1 5 0 0,0 1 0 16,1-1 6-16,3 1 2 0,-4 3 0 0,4-1 0 15,0-2-10-15,0 6-1 0,0-4-1 0,0 4 0 16,0 0 6-16,0 3 0 0,0 0 1 0,4-3 0 16,-4 9-18-16,0-3-4 0,3 0-1 0,-3 0 0 15,4-3-10-15,-4 0 0 0,4 0 0 0,-4 0 0 16,3 0 21-16,-3-3-1 0,4-1 0 0,-4 8 0 16,3-8-29-16,1 4-7 0,-4 0 0 0,3-3-1 15,1 0 17-15,-4 0 0 0,3-1 0 0,1 1 0 0,-4-3 0 0,3 0 0 16,-3-7 0-16,0 7 0 15,4-4 0-15,-4-2-8 0,0-1 8 0,3-9 0 16,-3 0-29-16,0 0 1 16,0 0 0-16,0 0 0 0,0 0-32 0,0 0-5 0,0 0-2 0,0 0 0 15,0 0-133-15,4-9-28 0</inkml:trace>
  <inkml:trace contextRef="#ctx0" brushRef="#br0" timeOffset="23063.185">22073 11627 1036 0,'0'0'23'0,"0"0"5"0,0 0 0 0,0 0 1 0,0 0-29 0,-7-3 0 15,7 3 0-15,-7 0 0 16,7 0 64-16,0 0 8 0,-7-6 0 0,7 6 1 0,-7 0-34 0,7 0-7 16,-7 0-2-16,7 0 0 0,0 0-16 0,-7 0-3 15,7 0-1-15,-7 0 0 0,7 0-10 0,-7 6 0 16,7-6 0-16,-4 3 0 0,4-3 13 0,-7 7 1 15,4-4 0-15,-1 3 0 0,4-6-14 0,-3 3 0 16,-1 4 0-16,1 2 0 0,3-3 56 0,-4 4 4 0,4-1 2 16,-3 0 0-16,3 1-30 0,0-1-7 0,0 1-1 15,0-1 0-15,0 0-9 0,0 1-3 0,0-1 0 0,0 4 0 16,0-4 0-16,0 1-1 0,3-1 0 0,1-3 0 16,-4 4 0-16,3-7 0 0,1 3 0 0,-4-6 0 15,3 6 4-15,-3-6 1 0,4 0 0 16,3 0 0-16,0-3-16 0,-4 0-10 0,4-3 2 0,-3 0 0 15,-1-1 34-15,5-2 7 0,-5 3 2 16,4-4 0-16,-3 1-35 0,-1-4 0 0,4 4 0 0,-3-1 0 16,-1-2 0-16,4 3 0 0,-3-1 0 0,-1 1 0 15,1-1 0-15,-4 4 0 0,3-3 0 0,1 2 0 16,-4 4-21 0,0 3-11-16,0 0-3 0,0 0 0 0,4-6 35 0,-4 6 0 0,0 0 0 0,0 0 0 15,0 0 15-15,0 0 9 0,0 0 3 0,0 0 0 16,0 6-43-16,0 4-9 0,3-4-2 0,-3 3 0 15,0 1 27-15,4-1 0 0,-4 1 0 0,3-1 0 0,-3 0 0 16,4 1 0-16,-1 2 0 0,1-2 0 0,-1-1-16 0,1 0 3 16,-1 1 0-16,4-1 0 15,-3-2-133-15,3-1-26 0,-4 0-6 0,5 4-1 0</inkml:trace>
  <inkml:trace contextRef="#ctx0" brushRef="#br0" timeOffset="23854.059">23322 11107 1840 0,'7'-9'52'0,"-7"-1"12"0,4 7-52 0,-1-6-12 16,1-1 0-16,-4 1 0 0,3-4 95 0,1 4 16 16,-4-1 3-16,3 1 1 0,-3 0-41 0,0 2-8 15,0-2-2-15,-3 6 0 0,3 3-48 0,-4-6-16 16,1 2 8-16,3 4-8 0,-7-6 0 0,0 6 0 16,-4-3-11-16,4 3 11 0,-4 0-27 0,4 0 2 0,-7 0 0 0,4 0 0 31,-1 0-9-31,-3-6-2 0,3 6 0 0,-3 0 0 0,0-3 36 0,4-4 0 15,-4 7 0-15,-1 0 0 0,5-3 0 0,-1 3 0 16,-3-6 0-16,4 6 0 0,2 6 0 0,1-6 0 16,7 0 0-16,-7 10 0 0,4-7 0 0,3 12 0 0,-4-5 0 15,4 5 0-15,0 1 0 0,0 3 0 0,0 0 0 16,-3 0 0-16,3 3 8 0,0-4 9 0,-4 7 2 0,4 1 0 16,-3-5-31-16,-1 5-5 0,4-1-2 0,-3 3 0 15,-1 0 19-15,-3 0 0 0,4 4 0 0,-1 2 0 16,0-2 0-16,1 2 16 0,3 0-4 0,-4-2 0 15,1-1-12-15,3 1-16 0,-4-1 3 0,4 0 1 16,0-3 12-16,0-2 12 0,4-1-3 0,-4-7 0 0,3 8-9 16,1-5-12-16,-1 1 2 0,1 0 1 0,0-6 9 15,3 3-12-15,-4-3 12 0,1-4-12 0,-1 4 12 0,1-7-12 16,-1 1 12-16,1-4-12 16,-4 0-32-16,0-6-6 0,0 0-2 0,0 0 0 15,0 0-112-15,0 0-22 0,-4 13-5 16,4-13-1-16</inkml:trace>
  <inkml:trace contextRef="#ctx0" brushRef="#br0" timeOffset="24233.544">22899 11637 1074 0,'0'0'30'0,"0"0"8"0,3-3-30 0,1-4-8 0,-1 4 0 0,1-3 0 15,3 3 116-15,-3-3 21 0,3 6 5 0,0 0 1 16,0-3-75-16,-4 6-16 0,4-3-2 0,0 0-1 15,-3 6 12-15,6-3 3 0,-3 3 0 0,1-3 0 16,2 4-64-16,-3-4-24 0,4-3 0 0,-1 6 1 16,1 0 23-16,3-2 0 0,-3 2 0 0,3 0 0 15,-4-3 0-15,1 3 0 0,3-2 0 0,-3 2 0 16,-1-3 14-16,1 3 7 0,-1-3 2 0,1 1 0 16,0-1-70-16,-4 0-13 0,0 0-4 0,3 0 0 15,-3 0-51-15,0-3-10 0,4 0-3 0,-4 0 0 0</inkml:trace>
  <inkml:trace contextRef="#ctx0" brushRef="#br0" timeOffset="24801.315">23336 11637 1340 0,'0'0'38'0,"0"0"8"0,0 0-37 0,0 0-9 0,4 0 0 0,-1 9 0 16,1-2 96-16,3-1 16 0,-4 0 4 0,4 0 1 15,1 1-47-15,-1-4-10 0,0 3-1 0,0-3-1 16,0 3-26-16,0 1-4 0,0-4-2 0,0 0 0 15,0 0-10-15,0-3-1 0,0 0-1 0,-3 0 0 16,3 0 1-16,-4-3 0 0,4-3 0 0,-3 3 0 16,-1-4 4-16,1 1 1 0,-4 0 0 0,3 3 0 0,-3-4-6 0,0 1-1 15,0-3 0-15,0 6 0 16,-3-7-2-16,-1 4-1 0,4-4 0 0,-3 7 0 0,3 3-10 0,-7-6 0 16,3 3 0-16,4 3 0 0,-7-6 0 0,4 6 0 15,-4-3 0-15,0-4-11 0,7 7 11 0,-8 0-13 16,1 0 5-16,0 0 8 0,0 0-24 0,0 0 4 15,0 7 0-15,0-4 0 0,0-3-4 0,0 0 0 16,7 0 0-16,-7 9 0 16,3-9-2-16,-3 9-1 0,4 1 0 0,-1-1 0 0,-3 1 2 0,4-1 0 15,-4 4 0-15,3-1 0 0,4 4 11 0,-3-4 2 16,-1 1 1-16,1-1 0 0,-1 4 11 0,4 0 0 16,-4-1 0-16,1 1 0 0,3-3 0 0,-4 2 0 15,4-2 0-15,4-1 0 0,-4-2 0 0,0 6 9 0,3-7 0 16,1 0 0-16,3 1 1 0,-3-1 0 0,3-3 0 0,3 1 0 15,1-1-10-15,-1-3 0 0,1 0 0 0,0 0 0 16,3-3-8-16,-4 0-1 0,4 0 0 0,-3 0 0 31,3-3-47-31,-3 0-8 0,-1 0-3 0,-3-3 0 0</inkml:trace>
  <inkml:trace contextRef="#ctx0" brushRef="#br0" timeOffset="25432.864">23357 11383 1314 0,'0'0'28'0,"0"0"7"0,0 0 1 0,0 0 1 0,0 0-29 0,0 0-8 15,0 0 0-15,0 0 0 0,0 0 88 0,0 0 17 16,0 0 3-16,0 0 1 0,0 0-45 0,0 0-8 0,0 0-3 0,0 0 0 15,0 0-22-15,0 0-5 0,0 0-1 16,0 0 0-16,4 0-8 0,-4 0-1 16,7 0-1-16,-3-6 0 0,-1 6 1 0,4 0 1 0,-3-4 0 0,-1-2 0 15,1 6 1-15,-1 0 0 16,1-3 0-16,-1-3 0 0,1 6-1 0,-4 0 0 0,3-3 0 0,-3 3 0 16,7-7-7-16,-3 4-2 0,-1-3 0 0,-3 6 0 15,4 0-8-15,0-3 0 0,-4 3 0 0,3-3 0 16,-3 3-11-16,0 0-7 0,4-3-2 0,-4 3 0 15,0 0 32-15,0 0 5 0,0 0 2 0,0 0 0 16,7 0-19-16,-7 0 0 0,0 0 0 0,3 0 0 16,-3 0-12-16,0 0-5 0,0 0-2 0,0 0 0 15,4 0 29-15,-4 0 6 0,7 3 0 0,-7-3 1 0,0 0-27 0,3 3-6 16,1 0 0-16,-4-3-1 16,7 6 17-16,-7-6 0 0,3 3 0 0,1 7 0 15,-1-4 0-15,1-3 0 0,-1 7 0 0,1-4 0 16,0 3 0-16,-1-2 0 0,1 2 0 0,-1 0 0 0,-3 1 0 15,4-1 0-15,3 1 0 0,-4 2 0 0,1-6 0 16,-1 10 0-16,1-13 0 0,-1 7 9 16,1-1-19-16,-1 0-4 0,1-5-1 0,-1 2 0 15,1-3-42-15,-1 3-9 0,-3-6-2 0,4 0-528 16,3 0-105-16</inkml:trace>
  <inkml:trace contextRef="#ctx0" brushRef="#br0" timeOffset="25949.11">23728 10972 1220 0,'0'16'34'0,"3"-7"9"0,-3 4-35 0,4-1-8 15,-1 1 0-15,1 3 0 0,-1-1 73 0,1-2 13 16,3 6 2-16,-3-1 1 0,-1-2-20 16,4 3-4-16,-3 0-1 0,-1-1 0 0,1-2 13 0,3 3 3 15,-4 0 0-15,1 0 0 0,-1-1-33 0,1-2-7 16,-1 3 0-16,1 0-1 0,-1 3-9 0,1-4-2 16,-4 4 0-16,4 0 0 0,-4 0-11 0,3 0-2 15,-3 0-1-15,0 6 0 0,4-2-14 0,-1-5 8 16,-3 5-8-16,4-4 0 0,-1-1 0 0,-3 5 0 15,4-1 0-15,-1-3 0 0,1-4-14 0,-1-2 1 16,1 3 0-16,-1 0 0 16,1-4-33-16,-4-2-6 0,3-4-2 0,-3 1 0 15,4-1-12-15,-4-3-2 0,0-6-1 0,0 0 0 16,0 0-16-16,0 0-3 0,0 0-1 0,0 0-631 0</inkml:trace>
  <inkml:trace contextRef="#ctx0" brushRef="#br0" timeOffset="26361.419">23654 11515 1267 0,'0'0'28'0,"0"0"5"0,0 0 2 0,0 0 1 0,3-7-36 0,-3 7 0 16,0-6 0-16,4 3 0 0,-1-3 58 0,-3 6 5 16,4-4 1-16,-1-2 0 0,4 6 51 0,-3-3 10 15,3 3 3-15,0 0 0 0,0 0-52 0,0 0-9 16,0 3-3-16,4-3 0 0,-4 6 0 0,3-2 0 15,1-4 0-15,3 6 0 0,-3-3-64 0,-1-3 0 0,1 9-13 0,3-5 1 16,0-4 12-16,-3 3 0 0,-1 0 0 0,1-3 0 16,-1 0 0-16,1 3-8 0,0-3 8 0,-1 0-8 31,-3 0-33-31,0 0-7 0,0 0 0 0,-3 3-1 0,3-3 32 0,0 0 6 16,-3 3 2-16,3-3 0 15,0 3-60-15,0-3-12 0,-4 4-3 0,4-4 0 16,0 0-102-16,0 3-21 0,-3-3-4 0,-1 6-1 0</inkml:trace>
  <inkml:trace contextRef="#ctx0" brushRef="#br0" timeOffset="26918.056">24059 11474 1074 0,'0'0'30'0,"0"0"8"16,0 0-30-16,0 0-8 0,0 0 0 0,0 0 0 0,4 6 103 0,-1-3 19 15,1 3 4-15,0-2 1 0,-1 5-35 0,4-9-8 16,-3 9 0-16,-1-2-1 0,4-4-31 0,0 0-5 16,0 3-2-16,0-3 0 0,0 1-35 0,1-1-10 15,2 0 0-15,-3 0 0 0,0-3 42 0,4 3 4 16,-4-3 1-16,3 0 0 0,-2 0-31 0,2 0-7 16,-3-3-1-16,0 3 0 0,4-6 1 0,-4 3 0 15,0-1 0-15,-4-2 0 0,4 3 44 0,1-3 9 16,-1-1 2-16,-4-2 0 0,1 6 0 0,-1-3 0 15,1-4 0-15,-4 7 0 0,0-3-52 0,0 3-12 16,0-4 0-16,0 7 0 0,-4-6 0 0,1 0 0 16,-1 0 0-16,-3 2 0 15,4 1-48-15,-5 0-13 0,1 0-3 0,-3 0 0 0,3 0 52 0,0 3 12 0,-4-3 0 0,4 3 0 32,0 0-54-32,0 3-8 0,-4-3-2 0,4 6 0 0,-3-3 52 0,3 3 12 0,-4 1 0 0,1 2 0 15,2 4 0-15,1-4 0 0,0 4 0 0,0 2 0 16,0-2 48-16,0-1 13 0,4 1 3 0,-1-1 0 15,-3-2-64-15,4 2 0 0,-1-2-16 0,4-1 3 16,-4 7 13-16,1-4 16 0,3-2-3 0,0 6-1 16,0-4-12-16,0 1 0 0,0 2 0 0,0-2 0 15,3 3 0-15,1-4 0 0,0-3 0 0,-1 7 0 16,1-3 0-16,-1-1 0 0,4 1 0 0,0-1 0 16,-3 1 0-16,3-1 0 0,3-2 0 0,-3 2 0 15,4-2 0-15,0-1 0 0,-1 1 0 0,1-7 0 16,-1 6-48-16,1 1-13 0,3-4-3 0,-3-3 0 0,3 3 52 0,-4 0 12 15,4-2 0-15,-3 2 0 16,3 0-54-16,-3-3-8 0,-1 0-2 0,4-3 0 16,-3 4-102-16,0-4-21 0,-1 0-4 0,-6 0-1 0</inkml:trace>
  <inkml:trace contextRef="#ctx0" brushRef="#br0" timeOffset="46499.569">24747 11878 414 0,'0'0'8'0,"0"0"3"0,0 0 0 0,0 0 1 0,0 0-12 0,0-9 0 0,0 6 0 0,0-4 0 16,4-2 22-16,-4 6 2 0,3 0 0 16,-3 3 0-16,4-6-3 0,-4-1 0 0,3 4 0 0,-3 3 0 15,4-6-21-15,-4 6 0 16,0-6 0-16,0 6 0 0,0 0 60 0,0 0 8 15,0 0 2-15,0 0 0 0,0 0-26 0,0 0-4 0,0 0-2 0,0 0 0 16,0 0-14-16,0 0-4 0,0 0 0 0,0 0 0 16,0 0-20-16,0 0 0 0,0 0 0 0,0 0 0 15,0 0 56-15,0 0 6 0,0 0 2 0,0 0 0 16,0 0-52-16,-4 3-12 0,-3 0 0 0,7-3 0 16,0 0 0-16,0 0 0 0,0 0 0 0,0 0 0 15,0 0 15-15,0 0 0 0,0 0 0 0,0 0 0 16,0 0-4-16,0 0-1 0,0 0 0 0,0 0 0 15,0 0 5-15,0 0 1 0,0 0 0 0,0 0 0 0,0 0-4 0,-7 6 0 16,7-6 0-16,-3 10 0 0,-1-4 4 0,4-3 0 16,-3 0 0-16,-1 6 0 15,4 1-16-15,-3-4 0 0,-1-3 8 0,4 7-8 0,0-10 16 0,-3 9 0 16,3-3 0-16,0-6 0 16,-4 10-2-16,4-10 0 0,0 6 0 0,0-6 0 0,0 0 6 15,0 6 0-15,0-6 1 0,0 7 0 0,0-7-13 16,0 0-8-16,0 0 8 0,0 0-8 0,4 6 0 0,-1 0 0 15,-3-6 0-15,0 0 0 0,0 0 0 0,4 3 0 16,-4-3 0-16,0 0 0 0,7 0 0 0,-7 0 0 16,3 0 0-16,-3 0 0 0,7-3 0 0,-3 0 0 15,-4 3 0-15,3-6 0 0,-3 6 0 0,0 0 8 0,0 0-8 0,0-3 0 16,0 3 0-16,0 0 8 0,0 0-8 0,0 0 0 16,0-7 0-16,0 7 0 0,0 0 0 0,0 0 0 15,0 0 0-15,0 0 0 0,0 0 0 0,0 0 0 16,0 0 0-16,0 0 0 0,0 0 0 0,0 0 0 15,0 0 0-15,0 0 0 0,-7 0 0 0,7 0-8 16,0 0-4-16,-3 7-1 0,3-7 0 0,-7 3 0 16,7-3 1-16,0 0 0 0,0 0 0 0,0 0 0 15,0 0 12-15,0 0 0 0,0 0 0 0,0 0 0 16,0 0 0-16,0 0 0 0,0 0 0 0,0 0-9 16,0 0 9-16,0 0-13 0,-4 6 5 0,4-6 8 15,0 0-30-15,0 0 2 16,0 0 0-16,0 0 0 0,-3 3 20 0,3-3 8 0,0 0 0 0,0 0-9 15,0 0 9-15,0 0 0 0,0 0 0 0,0 0 8 16,0 0-20-16,0 0-4 0,0 0-1 0,0 0 0 16,0 0 17-16,0 0 16 0,0 0-4 0,0 0 0 0,0 0-12 15,0 0 9-15,0 0-9 0,0 0 8 0,0-3-8 0,0 3-11 16,0-6 3-16,-4-1 0 0,4 7 0 0,0 0 0 16,0-6 0-16,0 6 0 0,0 0 8 0,0 0 0 15,0 0 0-15,0 0 0 0,0 0 0 0,0 0 0 16,0 0 0-16,0 0-8 0,0 0 8 0,0 0 0 15,0 0 0-15,0 0-8 0,0 0 8 0,0 0 0 16,0 0 0-16,0 0-8 16,0 0 8-16,0 0 0 0,0 0 0 0,0 0 0 0,0 0 0 0,0 0 0 15,0 0 0-15,0 0 0 0,0 0 16 0,-3-3 6 16,3 3 1-16,0 0 0 0,0 0-34 0,0 0-6 16,0 0-2-16,0 0 0 0,0 0 19 0,0 0 0 15,0 0 0-15,0 0 0 0,0 0 0 0,0 0 0 16,0 0 0-16,0 0 0 0,0 0 0 0,0 0-10 15,0 0 10-15,0 0-8 0,3 0 8 0,4 0 0 0,-3-3 0 0,-1 0-8 16,4-3-4-16,-3-4 0 0,-1 7 0 0,4-3 0 16,-3-4 12-16,-4 7 0 0,4-3 0 0,-4 3 0 15,3-4 0-15,-3 7 0 0,0 0 8 0,0 0-8 16,0-3 0-16,0 3 0 0,0 0 0 0,0 0 0 16,0 0 0-16,0 0 0 0,0 0-10 0,0 0 10 15,-7-6-23-15,7 6 3 0,0 0 0 0,-4-3 0 16,4 3-8-16,0 0 0 0,0 0-1 0,0 0 0 15,0 0-9-15,0 0-2 0,0 0 0 0,-7-3 0 16,7 3 59-16,-3-3 11 0,3 3 2 0,0 0 1 0,0 0 3 16,-7 0 0-16,0 0 0 0,7 0 0 0,-7 3-8 0,0 0-2 15,3-3 0-15,-3 3 0 16,7-3-6-16,-3 0-2 0,-4 9 0 0,7-9 0 16,0 7-18-16,-4-4 0 0,4-3 0 0,0 0 0 0,0 0 0 0,0 9-9 15,0-9 9-15,0 0-8 0,0 0-4 0,4 0 0 16,-4 0 0-16,7 7 0 0,0-7 0 0,-4 0 0 15,4-7 0-15,0 7 0 0,0 0 12 0,0-9-8 16,0 9 8-16,0-3-8 0,1-4 8 0,-1 4 0 16,0-3 0-16,-4 3 0 0,1 0 0 0,-1 0 0 15,1 0 0-15,-1-4 0 0,-3 7-9 0,0-3-7 16,4-3 0-16,-4 6-1 0,0 0 57 0,0 0 12 0,0-3 3 0,0-4 0 16,0 7-37-16,0 0-7 0,-4-3-2 0,4 3 0 15,0 0-9-15,-3-6 0 0,-4 3 0 0,7 3 0 16,0 0 0-16,-7 0 0 15,7 0 0-15,-7 0 0 0,7 0 0 0,0 0 0 0,-7 0 0 0,7 0 0 16,0 0 0-16,0 0-16 0,-8 3 4 0,8-3 1 16,0 0 11-16,-3 6-12 15,3-6 12-15,0 0-12 0,-4 7 4 0,1-1 0 0,3-6 0 0,-4 6 0 16,4-6 8-16,0 10 0 0,0-10 8 16,0 0-8-16,0 0 12 0,0 0-1 0,0 0-1 0,0 0 0 15,0 0-2-15,0 0 0 0,0 0 0 0,0 0 0 16,0 0-8-16,4-7 0 0,-1 4 0 0,1-3 8 15,-1 0-8-15,-3-1 0 0,4 1 0 0,0 0 0 16,-4 6 0-16,3-7-16 0,-3 7 3 0,0 0 0 16,0 0-9-16,0 0-2 0,0 0 0 0,0 0 0 15,0 0-9-15,0 0-3 0,0 0 0 0,0 0 0 16,0 0 7-16,0 0 1 0,0 0 0 0,0 10 0 0,0-10 16 0,-3 6 3 16,-1 0 1-16,4-6 0 0,0 7 8 0,0-7-8 15,-4 6 8-15,4-6-8 16,0 6-32-16,0-6-7 15,0 0-1-15,0 0-388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6.971"/>
    </inkml:context>
    <inkml:brush xml:id="br0">
      <inkml:brushProperty name="width" value="0.05" units="cm"/>
      <inkml:brushProperty name="height" value="0.05" units="cm"/>
    </inkml:brush>
  </inkml:definitions>
  <inkml:trace contextRef="#ctx0" brushRef="#br0">101 4 8752 0 0,'0'0'318'0'0,"0"0"-70"0"0,-19-1 4480 0 0,17 0-4550 0 0,-1 1 0 0 0,1-1 0 0 0,0 1-1 0 0,0-1 1 0 0,-1 1 0 0 0,1 0 0 0 0,0 0-1 0 0,0 0 1 0 0,-1 0 0 0 0,1 1 0 0 0,0-1 0 0 0,-1 1-1 0 0,1-1 1 0 0,0 1 0 0 0,0 0 0 0 0,0 0-1 0 0,0 0 1 0 0,0 0 0 0 0,0 0 0 0 0,0 0-1 0 0,0 0 1 0 0,0 1 0 0 0,0-1 0 0 0,1 1 0 0 0,-1-1-1 0 0,0 1 1 0 0,1 0 0 0 0,0 0 0 0 0,-1-1-1 0 0,0 2-177 0 0,0 0 2 0 0,0-1-1 0 0,1 1 0 0 0,-1-1 1 0 0,0 1-1 0 0,1 0 0 0 0,-1 0 1 0 0,1-1-1 0 0,0 1 0 0 0,0 0 1 0 0,0 0-1 0 0,0 0 0 0 0,1 0 1 0 0,-1 0-1 0 0,1 1 0 0 0,0-1 1 0 0,0 0-1 0 0,0 0 0 0 0,0 0 1 0 0,0 0-1 0 0,1 0 0 0 0,0 2-1 0 0,32 33 0 0 0,-10-19 0 0 0,24 33 0 0 0,-44-46 0 0 0,0-1 0 0 0,0 1 0 0 0,-1 0 0 0 0,0 1 0 0 0,0-1 0 0 0,0 0 0 0 0,-1 1 0 0 0,1-1 0 0 0,-2 1 0 0 0,1-1 0 0 0,-1 1 0 0 0,0 6 0 0 0,-1-4-266 0 0,-1 0 0 0 0,0 1 0 0 0,0-1 0 0 0,-1 0 0 0 0,0 0 0 0 0,0-1 0 0 0,-1 1 0 0 0,-1-1 0 0 0,1 1 0 0 0,-1-1 266 0 0,-21 4-2291 0 0,18-12 1779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5.453"/>
    </inkml:context>
    <inkml:brush xml:id="br0">
      <inkml:brushProperty name="width" value="0.05" units="cm"/>
      <inkml:brushProperty name="height" value="0.05" units="cm"/>
    </inkml:brush>
  </inkml:definitions>
  <inkml:trace contextRef="#ctx0" brushRef="#br0">45 55 8264 0 0,'-2'1'176'0'0,"-5"1"-4"0"0,0-4-44 0 0,5 1 344 0 0,2 1 142 0 0,-9 6 1005 0 0,-8 27-136 0 0,38 127 1215 0 0,-16-109 577 0 0,-17-78-2961 0 0,8 15-298 0 0,1 1-1 0 0,1-1 1 0 0,0 1-1 0 0,0-1 1 0 0,1 0-1 0 0,1 0 0 0 0,0 0 1 0 0,0 1-1 0 0,1-1 1 0 0,1 0-1 0 0,0 0 1 0 0,0 1-1 0 0,2-1 0 0 0,2-8-15 0 0,-1 10-13 0 0,-5 8 7 0 0,1-1-1 0 0,0 0 1 0 0,0 1 0 0 0,0-1 0 0 0,1 0-1 0 0,-1 1 1 0 0,1 0 0 0 0,-1-1-1 0 0,1 1 1 0 0,0 0 0 0 0,0 0-1 0 0,0 0 1 0 0,0 0 0 0 0,0 0 0 0 0,0 0-1 0 0,0 0 1 0 0,1 1 0 0 0,-1-1-1 0 0,1 1 1 0 0,-1 0 0 0 0,1 0-1 0 0,1-1 7 0 0,7 0-99 0 0,-7 1-3 0 0,0 0 0 0 0,0 0 0 0 0,0 0-1 0 0,0 0 1 0 0,0 1 0 0 0,0 0-1 0 0,0 0 1 0 0,0 0 0 0 0,0 0 0 0 0,0 1-1 0 0,0-1 1 0 0,0 1 0 0 0,0 0-1 0 0,0 0 1 0 0,2 2 102 0 0,-1-1 70 0 0,0 0-1 0 0,0 1 1 0 0,0 0 0 0 0,0 0-1 0 0,-1 1 1 0 0,1-1 0 0 0,-1 1-1 0 0,0 0 1 0 0,0 0 0 0 0,0 1-1 0 0,-1-1 1 0 0,1 1-1 0 0,0 2-69 0 0,6 14-107 0 0,-1 0 0 0 0,-1 1 0 0 0,-1 0 0 0 0,-1 0-1 0 0,-1 1 1 0 0,-1 0 0 0 0,0 0 0 0 0,-2 0 0 0 0,-1 0-1 0 0,-2 18 108 0 0,2-33 0 0 0,2-1-10 0 0,-2-6-106 0 0,-1-1-270 0 0,0 0-96 0 0,0 0-19 0 0,0 0-5 0 0,0 0-6 0 0,0 0-6 0 0,0 0-2 0 0</inkml:trace>
  <inkml:trace contextRef="#ctx0" brushRef="#br0" timeOffset="587.555">513 2 15496 0 0,'-2'0'456'0'0,"-6"0"-241"0"0,3-1-2 0 0,-1 1-1 0 0,1 0 1 0 0,-1 0-1 0 0,0 1 1 0 0,1-1 0 0 0,0 1-1 0 0,-1 1 1 0 0,1-1 0 0 0,-1 1-1 0 0,1 0 1 0 0,0 0 0 0 0,0 0-1 0 0,0 1-212 0 0,0 1 40 0 0,1-1 0 0 0,-1 2 0 0 0,1-1-1 0 0,0 0 1 0 0,0 1 0 0 0,1 0 0 0 0,0 0-1 0 0,-1 0 1 0 0,2 0 0 0 0,-1 1-1 0 0,0-1 1 0 0,1 1 0 0 0,0-1 0 0 0,1 1-1 0 0,-1 0 1 0 0,1 0 0 0 0,0 0 0 0 0,0 5-40 0 0,3 109 147 0 0,28-11-614 0 0,-27-105 469 0 0,-1-1 0 0 0,1 0-1 0 0,0 1 1 0 0,1-1 0 0 0,-1 0-1 0 0,0-1 1 0 0,1 1 0 0 0,0-1-1 0 0,-1 1 1 0 0,1-1-1 0 0,0 0 1 0 0,0 0 0 0 0,0-1-1 0 0,1 1 1 0 0,-1-1 0 0 0,0 0-1 0 0,1 0 1 0 0,-1 0 0 0 0,0-1-1 0 0,1 0 1 0 0,-1 0 0 0 0,1 0-1 0 0,-1 0 1 0 0,0 0-1 0 0,1-1 1 0 0,-1 0 0 0 0,1 0-1 0 0,-1 0 1 0 0,0-1 0 0 0,0 1-1 0 0,0-1 1 0 0,0 0 0 0 0,0 0-1 0 0,0 0 1 0 0,0-1-1 0 0,-1 0 1 0 0,1 1 0 0 0,-1-1-1 0 0,0 0-1 0 0,2-5 19 0 0,0 0 0 0 0,-1 0-1 0 0,0 0 1 0 0,-1 0-1 0 0,0 0 1 0 0,0-1 0 0 0,-1 1-1 0 0,0-1 1 0 0,0 0-1 0 0,-1 0 1 0 0,0 0-1 0 0,0 0 1 0 0,-1 1 0 0 0,-1-1-1 0 0,1 0 1 0 0,-2 0-1 0 0,1-2-18 0 0,-9-82 138 0 0,-16 13-520 0 0,24 78 280 0 0,0 0 0 0 0,0 0 0 0 0,0 1 0 0 0,0-1-1 0 0,0 1 1 0 0,0-1 0 0 0,0 1 0 0 0,-1 0 0 0 0,1-1-1 0 0,0 1 1 0 0,-1 1 0 0 0,1-1 0 0 0,-1 0 0 0 0,0 1-1 0 0,1-1 1 0 0,-1 1 0 0 0,1-1 0 0 0,-1 1 0 0 0,0 0-1 0 0,1 0 1 0 0,-1 1 0 0 0,1-1 0 0 0,-1 0 0 0 0,0 1 0 0 0,1 0-1 0 0,-1-1 1 0 0,1 1 0 0 0,-1 0 0 0 0,1 0 0 0 0,0 1-1 0 0,-1-1 1 0 0,1 0 0 0 0,0 1 0 0 0,0-1 0 0 0,0 1-1 0 0,0 0 1 0 0,0 0 0 0 0,0 0 0 0 0,1 0 0 0 0,-1 0 102 0 0,-11 80-2067 0 0,13-81 2052 0 0,0 1-1203 0 0,4 4-250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0.092"/>
    </inkml:context>
    <inkml:brush xml:id="br0">
      <inkml:brushProperty name="width" value="0.05" units="cm"/>
      <inkml:brushProperty name="height" value="0.05" units="cm"/>
    </inkml:brush>
  </inkml:definitions>
  <inkml:trace contextRef="#ctx0" brushRef="#br0">7 0 9448 0 0,'-2'11'738'0'0,"0"1"0"0"0,1-1 0 0 0,0 0 1 0 0,0 1-1 0 0,1-1 0 0 0,1 1 0 0 0,0-1 0 0 0,1 0 1 0 0,1 5-739 0 0,2 12 961 0 0,3-14-1339 0 0,-8-13-25 0 0,0-1-5 0 0,0 0-14 0 0,0 0-56 0 0,1 1-30 0 0,3 1-4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0.258"/>
    </inkml:context>
    <inkml:brush xml:id="br0">
      <inkml:brushProperty name="width" value="0.05" units="cm"/>
      <inkml:brushProperty name="height" value="0.05" units="cm"/>
    </inkml:brush>
  </inkml:definitions>
  <inkml:trace contextRef="#ctx0" brushRef="#br0">0 1 7016 0 0,'0'0'144'0'0,"0"0"40"0"0,0 0-184 0 0,0 0 0 0 0,0 0 0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0.859"/>
    </inkml:context>
    <inkml:brush xml:id="br0">
      <inkml:brushProperty name="width" value="0.05" units="cm"/>
      <inkml:brushProperty name="height" value="0.05" units="cm"/>
    </inkml:brush>
  </inkml:definitions>
  <inkml:trace contextRef="#ctx0" brushRef="#br0">73 18 12632 0 0,'0'0'269'0'0,"-1"1"8"0"0,-40 9 755 0 0,37-9-610 0 0,3-1-331 0 0,-1 1 1 0 0,1-1-1 0 0,0 0 1 0 0,0 0-1 0 0,0 1 1 0 0,0-1-1 0 0,0 1 0 0 0,0-1 1 0 0,0 1-1 0 0,0-1 1 0 0,0 1-1 0 0,0 0 1 0 0,0-1-1 0 0,0 1 1 0 0,0 0-1 0 0,1 0 1 0 0,-1 0-1 0 0,0 0 0 0 0,1 0 1 0 0,-1-1-1 0 0,0 1 1 0 0,1 0-1 0 0,-1 0 1 0 0,1 1-1 0 0,-1-1 1 0 0,1 0-1 0 0,0 0 1 0 0,-1 0-1 0 0,1 0 0 0 0,0 1-91 0 0,0 111-228 0 0,4-86 457 0 0,-4-20-84 0 0,0 0 0 0 0,1 0 0 0 0,0 0-1 0 0,0 0 1 0 0,1 0 0 0 0,0-1 0 0 0,0 1-1 0 0,1-1 1 0 0,0 1 0 0 0,0-1 0 0 0,0 0-1 0 0,1 0 1 0 0,3 4-145 0 0,31-10 499 0 0,-21-3 407 0 0,-13 0-871 0 0,0 1 0 0 0,1-1 0 0 0,-1 1-1 0 0,0-1 1 0 0,0 0 0 0 0,-1-1 0 0 0,1 1 0 0 0,-1-1-1 0 0,0 0 1 0 0,0 1 0 0 0,0-1 0 0 0,0-1-1 0 0,0 1 1 0 0,-1 0 0 0 0,0-1 0 0 0,0 1 0 0 0,0-1-1 0 0,-1 0 1 0 0,1 1 0 0 0,-1-1 0 0 0,0 0-1 0 0,-1 0 1 0 0,1 0 0 0 0,-1-4-35 0 0,1 0 2 0 0,0 1-1 0 0,-1-1 1 0 0,0 1 0 0 0,-1-1 0 0 0,0 1-1 0 0,0-1 1 0 0,-1 1 0 0 0,0 0 0 0 0,0 0-1 0 0,-1 0 1 0 0,0 0 0 0 0,-1 0-1 0 0,1 0 1 0 0,-1 1 0 0 0,-1 0 0 0 0,0 0-1 0 0,-4-6-1 0 0,7 10 0 0 0,0 1 0 0 0,0-1 0 0 0,0 1 0 0 0,-1-1 0 0 0,1 1 0 0 0,-1 0 0 0 0,1 0 0 0 0,-1 0 0 0 0,0 0 0 0 0,1 1 0 0 0,-1-1 0 0 0,0 1 0 0 0,0-1 0 0 0,0 1 0 0 0,-1 0 0 0 0,1 0 0 0 0,0 1 0 0 0,0-1 0 0 0,0 1 0 0 0,-1-1 0 0 0,1 1 0 0 0,0 0 0 0 0,0 0 0 0 0,-1 1 0 0 0,1-1 0 0 0,0 0 0 0 0,0 1 0 0 0,-1 0 0 0 0,1 0 0 0 0,0 0 0 0 0,0 0 0 0 0,0 1 0 0 0,0-1 0 0 0,0 1 0 0 0,1 0 0 0 0,-1-1 0 0 0,-1 3 0 0 0,0 65-1952 0 0,13-30 416 0 0,8-8-1805 0 0,-9-20 1819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1.289"/>
    </inkml:context>
    <inkml:brush xml:id="br0">
      <inkml:brushProperty name="width" value="0.05" units="cm"/>
      <inkml:brushProperty name="height" value="0.05" units="cm"/>
    </inkml:brush>
  </inkml:definitions>
  <inkml:trace contextRef="#ctx0" brushRef="#br0">0 0 10960 0 0,'4'158'3265'0'0,"6"-58"-115"0"0,-2-94-3003 0 0,-4-9-16 0 0,21-62 1287 0 0,-3-27-1106 0 0,-10 52-22 0 0,-11 39 4 0 0,-1 1 2 0 0,0 0-38 0 0,13 27-200 0 0,51 145-1118 0 0,-42-119 1060 0 0,-12-29-472 0 0,-10-24 240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1.807"/>
    </inkml:context>
    <inkml:brush xml:id="br0">
      <inkml:brushProperty name="width" value="0.05" units="cm"/>
      <inkml:brushProperty name="height" value="0.05" units="cm"/>
    </inkml:brush>
  </inkml:definitions>
  <inkml:trace contextRef="#ctx0" brushRef="#br0">185 5 13520 0 0,'0'0'398'0'0,"0"0"-3"0"0,-10-4 165 0 0,-36 11 1314 0 0,18 11-823 0 0,19 2 350 0 0,7-9-1379 0 0,1 1 0 0 0,0-1 0 0 0,1 0 0 0 0,0 0 0 0 0,1 0-1 0 0,0 0 1 0 0,1 0 0 0 0,0 0 0 0 0,1 0 0 0 0,0 0-1 0 0,2 2-21 0 0,16 15 1180 0 0,-17-22-1168 0 0,0-3-12 0 0,-1 1 0 0 0,0 0 0 0 0,0 0 0 0 0,0 1 0 0 0,-1-1 0 0 0,1 0 0 0 0,-1 1 0 0 0,0 0 0 0 0,0-1 0 0 0,-1 1 0 0 0,1 0 0 0 0,-1 0 0 0 0,0 0 0 0 0,0 0 0 0 0,-1 0 0 0 0,0 3 0 0 0,1 34 0 0 0,-1-35-41 0 0,-1-1 0 0 0,1 0 0 0 0,-1 0 0 0 0,-1 1 0 0 0,1-1 0 0 0,-1 0 0 0 0,0 0-1 0 0,-1-1 1 0 0,1 1 0 0 0,-1 0 0 0 0,-1-1 0 0 0,1 0 0 0 0,0 1 0 0 0,-1-1 0 0 0,0-1 0 0 0,-1 1 0 0 0,1 0-1 0 0,-1-1 1 0 0,1 0 0 0 0,-1 0 0 0 0,-1-1 0 0 0,1 1 0 0 0,0-1 0 0 0,-2 0 41 0 0,-53-22-1031 0 0,49 11 60 0 0,0-3-41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4.479"/>
    </inkml:context>
    <inkml:brush xml:id="br0">
      <inkml:brushProperty name="width" value="0.05" units="cm"/>
      <inkml:brushProperty name="height" value="0.05" units="cm"/>
    </inkml:brush>
  </inkml:definitions>
  <inkml:trace contextRef="#ctx0" brushRef="#br0">13 0 10640 0 0,'0'0'388'0'0,"0"0"-118"0"0,0 0 456 0 0,0 0 223 0 0,0 0 47 0 0,0 2-120 0 0,-8 35-364 0 0,3 6 263 0 0,6 64-811 0 0,21 8-28 0 0,-1-51-384 0 0,-21-63 252 0 0,0-1-284 0 0,0 0-120 0 0,0 0-28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4.740"/>
    </inkml:context>
    <inkml:brush xml:id="br0">
      <inkml:brushProperty name="width" value="0.05" units="cm"/>
      <inkml:brushProperty name="height" value="0.05" units="cm"/>
    </inkml:brush>
  </inkml:definitions>
  <inkml:trace contextRef="#ctx0" brushRef="#br0">35 1 11576 0 0,'-4'8'488'0'0,"0"4"-392"0"0,4-2 560 0 0,-5-1 112 0 0,1 3 16 0 0,4-5 8 0 0,-4 0-264 0 0,-1 2-48 0 0,1-2-17 0 0,4-7 1 0 0,-4 7-464 0 0,4-7-96 0 0,0 0-24 0 0,0 0 0 0 0,0 0-287 0 0,0 0-57 0 0,0 0-16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33.073"/>
    </inkml:context>
    <inkml:brush xml:id="br0">
      <inkml:brushProperty name="width" value="0.05" units="cm"/>
      <inkml:brushProperty name="height" value="0.05" units="cm"/>
    </inkml:brush>
  </inkml:definitions>
  <inkml:trace contextRef="#ctx0" brushRef="#br0">177 176 7136 0 0,'0'0'208'0'0,"1"1"-10"0"0,2 2-139 0 0,-3-2 24 0 0,6 0 4431 0 0,-12-3-1327 0 0,1-3-3875 0 0,-28-46 620 0 0,32 50 102 0 0,-1-1 1 0 0,1 1-1 0 0,0 0 0 0 0,-1 0 0 0 0,1 0 1 0 0,-1 0-1 0 0,1 0 0 0 0,-1 0 1 0 0,0 1-1 0 0,1-1 0 0 0,-1 0 1 0 0,0 1-1 0 0,0 0 0 0 0,1-1 1 0 0,-1 1-1 0 0,0 0 0 0 0,0 0 1 0 0,1 0-1 0 0,-1 0 0 0 0,0 0 1 0 0,0 0-1 0 0,0 0 0 0 0,1 1 1 0 0,-1-1-1 0 0,0 0 0 0 0,0 1 0 0 0,1 0 1 0 0,-1-1-1 0 0,0 1 0 0 0,1 0 1 0 0,-1 0-1 0 0,1 0 0 0 0,-1 0 1 0 0,1 0-1 0 0,-1 1-34 0 0,-8 3-70 0 0,-37 33-914 0 0,21-5 1416 0 0,25-30-368 0 0,1 3-11 0 0,1 2-42 0 0,2 0-11 0 0,-2-7 13 0 0,-1-1 1 0 0,1 1 0 0 0,-1 0 0 0 0,1 0 0 0 0,-1-1 0 0 0,1 1 0 0 0,-1 0-1 0 0,1-1 1 0 0,-1 1 0 0 0,1-1 0 0 0,0 1 0 0 0,-1 0 0 0 0,1-1 0 0 0,0 0-1 0 0,0 1 1 0 0,-1-1 0 0 0,1 1 0 0 0,0-1 0 0 0,0 0 0 0 0,0 0 0 0 0,0 1-1 0 0,-1-1 1 0 0,1 0 0 0 0,0 0 0 0 0,0 0 0 0 0,0 0 0 0 0,0 0 0 0 0,0 0-1 0 0,-1 0 1 0 0,1 0 0 0 0,0 0 0 0 0,0-1 0 0 0,0 1 0 0 0,0 0 0 0 0,0 0-1 0 0,-1-1 1 0 0,1 1 0 0 0,0-1 0 0 0,0 1 0 0 0,0-1-14 0 0,3-1 147 0 0,62-34 2095 0 0,-22-18-1329 0 0,-30 31-815 0 0,-1-4 7 0 0,-12 26-7 0 0,9 2 422 0 0,-3 64-1046 0 0,-3 65 1214 0 0,1 13-986 0 0,0-40-84 0 0,25 161 322 0 0,-12-137-132 0 0,-14-21 186 0 0,-4-106-13 0 0,-1 0 0 0 0,1 0 1 0 0,0-1-1 0 0,0 1 0 0 0,-1 0 1 0 0,1 0-1 0 0,0 0 0 0 0,0 0 1 0 0,-1 0-1 0 0,1 0 0 0 0,0 0 1 0 0,-1-1-1 0 0,1 1 0 0 0,0 0 1 0 0,-1 0-1 0 0,1 0 0 0 0,0 0 1 0 0,-1 0-1 0 0,1 0 0 0 0,0 1 1 0 0,0-1-1 0 0,-1 0 0 0 0,1 0 1 0 0,0 0-1 0 0,-1 0 0 0 0,1 0 1 0 0,0 0-1 0 0,0 0 0 0 0,-1 1 1 0 0,1-1-1 0 0,0 0 0 0 0,-1 0 19 0 0,5-73 496 0 0,2 24 248 0 0,3-16 406 0 0,14 18-706 0 0,-17 40-454 0 0,15-4 10 0 0,63-24-3424 0 0,-56 12 83 0 0,-19 12 1819 0 0</inkml:trace>
  <inkml:trace contextRef="#ctx0" brushRef="#br0" timeOffset="593.117">492 81 7200 0 0,'0'0'264'0'0,"0"0"-68"0"0,0 0 348 0 0,0 0 174 0 0,0 0 33 0 0,-1 2-72 0 0,-1 4-318 0 0,1 1 0 0 0,-1 0 0 0 0,1 0 0 0 0,0 0 1 0 0,1-1-1 0 0,0 1 0 0 0,0 0 0 0 0,0 0 0 0 0,1 0 1 0 0,1 7-362 0 0,3 22 1022 0 0,21 54 1159 0 0,5-21-2045 0 0,5-39 91 0 0,-34-29-111 0 0,0-1 0 0 0,0-1-1 0 0,-1 1 1 0 0,1 0 0 0 0,0 0 0 0 0,0-1-1 0 0,-1 1 1 0 0,1-1 0 0 0,0 1 0 0 0,-1-1-1 0 0,1 0 1 0 0,0 0 0 0 0,-1 1-1 0 0,1-1 1 0 0,-1 0 0 0 0,0 0 0 0 0,1-1-1 0 0,-1 1 1 0 0,0 0 0 0 0,1 0 0 0 0,-1-1-1 0 0,0 1 1 0 0,0-1 0 0 0,1 0-116 0 0,-1 0 75 0 0,3-5 22 0 0,-1 0-1 0 0,1 0 0 0 0,-1 0 1 0 0,-1 0-1 0 0,1-1 0 0 0,-1 1 1 0 0,-1-1-1 0 0,1 1 0 0 0,-1-1 0 0 0,-1 0 1 0 0,1 0-1 0 0,-1 1 0 0 0,-1-1 1 0 0,1 0-1 0 0,-1 0 0 0 0,-2-7-96 0 0,0-30 121 0 0,-6-69-47 0 0,-20 56-1264 0 0,28 57 738 0 0,1-7-1408 0 0,0 3 878 0 0,0 4-30 0 0</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20-05-12T14:09:29.116"/>
    </inkml:context>
    <inkml:brush xml:id="br0">
      <inkml:brushProperty name="width" value="0.05292" units="cm"/>
      <inkml:brushProperty name="height" value="0.05292" units="cm"/>
      <inkml:brushProperty name="color" value="#FF0000"/>
    </inkml:brush>
  </inkml:definitions>
  <inkml:trace contextRef="#ctx0" brushRef="#br0">3478 2437 716 0,'0'0'16'0,"0"0"3"0,0 0 1 0,0-1630 0 0,0 3260-20 0,0-1630 0 0,0 0 0 0,0 0 0 15,0 0 75-15,4 3 11 16,-4-3 2-16,3 10 1 0,-3-10-20 0,4 6-4 0,-4-6-1 0,0 0 0 16,4 3-21-16,-4-3-5 0,0 0-1 0,0 0 0 15,3 0 25-15,-3 0 5 0,7 0 1 0,-7 0 0 16,0 0-12-16,4 0-1 0,-4 0-1 0,0 0 0 16,0 0-25-16,0 0-5 0,0 0 0 0,0 0-1 15,0 0-15-15,0 0-8 0,0 0 8 0,0 0-8 16,0 0 0-16,0 0 0 0,0 0 0 0,0 0 8 0,0 0-8 0,0 0 11 15,0 0-11-15,0 0 12 0,0 0-12 0,0 0 0 16,0 0 0-16,0 0 0 0,0 0 50 0,-7-3 11 16,3-3 3-16,-3 6 0 0,3-10-52 0,4 10-12 15,-7 0 0-15,0-3 0 0,4-3 0 0,-4 3 0 16,0 0-12-16,3 3 12 0,4 0 0 0,-10 0 0 16,3 0 0-16,-1 0 0 0,5 0 8 0,-4 0-8 15,0 3 0-15,0 0 0 0,0-3 0 0,0 9 0 16,-4-9 0-16,4 10 0 0,0-4 0 0,0-3 0 0,0 7 0 15,0-1 0-15,3-9 0 0,-3 9 0 16,7-9 0-16,-7 4 0 0,0-1 0 0,0 3 0 16,7-6 0-16,-7 6 0 0,3 1 0 0,1 2 0 15,-1-6 0-15,-3 3 0 0,4 1 0 0,-4 2 0 0,0 0 0 0,3 1 0 16,-6-10 0-16,3 9 0 16,-1 1 0-16,-2-1 0 0,6 1 0 0,-3-1 0 0,0 0 0 0,4 4 0 15,-4-1 0-15,0 1 0 0,3 6 0 0,-3-7 0 16,4 7 0-16,-1-3-8 0,4 3-1 0,0-4 0 15,0 4 9-15,0-6 0 0,0 5-9 0,0-5 9 16,0 0 0-16,0-4 0 0,4 7 0 0,-1-7 0 16,1 4 0-16,-1-4 0 0,1 0 0 0,3 1 0 15,-4-4 0-15,4 0 0 0,0 4 0 0,4-7 0 16,-4 3 0-16,4-3 12 0,-4 0-12 0,7 1 12 16,-4-4-12-16,1 6 10 0,-1 3-10 0,-2-9 10 15,2 3-10-15,1 4 0 0,3-7 0 0,-4 0 0 0,1 3 0 0,0-3 0 16,3 6 0-16,-4-3 0 0,1-3 0 0,-1 10 0 15,-6-7 0-15,7 6 0 16,-4-6-57 0,3 4-4-16,-3-1-1 0,0 0 0 0,0 3-104 0,0-2-21 0,0-1-4 0,4-3-1 15</inkml:trace>
  <inkml:trace contextRef="#ctx0" brushRef="#br0" timeOffset="1003.435">3570 2820 597 0,'0'0'16'0,"0"0"5"0,0 6-21 0,0 4 0 16,0-1 0-16,0 0 0 0,0 1 56 0,0-4 6 15,0 3 2-15,0 1 0 0,0-7 36 0,0-3 8 16,0 0 2-16,0 9 0 0,0-9-33 0,0 0-6 16,4 4-2-16,-4-4 0 0,3 6-17 0,1-3-4 0,-4-3-1 0,3 6 0 15,-3-6-14-15,7 0-2 0,0 3-1 0,-3 0 0 16,3 4-30-16,0-7 0 0,0 0 0 0,4 3 0 15,-1 3 19-15,-3-6-3 0,4 0 0 0,-4 0 0 16,0 3-16-16,0 0 0 0,4-3 0 0,-4 0 0 16,3 0 8-16,-3 0-8 0,0 0 12 0,4-3-12 15,-4 3-11-15,-3 0-9 0,3-3-1 0,3 3-1 16,-6-6 50-16,-4 6 9 0,3-3 3 0,1 3 0 16,-1-10-27-16,1 7-5 0,-1-3 0 0,-3 0-8 15,4 3 10-15,-4-4-10 0,3-2 8 0,-3 3-8 0,0-4 16 0,0 1-3 16,0-1 0-16,0 1 0 0,0 9-13 15,0-13-16-15,0 7 3 0,0 0 1 0,0 0 12 0,-3 2 0 16,3 4 0-16,-4-9 0 0,4 9-20 16,-3-6 1-16,-1 3 1 0,-3-4 0 15,0 4-14-15,0 3-2 0,0-3-1 0,0 0 0 0,0 3 16 0,0-6 3 16,0 6 1-16,7 0 0 0,-7 0 6 0,0 6 1 16,0-6 0-16,0 0 0 0,0 3 8 0,-1 0-10 15,5 3 10-15,-1 1-10 0,1-1 10 0,-1 3 0 16,1-5 0-16,-1 5-8 15,1 4-20-15,3-4-3 0,-4 0-1 0,1 1 0 0,3 2 52 0,0 1 9 16,-4-4 3-16,4 1 0 0,0-1-24 0,0 0-8 0,0 1 0 16,0-4 9-16,0 0-9 0,4-2 12 0,-1 2-12 0,-3 3 12 15,4 1 7-15,-1-7 1 0,1-3 1 16,-1 9 0-16,1-3 1 0,-1 1 0 0,4 2 0 0,1-6 0 16,-1 4-3-16,3-1-1 0,1 3 0 0,-1-3 0 15,1 1-10-15,0-1-8 0,-4 3 9 0,3-5-9 16,1 2 8-16,-4-3-8 0,-4 3 0 0,4-3 0 15,-3-3 0-15,-1 0-13 0,4 7 1 16,1-14 0 0,-5 4-37-16,4-3-7 0,0 0-2 0,0-1-454 0,0 1-92 0</inkml:trace>
  <inkml:trace contextRef="#ctx0" brushRef="#br0" timeOffset="1701.149">4032 2400 907 0,'0'0'20'0,"0"0"4"0,0 0 0 0,0 0 2 0,0 0-26 0,0 0 0 0,0 0 0 0,0 0 0 16,0 0 72-16,0 0 10 0,0 0 2 0,0 0 0 16,0 0-22-16,0 0-4 0,0 0-1 0,0 0 0 15,0 0-13-15,0 0-2 0,0 0-1 0,0 0 0 16,0 0-13-16,0 0-2 0,0 0-1 0,0 0 0 16,0 0-3-16,0 0-1 0,0 0 0 0,0 0 0 15,4 6-2-15,-4-6-1 0,0 0 0 0,3 6 0 16,1-3-2-16,-4-3-1 0,3 10 0 0,-3-7 0 15,0 0 5-15,4 6 0 0,-4-2 1 0,0 2 0 0,0 4 4 0,0-4 1 16,0 0 0-16,0 4 0 0,0 0-3 16,0 2-1-16,0-2 0 0,0 6 0 15,0-4-2-15,0 4-1 0,0-3 0 0,0 9 0 0,0-6 0 16,0 6 0-16,3-3 0 0,-3 3 0 16,0 0-19-16,0 0-16 0,4 0 4 0,-4-3 0 0,0 0 38 0,3 3 8 15,-3-6 2-15,0 3 0 0,4 0-25 0,-4-10-11 16,4 10 10-16,-1-9-10 0,-3-4 8 0,4 7-8 15,-1 0 0-15,-3-10 0 0,4 3 0 0,-4 1 8 16,3-1-8-16,-3 0 0 0,0-5 19 0,0-4 1 16,4 6 0-16,-4-3 0 0,0 6-30 0,3 1-6 0,-3-10 0 15,0 6-1-15,0-3 17 0,0-3 0 0,4 10 0 0,-4-10 0 16,3 6-16-16,-3-3 4 0,0-3 1 0,4 9 0 31,-4-9-37-31,3 4-7 0,-3-4-1 0,4 6-1 16,-4-6-44-16,3 3-9 0,-3-3-2 0,7 6-445 0,-7-6-90 0</inkml:trace>
  <inkml:trace contextRef="#ctx0" brushRef="#br0" timeOffset="2566.281">4283 2795 481 0,'0'0'13'0,"-4"6"4"0,4 3-17 0,-3-5 0 16,3-4 0-16,-4 6 0 0,4-3 77 0,0-3 12 0,-3 3 3 0,3-3 0 15,0 0-23-15,0 0-4 0,0 0-1 0,0 0 0 16,0 0-10-16,0 0-2 0,0 0-1 0,0 0 0 15,0 0-28-15,0 0-6 0,0 0-1 0,0 0 0 16,0 0 48-16,0 0 10 0,0 0 2 0,0 0 0 16,0 0-35-16,0 0-6 0,0 0-2 0,0 0 0 15,0 0-11-15,0 0-2 0,0 0-1 0,0 0 0 16,0 0-19-16,0 0 0 0,0 0 0 0,0 0 0 16,0 0 0-16,0 0 8 0,0 0-8 0,0 0 0 15,0 0 0-15,0 0 0 0,0 0 0 0,0 0 0 16,0 0 0-16,0 0 0 0,0 0 0 0,0 0 0 15,0 0 31-15,0 0 9 0,0 0 1 0,0 0 1 16,0 0-21-16,0 0-4 0,0 10-1 0,3-1 0 16,-3-9-8-16,0 9-8 0,0-9 12 0,4 10-12 15,-4-4 31-15,0 0-1 0,0 7 0 0,0-10 0 16,0 3 3-16,3 1 1 0,-3-1 0 0,0 0 0 0,4 3-34 0,-4-2 0 16,0 2 0-16,3-6 0 0,-3 4 0 15,4 2 0-15,-1 0 0 0,-3-2 0 0,0-4 0 0,0 6 0 16,4 1 0-16,-4 2 0 0,0-12 0 0,3 3 0 15,-3-3 0-15,7 7 0 0,-7-4 0 0,7 3 0 16,-7-6 0-16,4 3 0 0,3 0 58 0,-7-3 5 16,7 6 1-16,0-6 0 0,0 4-52 0,-7-4-12 0,7 0 0 15,0 0 0-15,-3-4 0 0,3 4 0 16,-7 0 0-16,3 0 0 0,5-3 0 0,2 0 0 0,-6 0 0 0,-1 0 0 16,4 0 0-16,-3 0 0 0,-4 3 0 0,7-3 0 15,-4-4 0-15,-3 4 0 0,4-9 0 0,-1 8 0 16,1-2 0-16,-4 6 0 0,3-9 0 0,1 6 0 15,-4-7 0-15,3 4 0 0,1-3 0 16,-4 5 0-16,4-2 0 0,-4-3 0 0,0 2 0 0,3 1 0 16,-3-3 0-16,0 3 0 0,0-1 0 0,0-2 0 15,0-4 9-15,0 1-1 0,0 2 0 16,0 1 0-16,0-4-24 0,0 4-6 0,-3-4-1 0,3 4 0 31,0-10-14-31,0 13-3 0,0-10-1 0,0 7 0 0,3-4-87 0,-3 10-16 16,0-6-4-16,4 3-420 0,-4 6-83 0</inkml:trace>
  <inkml:trace contextRef="#ctx0" brushRef="#br0" timeOffset="3408.188">4710 2801 806 0,'0'0'17'0,"0"0"4"0,0 0 1 0,0 0 2 0,0 0-24 0,0 0 0 16,0 0 0-16,0 0 0 0,0 0 22 0,0 0 0 15,0 0 0-15,0 0 0 0,0 0 16 0,0 0 3 16,0 0 1-16,0 0 0 0,0 0-10 0,0 0-3 15,0 0 0-15,0 0 0 0,0 0 3 0,0-9 0 16,0 9 0-16,0 0 0 0,0 0 1 0,0 0 1 16,0 0 0-16,0 0 0 0,0 0-14 0,0 0-4 15,0 0 0-15,0 0 0 0,0 0-4 0,0 0-2 16,0 0 0-16,0 0 0 0,0 0 9 0,0 9 1 0,0-6 1 16,0 3 0-16,0-6 5 0,3 10 1 15,-3-10 0-15,0 3 0 0,0-3 7 0,0 0 2 0,0 3 0 0,0-3 0 16,4 10 12-16,-4-10 2 15,0 9 1-15,3-9 0 0,-3 9-41 0,0 1-10 16,0-4 0-16,0 3 0 0,0 1 0 0,4-1 0 0,-4-2 0 16,0 2 0-16,0 0 0 0,0 1 0 0,0-1 0 0,0 1 0 15,0-1 0-15,3 7 0 0,-3-13 0 16,0 6 0-16,0 1 0 0,0 2 0 0,0-12 0 0,0 3 0 16,0-3 0-16,0 10 0 0,0-10 0 0,4 6 0 15,-4-6 0-15,0 6 0 0,0-6 0 0,0 0 0 16,0 0 0-16,0 6 0 0,0-6 0 0,0 0 0 15,0 0 0-15,0 0 0 0,0 0 0 0,0 0 0 16,3 7 0-16,-3-7 0 0,0 0 0 0,0 0 0 16,0 0 0-16,0 0 0 0,0 0 0 0,0 0 0 0,0 0 0 15,0 0 0-15,0 0 0 0,0 0 0 16,4-3-49-16,-4 3-12 0,3-4-3 0,-3 4-742 16</inkml:trace>
  <inkml:trace contextRef="#ctx0" brushRef="#br0" timeOffset="3815.304">4731 2343 1267 0,'0'0'28'0,"0"0"5"0,0 0 2 0,0 0 1 16,0 0-36-16,0 0 0 0,0 0 0 0,0 0 0 16,0 0 58-16,-4 13 5 0,4-13 1 0,-3 6 0 15,3 0-52-15,0-6-12 0,0 0 0 0,-4 13 0 16,1-4 0-16,3-9 0 0,0 0 0 0,0 0 0 16,0 0 0-16,0 10 0 0,0-10 0 0,0 0 0 15,0 0 0-15,0 0 0 0,0 0 0 0,0 0-441 16,0 0-91-16</inkml:trace>
  <inkml:trace contextRef="#ctx0" brushRef="#br0" timeOffset="9684.353">5031 2898 820 0,'0'0'18'0,"0"0"4"0,0 0 1 0,0 0 0 0,0 0-23 0,0 0 0 0,0 0 0 0,0 0 0 16,0 0 52-16,0 0 7 0,0 0 1 0,0 0 0 15,0 0-7-15,0 0-1 0,0 0 0 0,0 0 0 16,0 0-32-16,0 0-6 0,0 0-2 0,0 0 0 16,0 0 9-16,0 0 2 0,0 0 0 0,0 0 0 15,0 0-7-15,0 0-2 0,0 0 0 0,0 0 0 16,0 0 8-16,0 0 2 0,0 0 0 0,0 0 0 15,0 0 4-15,0 0 0 0,0 0 1 0,0 0 0 16,0 0 7-16,0 0 2 0,0 0 0 0,0 0 0 16,0 0-23-16,0 0-5 0,0 0-1 0,0 0 0 15,3 0 5-15,-3 0 1 0,7 0 0 0,-7 0 0 16,0 0-1-16,0 0 0 0,7 0 0 0,-7 0 0 0,4 0 10 0,-4 0 1 16,7 0 1-16,-7 0 0 0,3 0-9 0,1 0-1 15,-4 0-1-15,7 0 0 0,0-6-24 0,-3 6-5 16,-4 0-1-16,7 0 0 0,0 0 15 0,0 0 0 15,0 0 0-15,0 0 0 0,0 0 23 0,0 6 7 16,4-6 2-16,-4 0 0 0,0 0-24 0,0 0-8 16,-4 3 0-16,1-3 9 15,-1 4-35-15,4-1-7 0,-7-3-2 0,4 6 0 0,-1-3 35 0,1 3 0 16,-4-6 0-16,0 0 0 16,3 3-52-16,-3-3-4 0,4 7-1 0,-4-7 0 15,7 0-41-15,0 0-8 0,-3 0-2 0,-4 0-563 0</inkml:trace>
  <inkml:trace contextRef="#ctx0" brushRef="#br0" timeOffset="10921.861">5694 2826 1036 0,'0'0'23'0,"0"0"5"0,0 0 0 0,0 0 1 0,0 0-29 0,0 0 0 15,0 0 0-15,0 0 0 0,0 0 57 0,0 0 6 16,0 0 1-16,0 0 0 0,0 0-20 0,0 0-4 15,0 0-1-15,0 0 0 0,0 0 7 0,0 0 2 16,0 0 0-16,0 0 0 0,0 0-9 0,0 0-2 0,0 0 0 0,0 0 0 16,0 0-12-16,0 0-2 15,0 0-1-15,0 0 0 0,0 0-32 0,0 0-6 0,0 0-2 0,0 0 0 16,0 0 18-16,0 0 0 0,0 0 0 0,0 0 0 16,0 0 48-16,0 0 12 0,0 0 4 0,0 0 0 15,0 0-64-15,0 0-18 0,-7-3-1 0,3 0 0 16,4 3 19-16,-3 0 0 0,-1-6 0 0,4 6 0 15,-7-4 0-15,4 4 0 0,3 0 0 0,-4-6 0 16,4 6 16-16,-7 0 1 0,0 0 0 0,-4 0 0 16,4 6-17-16,0-6-16 0,0 0 4 0,0 4 0 15,7-4 25-15,-7 6 6 0,4-6 1 0,-4 3 0 0,3 0-20 0,-3-3-9 16,7 0 1-16,-7 6 0 16,7-6 38-16,-7 0 8 0,0 0 2 0,3 0 0 0,4 0-13 15,0 0-3-15,-7 0 0 0,7 0 0 0,0 0-24 0,0 0-19 16,-3 4 3-16,-4-4 1 0,7 0 24 15,0 9 5-15,-4 0 1 0,4 1 0 0,-3-1-30 16,3 1-5-16,-4 5-2 0,4-5 0 16,-4-1-16-16,4 7-3 0,0-7-1 0,0-3 0 0,0 4 67 15,0 2 14-15,0-2 2 0,4-1 1 0,-4-3-16 0,4 1-3 16,-1 2-1-16,1-6 0 0,-4-3-11 0,0 7-3 16,7-1 0-16,-4 0 0 0,4-3 9 0,0 0 2 15,0 0 0-15,0 1 0 0,4-1-4 0,-4 3-1 16,0-6 0-16,4 3 0 0,-1-3-4 0,-3 6-1 15,7-6 0-15,-6 4 0 0,-1-1-9 0,0 0 0 0,0 0 9 16,0-3-9-16,3 0 0 0,-3 6 9 0,0-3-9 0,0 4 0 16,1-7 13-16,-5 3-4 15,4-3-1-15,0 6 0 0,-3-6-8 0,3 3-16 0,-4-6 4 0,-3 3 1 32,7 0-33-32,-3 0-8 0,6-6 0 0,-6 6-1 15,3-3-112-15,-3-4-23 0,-1 7-4 0</inkml:trace>
  <inkml:trace contextRef="#ctx0" brushRef="#br0" timeOffset="11636.949">6008 2845 1126 0,'0'0'24'0,"0"0"6"0,0 0 1 0,0 0 1 16,0 0-32-16,0 0 0 0,0 0 0 0,0 0 0 16,0 0 82-16,0 0 10 0,0 0 1 0,0 0 1 15,0 0-27-15,0 0-6 0,0 0-1 0,0 0 0 16,0 0-3-16,0 0-1 0,0 0 0 0,0 0 0 16,0-9-23-16,0 9-5 0,0 0 0 0,0 0-1 15,0 0-11-15,0 0-1 0,0 0-1 0,0 0 0 0,0 0-5 16,0 0-1-16,0 0 0 0,-7 9 0 15,7-9-8-15,0 0 10 0,-4 9-10 0,1-2 10 0,3-7-1 16,0 3 0-16,0-3 0 0,0 0 0 16,-4 12 9-16,4 1 2 0,0-13 0 0,0 9 0 0,0-2-20 15,0 2 0-15,0-9 8 0,0 12-8 0,0 4 32 0,4-10 4 16,-4 4 0-16,0 2 0 0,0-2-21 0,0 5-4 16,0 1-1-16,0-6 0 0,0-4-10 0,3 0 0 15,-3 3 9-15,0 4-9 0,4-10 0 0,-4 3 0 16,3 1 0-16,-3-7 8 0,0 0 4 0,0 6 2 0,0-6 0 15,0 0 0-15,0 0-14 0,0 0-12 0,0 0 3 16,0 0 0-16,0 0 9 0,0 0 8 16,0 0-8-16,0 0 11 15,0 0-58-15,0 0-11 0,0 0-2 0,0 0-617 0,0 0-123 0</inkml:trace>
  <inkml:trace contextRef="#ctx0" brushRef="#br0" timeOffset="12237.416">5983 2494 939 0,'0'0'20'0,"0"0"5"0,0 0 1 0,0 0 1 0,0 0-27 0,0 0 0 0,0 0 0 0,0 0 0 15,0 0 78-15,0 0 10 0,0 0 3 0,0 0 0 16,0 0-73-16,0 0-18 0,0 0 0 0,0 0 0 16,0 0-9-16,0 0-6 0,0 0-1 0,0 0 0 15,0 0-12-15,0 0-4 0,0 0 0 0,0 0 0 16,0 0 6-16,0 0 1 0,0 0 0 0,0 0 0 0,0 0 25 0,0 0 9 15,0 0 0-15,0 0 0 16,0 0-9-16,7 3 0 0</inkml:trace>
  <inkml:trace contextRef="#ctx0" brushRef="#br0" timeOffset="31125.215">6872 2917 774 0,'0'0'16'0,"0"0"4"0,0 0 1 0,0 0 2 15,0 0-23-15,0 0 0 0,0 0 0 0,0 0 0 16,0 0 59-16,0 0 7 0,0 0 2 0,0 0 0 16,-7-3-21-16,7 3-4 0,0 0-1 0,0 0 0 15,-3-3-3-15,3 3-1 0,0 0 0 0,0 0 0 0,0 0-2 0,0 0 0 16,0 0 0-16,0 0 0 16,0 0-11-16,0 0-2 0,0 0-1 0,0 0 0 0,0 0-14 0,0 0-8 15,0 0 10-15,0 0-10 0,0 0 19 0,0 0-3 16,0 0 0-16,-4 3 0 0,4-3 10 0,0 0 2 15,0 0 0-15,-4 6 0 0,4 0-4 0,0-6 0 16,0 0 0-16,0 0 0 0,0 0-4 0,0 0 0 16,0 0-1-16,4 7 0 0,3-4-11 0,0 3-8 15,-3-6 9-15,3 3-9 0,0 0 9 0,3-3-9 16,-3 4 8-16,-3-4-8 0,3 0 0 0,0 0 0 0,0 0 8 0,0 0-8 16,0 0 0-16,0 0 0 0,-3 0 0 0,3-4 8 15,-4-2 0-15,4 6-8 16,-3-9 12-16,3-1-4 0,0 4 3 0,-3-3 0 0,3-1 0 0,-4 1 0 15,4-10-11-15,-3 10 10 0,-1-7-10 16,4 7 10-16,-3-4-10 0,-1 0 0 0,-3 4 0 16,4 0-11-16,-1-1 11 0,-3 4 0 0,4-3 0 0,-4 2 0 15,4 4 0-15,-4 3 11 0,0 0-3 0,0 0 0 16,-4-6-8-16,4 6-11 0,-7-3 3 16,7 3 0-16,-4-3 8 0,-10 6 0 0,7-3 8 0,-3 3-8 15,3 3 0-15,-4 4 0 0,0-7 0 0,-3 6-8 16,4 0 8-16,-4 4 0 0,3-4 0 0,-3 1 0 15,7 2 0-15,-7 1 0 0,3-4 0 0,1 1 0 16,3-1 0-16,-1 1 0 0,5-1 0 0,-1 0 0 16,-3 1 0-16,7-1-8 0,-3 4 8 0,-1-4 0 0,4-3 0 15,-3 4 0-15,3 2 0 0,0-2 0 0,0-1 0 0,0-3 0 16,3 4 0-16,-3-1 0 0,4-2 0 0,-1-1-8 16,-3-6 8-16,4 6 0 0,-1-3 0 0,4 3 0 15,1-2 0-15,-1-1 0 0,0 3 0 0,0-6 0 16,0 3 0-16,7-3 11 0,-7 6-11 15,0-6 0-15,4 0 0 0,-1 0 0 0,1 0 0 0,3 0 0 16,-4 0 0-16,5 0 0 0,2 0-26 16,-3 0 2-16,0 0 1 0,-3 0-540 15,3-6-108-15</inkml:trace>
  <inkml:trace contextRef="#ctx0" brushRef="#br0" timeOffset="31818.894">7278 2785 1074 0,'0'0'30'0,"0"0"8"0,0 0-30 16,0 0-8-16,0 0 0 0,0 0 0 16,0 0 52-16,0 0 10 0,0 0 2 0,0 0 0 0,0 0 51 0,0 0 10 15,0 0 3-15,0 0 0 0,-7 7-103 0,7-7-25 16,0 0 0-16,-4 9 0 0,-3-6 0 0,7-3 0 15,-3 6 0-15,-1 4 0 0,-3-7 0 0,4 0 0 16,3-3 0-16,-8 10 0 0,5-1 0 0,-1-9 0 16,-3 9 0-16,7-9 0 0,-3 7 0 0,-1-4 0 15,1 6 0-15,-1-3 0 0,4-6 36 0,-3 10 1 16,3-10 1-16,0 0 0 0,-4 9-23 0,4-9-5 16,0 0-1-16,0 0 0 0,0 0-9 0,0 0 8 0,0 0-8 0,0 0 8 15,0 0-8-15,0 0 0 0,0 0 0 0,0 0 0 16,0 0 0-16,0 0 8 15,0 0-8-15,0 0 0 0,0 0 0 0,0 0 8 0,0 0-8 0,0 0 0 16,0 0 12-16,7 0-4 0,-7 0 0 0,4 0 0 16,3 3-8-16,-7-3-14 0,3 0 3 0,4 0 1 15,-3 0 10-15,-4 0 0 0,7 0 0 0,0 4 0 16,0-4 0-16,-7 0 0 0,4 3 8 0,3 0-8 16,0 0 0-16,0 0 0 0,-7-3 0 0,3 6 0 15,1 4 0-15,3-7 14 0,-7 6-3 0,3-2-1 16,1 8 2-16,0-5 1 0,-4-7 0 0,3 6 0 15,-3 4-4-15,0-1-1 0,0-2 0 0,0-1 0 16,0 0-8-16,0 4 0 0,-3-4 0 0,-1-5 8 16,0 5-26-16,1-3-6 0,-1-3 0 0,1 7-1 15,-1-10 48-15,-6 6 9 0,6-3 3 0,-3-3 0 0,0 0-25 16,0 0-10-16,7 0 8 0,-7 0-8 0,0-3 0 0,0-3-20 16,0 3 3-16,3-4 1 15,-3-2-57-15,4 6-11 0,-1 0-3 0,1-4-465 16,3-2-94-16</inkml:trace>
  <inkml:trace contextRef="#ctx0" brushRef="#br0" timeOffset="32290.247">7511 2497 1285 0,'0'0'28'0,"0"0"5"0,0 0 2 0,0 0 2 0,0 0-29 0,0 0-8 0,0 9 0 0,0 1 0 16,-4-4 78-16,4-6 14 0,0 0 4 0,0 0 0 15,0 9-36-15,-3 1-8 0,-1-1 0 0,4-3-1 16,-3 4-23-16,3 6-4 0,0 2 0 0,-4-5-1 16,4 9-3-16,0 0-1 0,-4 9 0 0,1-9 0 15,3 6-7-15,-4 4 0 0,4-1-1 0,-3-6 0 16,3 3 3-16,0-3 1 0,0 1 0 0,0 2 0 0,0-9 3 0,0 6 1 15,0-13 0-15,0 10 0 0,0-9 1 0,0 2 0 16,-4 1 0-16,4-3 0 0,0-4-10 0,0 0-2 16,4 1 0-16,-4-1 0 0,0-9-8 0,0 6 0 15,0-6 9-15,0 0-9 0,0 0 0 0,0 0-20 16,0 0 4-16,0 0 1 16,0 0-141-16,0 0-29 0,0 0-6 0</inkml:trace>
  <inkml:trace contextRef="#ctx0" brushRef="#br0" timeOffset="32619.638">7285 2889 836 0,'0'0'24'0,"0"0"4"0,0 0-28 0,0 0 0 0,0 0 0 0,0 0 0 16,0 0 108-16,0 0 16 0,0-10 4 0,3 7 0 15,-3 3-52-15,7-6-9 0,1 6-3 0,-1-6 0 16,3 6-47-16,1 0-9 0,-1 0-8 0,1 0 9 0,3 0 20 0,0 6 4 16,0-6 1-16,0 3 0 0,0-3 3 0,-3 3 1 15,3-3 0-15,0 0 0 0,0 0-14 16,-3 0-4-16,0 0 0 0,-1 0 0 15,1 0-20-15,3-3 0 0,-7 0 0 0,3 3-8 16,-2-6-120 0,2 6-23-16,-3-3-5 0</inkml:trace>
  <inkml:trace contextRef="#ctx0" brushRef="#br0" timeOffset="33159.227">8103 2538 867 0,'0'0'19'0,"0"0"4"0,0 0 1 0,0 0 0 0,0 0-24 16,0 0 0-16,0 0 0 0,0 0 0 0,0 0 94 0,0 0 14 15,0 0 2-15,0 0 1 0,0 0-43 0,0 0-9 16,0 0-2-16,0 0 0 0,0 0-40 0,0 9-8 16,4 0-1-16,-4-9-8 0,0 0 41 0,0 10 2 15,0-1 0-15,0 10 0 0,0-9-18 0,0 2-3 16,0 7-1-16,0 0 0 0,-4-4 32 0,4 4 7 16,-3 3 0-16,3-3 1 15,0 9-46-15,-4-6-15 0,4 0 8 0,0 0-8 0,-3 0 54 16,3-3 7-16,0 6 2 0,-4-6 0 0,4-1-36 15,0 4-7-15,-3-3-2 0,3 0 0 0,3-3-28 0,-3 3-6 16,0-7 0-16,0 1-1 0,0-4 17 0,4 4 0 16,-4-4 0-16,0 0 0 0,3-2 10 0,-3-4 6 0,0-3 0 15,0 0 1 1,0 0-35-16,0 0-7 0,0 0-2 0,0 0 0 16,0 0-124-16,0 0-25 0,0 0-4 0</inkml:trace>
  <inkml:trace contextRef="#ctx0" brushRef="#br0" timeOffset="33694.398">8167 2958 946 0,'0'0'20'0,"0"0"5"0,0 0 1 0,0 0 2 0,0 0-28 0,0 0 0 15,0 0 0-15,3 9 0 0,4-9 63 0,0 3 7 16,-3 4 2-16,3-4 0 0,-3-3-44 0,3 9-9 16,3-9-2-16,-3 0 0 0,0 6-17 0,-3-2 0 15,3-4 0-15,-7 0 0 0,7-4 55 0,0-2 7 16,-3 6 2-16,-1-9 0 0,1 6 0 0,-1-7 0 15,1-5 0-15,3 8 0 0,-7-2-52 0,0 6-12 16,0-10 0-16,3 4 0 0,-3-1 0 0,0 1 0 0,0 6 0 0,0-10 0 16,0 13 0-16,0 0 0 0,-3-6 0 0,3 6 0 15,0 0 0-15,0 0 0 0,0 0 0 0,0 0 0 16,-7 0 0-16,3 3 0 0,-3 3 0 0,0 4 0 16,0-7 0-16,3 3 0 0,-3 4 0 0,4-1 0 15,-4 0 0-15,0 1-16 0,3 2 3 0,-3 7 1 16,4-9 12-16,-4 2 10 0,3 4-2 0,1 0 0 15,-1-4-8-15,0-3 8 0,1 4-8 0,-1-4 8 16,4 4 35-16,0-4 6 0,0-2 2 16,0 2 0-16,0-6-31 0,4 7-5 0,-4-4-2 0,0-6 0 15,7 3 15-15,0 6 2 0,-3-9 1 0,3 4 0 16,3 2-22-16,-3-6-9 0,0 0 8 0,4 0-8 16,-1 3 0-16,1-3-17 0,7 0 2 0,-8 0 1 15,4 0-123-15,0 0-25 16,1 0-5-16</inkml:trace>
  <inkml:trace contextRef="#ctx0" brushRef="#br0" timeOffset="34489.273">8844 2522 806 0,'0'0'17'0,"0"0"4"0,0 0 1 0,0 0 2 0,0 0-24 0,0 0 0 0,0 0 0 0,0 0 0 16,0 0 56-16,0 0 6 0,0 6 2 0,0-3 0 15,0-3 0-15,0 4 0 0,0-1 0 0,0-3 0 16,0 3 0-16,0 0 0 0,0-3 0 0,-3 6 0 16,3 0 0-16,-4-2 0 0,4 2 0 15,0-6 0-15,0 0 0 0,-3 0 0 0,-1 9 0 0,0 7 0 16,1-13-52-16,3 3-12 0,0-6 0 15,-4 10 0-15,4-10 54 0,0 6 8 0,-3 7 2 0,3-4 0 16,0 7-52-16,0-4-12 0,0 10 0 0,0-9 0 16,3 6-11-16,-3-1-5 0,0 4 0 0,4 0-1 15,-4 0 27-15,3 0 6 0,1-3 0 0,-4 0 1 16,4 9-17-16,-1-9 0 0,-3 3 0 0,4-3 0 16,-1-1 0-16,-3 1 0 0,4 3 0 0,-4-9 0 15,0-1 0-15,0 7 0 0,0-10 0 0,0 1 0 16,0-7 0-16,0 6 0 0,0-9 0 0,0 0 0 15,0 0 0-15,0 0 0 0,0 0 0 0,0 0 0 16,0 0-150-16,0 0-34 0,0 0-6 0,3-3-590 16</inkml:trace>
  <inkml:trace contextRef="#ctx0" brushRef="#br0" timeOffset="34940.086">9073 2898 1260 0,'0'0'28'0,"0"0"5"0,0 0 2 0,0 0 0 15,0 0-35-15,-3 7 0 0,3-7 0 0,-4 9 0 16,4-9 87-16,-3 9 10 0,3 1 3 0,-4-1 0 15,1 1-36-15,3-1-8 0,-4 0 0 0,4 1-1 16,-3-1-15-16,3 1-4 0,-4 2 0 0,4-9 0 0,0 7-13 0,0-4-3 16,0-6-1-16,-3 9 0 0,3-2-6 0,0 2-1 15,0-9 0-15,0 9 0 0,0-5-12 16,0 2 0-16,0-6 8 0,0 9-8 0,0-9 0 0,0 0 0 16,3 3 0-16,-3-3 0 15,0 10-30-15,0-10-2 0,0 6-1 0,0-6-558 16,4 9-111-16</inkml:trace>
  <inkml:trace contextRef="#ctx0" brushRef="#br0" timeOffset="35144.54">9013 2666 1306 0,'0'0'28'0,"0"0"7"0,0 0 1 0,0 0 1 0,0 0-29 0,0 0-8 0,0 0 0 0,0 0 0 16,0 0 33-16,0 0 6 0,0 0 1 0,0 0-452 31,0 0-89-31</inkml:trace>
  <inkml:trace contextRef="#ctx0" brushRef="#br0" timeOffset="35701.522">9200 2854 1267 0,'0'0'28'0,"0"0"5"0,0 0 2 0,0 0 1 0,0 0-36 0,0 0 0 16,0 10 0-16,4 2 0 0,-4-5 109 0,0-1 15 15,0 3 4-15,4-2 0 0,-4-1-103 0,3 0-25 0,-3 3 0 0,4 1 0 16,-1-1 56-16,1-2 7 0,-1 8 1 0,1-5 0 15,-1 2-52-15,-3 1-12 0,4-4 0 0,-1 4 0 16,1-4 38-16,-1 0 5 0,1 4 1 0,-4-4 0 16,3-2-16-16,1-1-4 0,-1 3 0 0,1 1 0 15,-1-4-9-15,1-3-3 0,-4-3 0 0,0 0 0 16,0 0-4-16,4 10-8 0,-4-10 11 0,3 0-11 16,-3 0 15-16,0 0-4 0,4 0-1 0,-4 0 0 15,7 0 1-15,-4-4 0 0,1-2 0 0,-4 3 0 16,3-3-11-16,1 3 8 0,-1-7-8 0,-3 4 8 15,4-3-8-15,-4-1 12 0,3-2-12 0,-3-1 12 16,4 1-2-16,-4-4 0 0,3 0 0 0,1 4 0 16,-4 2-10-16,3-9 0 0,1 4 0 0,-1 2 0 15,-3-2 0-15,4 2 0 0,-4-3 0 0,4 4 0 16,-4 2 8-16,3-8-8 0,-3 8 0 0,0-2 8 0,4 2-8 16,-4 1-17-16,0-1 4 0,3 1 1 15,-3 3-56-15,0 3-10 0,4-7-2 0,-1 4-579 16,-3 6-115-16</inkml:trace>
  <inkml:trace contextRef="#ctx0" brushRef="#br0" timeOffset="36275.52">9504 2836 1141 0,'0'0'24'0,"0"0"6"0,0 0 1 16,0 0 2-16,0 9-33 0,0 0 0 0,0-9 0 0,-4 0 0 15,4 10 92-15,0-4 11 0,0 3 2 0,0 1 1 16,0-7-29-16,0 6-5 0,4-2-2 0,-4 2 0 15,0 0-22-15,0 1-5 0,0-1-1 0,0-2 0 16,3 8-10-16,-3-5-1 0,4-1-1 0,-4 4 0 0,0-1-3 0,0-2-1 16,0-7 0-16,3 3 0 0,-3 0-7 0,0 0-2 15,0 1 0-15,0-7 0 0,0 0-2 0,0 0-1 16,0 0 0-16,0 0 0 0,0 0-22 0,0 0-5 16,0 0-1-16,0 0 0 0,0 0 39 0,0 0 8 15,0 0 2-15,0 0 0 0,0 0-27 0,0 0-8 16,0 0 0-16,0 0 0 0,0 0 0 0,0-7 0 15,0 1 0-15,0-3 0 0,0 3 0 0,0-4 0 16,0 1 8-16,0-4-8 0,4 4 9 0,-4-1-1 16,0-2-8-16,-4-1 12 0,4 1-12 0,0-1 0 15,0 4 0-15,0-4 0 0,0 4 8 0,0-7-8 16,0 4 0-16,0-4 9 0,0 7-9 0,0-1 8 16,0 4-8-16,0-4 8 0,0 1-8 0,0 0 0 15,0 9 0-15,0-10 0 0,0 10 0 0,4-3 0 16,-1 0 0-16,-3 3 0 0,4-9 0 0,0 9 0 0,-4-10-8 0,0 10 8 15,7 0-8-15,-4-6 8 0,-3 6-10 0,7-3 10 32,-3 0-41-32,3-4-3 0,-4 7 0 0,4-3 0 0,0 3 2 15,0 0 0-15,0 0 0 0,1 3 0 0,2-3-138 0,-3 0-27 16,0 0-5-16,0 0-2 0</inkml:trace>
  <inkml:trace contextRef="#ctx0" brushRef="#br0" timeOffset="36958.921">9716 2914 1497 0,'0'0'32'0,"0"0"8"0,0 0 0 0,0 0 4 0,0 0-36 0,0 0-8 0,0 0 0 0,0 0 0 15,0 0 88-15,3 3 15 0,4 0 3 0,-7-3 1 16,4 0-69-16,3 0-14 16,0 0-2-16,0 0-1 0,0 0 8 0,0 0 2 0,3-3 0 0,1 0 0 15,-4 3-20-15,4-3-11 0,-1 0 12 0,1 0-12 16,-1 3 8-16,1-4-8 0,-4 1 0 0,4 3 0 16,-4-6 8-16,0 6-8 0,-4 0 12 0,-3 0-12 15,7-3 8-15,-3 3-8 0,-1-6 0 0,-3-1 0 16,0 7 0-16,4-6 0 0,-4 6 8 0,0-6-8 15,-4-4 0-15,4 10 0 0,-3-9 0 0,-1 0 0 16,4-1 0-16,-3 7 0 0,-1 0-8 0,-3-3 8 16,0 2-14-16,0-2 3 0,0 3 1 0,-4-3 0 15,1 3 10-15,-1-4-8 0,1 4 8 0,-1 0-8 16,1 0-16-16,-1 3-4 0,0 0 0 0,4 0 0 16,0 0 28-16,0 3 0 0,0 3 0 0,4 1 0 0,-1 2 0 15,1 0 0-15,-1 1 0 0,1 2 0 0,3 1 0 16,-4-4 0-16,4 7 0 0,0-3 0 0,0 2 13 0,0-5 8 15,4 2 2-15,-1 4 0 0,1-4-37 0,-1 7-7 16,4-6-2-16,0-4 0 0,0 13 37 0,0-12 7 16,0 2 2-16,0 4 0 0,4-1-37 0,-4-5-7 15,4 2-2-15,-1 4 0 0,-3-3 35 0,4 5 8 16,-1-8 0-16,-2-1 1 0,2 4-33 0,-3-1-8 16,0-2 0-16,0-4-1 0,0 3 29 0,0 1 5 15,0-1 2-15,1-9 0 16,2 10-47-16,-3-4-8 0,0-3-3 0,-3 6 0 15,3-9-34-15,-4 10-7 0,1-4-2 0</inkml:trace>
  <inkml:trace contextRef="#ctx0" brushRef="#br0" timeOffset="56573.029">14044 1741 698 0,'0'0'15'0,"0"0"3"0,0 0 1 0,0-6 1 0,0 0-20 0,0 6 0 15,0-3 0-15,0-4 0 0,0 7 44 0,0-12 4 16,0 9 0-16,0-7 1 0,0 4-36 0,0 6-13 16,-3-3 9-16,3 3-9 0,0 0 0 0,0 0 0 15,0 0 8-15,0 0-8 0,0 0 0 0,0 0 0 16,0 0 0-16,0 0 8 0,0 0 4 0,0-6 1 0,0 6 0 16,0 0 0-16,0 0-13 0,0 0 9 0,0 0-9 0,0 0 8 31,0 0-62-31,0 0-13 0,0 0-2 0,0 0-1 0</inkml:trace>
  <inkml:trace contextRef="#ctx0" brushRef="#br0" timeOffset="57301.436">14079 1569 457 0,'0'0'9'0,"0"0"3"0,0 0 0 0,0 0 2 0,0 0-14 0,0 0 0 0,0 0 0 16,0 0 0-16,0 0 16 0,0 0 0 0,0 0 0 16,0 0 0-16,0 0 12 0,0 0 2 0,0 0 1 0,0 0 0 15,0 0 5-15,0 0 2 0,0 0 0 0,0 0 0 16,0 0-2-16,0 0 0 0,4-6 0 0,-4 6 0 16,0-4-13-16,0 4-3 0,0-9-1 0,0 9 0 15,3-6-9-15,-3 6-2 0,0 0 0 0,0 0 0 16,0-10 20-16,0 10 3 0,0 0 1 0,0 0 0 15,0 0-16-15,0 0-4 0,0 0 0 0,0 0 0 16,0 0 7-16,0 0 1 0,0 0 0 0,0 0 0 16,0 0 20-16,0 0 5 0,0 0 1 0,0 0 0 15,0 0-6-15,0 0-2 0,0 0 0 0,0 0 0 16,0 0-5-16,0 0-1 0,0 0 0 0,0 0 0 16,0 0 8-16,0 0 2 0,0 0 0 0,0 0 0 15,0 0-33-15,0 0-9 0,0 0 0 0,0 0 0 16,4 0 0-16,-1 10 8 0,1-1-8 0,0 1 0 15,-1-1 8-15,1 0-8 0,-1 4 10 0,4-10-10 16,-3 6 12-16,-1 4-3 0,4-1-1 0,-3 4 0 0,3-6 5 0,0 2 1 16,0-2 0-16,-3 5 0 0,3-2 8 0,0-1 2 15,-4 4 0-15,4-3 0 0,-3-1 0 0,-1 1 0 16,1-1 0-16,-1-2 0 0,-3-1 0 0,4 0 0 16,-4 1 0-16,0 5 0 0,-4-11 3 0,4-4 1 15,0 0 0-15,-3 6 0 0,-1 3-19 0,1-6-9 16,3-3 10-16,-7 7-10 0,0-7 11 0,0 0-11 15,0-7 12-15,-4 4-12 0,4 3 0 0,0-6 0 0,0 3 0 16,-4-3 0-16,4 2 0 0,-3-2-12 16,2 3 3-16,-2-3 1 0,3-4-11 0,0 10-1 15,0 0-1-15,-4-9 0 16,4 9-8-16,0 0-2 0,0 0 0 0,-4 0 0 16,4 0-18-16,0-9-4 0,4-1-1 0,-4 7 0 15,0 0-78-15,3-7-15 0,1 1-3 0</inkml:trace>
  <inkml:trace contextRef="#ctx0" brushRef="#br0" timeOffset="57667.468">13836 1384 1069 0,'0'0'23'0,"0"0"5"0,0 0 0 0,0 9 4 0,0-6-32 15,0-3 0-15,0 0 0 0,0 0 0 0,7 10 72 16,-3-7 8-16,3 3 1 0,0-3 1 0,0-3-12 0,-4 0-2 16,4 0-1-16,4 0 0 0,-4 0-31 0,0 0-7 15,4 0-1-15,-1 0 0 0,-3-3 4 0,4-3 0 16,-1 6 0-16,-3 0 0 0,8 0-20 0,-5 0-4 15,1 0-8-15,-1 6 12 0,1-3-12 0,-1-3 0 16,1 10 0-16,0-1 0 16,-1 1-36-16,1-1-4 0,-1 7-1 0,1-7 0 15,0 4-1-15,-4-1 0 0,0-9 0 0,0 7 0 16,0-1 10-16,-4-3 3 0,4 4 0 0,0-4 0 16,0-3-19-16,1 3-4 0,-1-6-1 0,3 0-341 0,-3 0-68 0</inkml:trace>
  <inkml:trace contextRef="#ctx0" brushRef="#br0" timeOffset="57937.782">14330 1447 1260 0,'0'0'28'0,"0"0"5"0,-4 6 2 0,4 3 0 0,4 1-35 0,-4-7 0 0,0-3 0 0,3 9 0 16,-3-3 77-16,4 1 9 0,-1 2 2 0,1 0 0 0,-1 1-20 0,-3-7-3 15,4 3-1-15,0 1 0 0,3 2-36 0,-7-6-8 16,3 3-2-16,1 4 0 0,-4-10-30 0,0 0-7 16,0 0-1-16,0 0 0 15,0 0-116-15,0 0-23 0,0 0-5 0,3 0 0 0</inkml:trace>
  <inkml:trace contextRef="#ctx0" brushRef="#br0" timeOffset="58682.279">14799 1707 1519 0,'0'0'43'15,"0"0"9"-15,0 0-41 0,-7 9-11 0,-4-9 0 0,4 0 0 16,0 0 62-16,-3 0 10 0,3-1621 3 0,0 3252 0 16,-4-1631-21-16,4 0-4 0,0 3-1 0,-4 3 0 15,11-6-22-15,-7 3-5 0,7-3-1 0,-7 3 0 0,7-3-21 0,0 0 9 16,0 0-9-16,-10 0 0 0,10 0 0 0,0 0 0 16,0 0 0-16,0 0 0 0,0 0 0 0,0 0-9 15,0 7 9-15,3-1-8 0,-3 0 8 0,4 3 0 16,-4-5 0-16,3 2-8 0,1 0 8 0,-4 0 0 15,3-2 0-15,-3-4 0 0,0 0 0 0,4 9 0 16,-4-9 0-16,3 0 0 0,1 9 0 0,-4-9 0 16,7 0 0-16,-4 10 0 0,-3-10 0 0,0 0 9 0,0 0-1 15,7 0-8-15,1 0 16 0,-1 0-4 0,-4 0-1 0,4 0 0 16,-3 0-3-16,3-10-8 0,-4 10 12 0,-3 0-4 16,0 0-8-16,7 0 12 0,-3-9-12 0,3 9 12 15,-4-9-4-15,-3 5 0 0,4-5 0 0,-4 6 0 16,0-3 0-16,0 2 0 0,4-5 0 0,-4 3 0 15,0-4-8-15,0 4 12 0,0 6-12 0,0 0 12 16,0-3-12-16,0 3 0 0,0 0 0 0,0-6 0 16,0 6 0-16,0 0 0 0,0 0 0 0,0 0 0 15,0-3 0-15,0 3 0 0,0 0 0 16,0 0 0-16,0 0-10 0,0 0 10 0,0 0 0 0,0 0-9 16,0 0 9-16,0 0 0 0,0 0 0 0,0 0-8 15,7 0 8-15,-7 0 0 0,3 3 0 0,-3-3 0 16,4 6 9-16,-4-6-9 0,0 0 12 0,3 9-12 15,1 7 13-15,3-7-4 0,-7-9-1 0,0 0 0 16,0 0-8-16,0 0 0 0,7 4 0 0,-4 2 0 0,4-6 0 0,0 3-11 16,-3-3 3-16,3 0 0 15,0 0-26-15,-7 0-5 0,0 0-1 0,7 3 0 16,0 3-17-16,0-2-4 0,0-4-1 0,-7 0 0 16,7 9-42-16,-3-9-8 0,3 0-1 0,0 0-349 15,-3 0-70-15</inkml:trace>
  <inkml:trace contextRef="#ctx0" brushRef="#br0" timeOffset="59034.493">15032 1688 1168 0,'0'0'33'0,"0"0"7"0,0 0-32 0,-4 9-8 0,4-9 0 0,0 7 0 0,-3-4 45 0,3-3 7 16,0 0 2-16,0 12 0 0,3-2-18 0,-3-1-3 16,0 1-1-16,4-4 0 15,-1 0-32-15,-3-6 0 0,4 3 0 0,-4-3 0 16,0 0-9-16,7 0-9 0,-3 6-2 0,-4-6-393 16,7-9-79-16</inkml:trace>
  <inkml:trace contextRef="#ctx0" brushRef="#br0" timeOffset="59263.717">14958 1481 1624 0,'0'0'46'0,"0"0"10"0,0 0-45 0,0 0-11 0,0 0 0 0,0 0 0 31,0 3-96-31,0-3-20 0,0 0-5 0,0 10-1 0</inkml:trace>
  <inkml:trace contextRef="#ctx0" brushRef="#br0" timeOffset="61002.822">15815 1569 615 0,'0'0'13'0,"0"0"3"0,0 0 1 0,0 0 1 0,0 0-18 0,-7 0 0 0,7 0 0 0,-7 0 0 16,7 0 24-16,0 0 2 0,-7-6 0 0,7 6 0 15,-7 0 11-15,0-4 3 0,7 4 0 0,0 0 0 0,-7 0 4 0,0-6 2 16,3 3 0-16,-3-3 0 0,4-4 5 16,3 10 1-16,-4 0 0 0,0-6 0 0,1 3-23 0,-4-7-4 15,3 4-1-15,1 3 0 0,3-1637-16 0,0 3264-8 16,0-1633 8-16,0 0-8 0,0-7 0 0,0 7 0 15,0-10 0-15,0 6 0 0,0-3 0 16,3 1 0-16,-3 2-14 0,4 1 5 16,-4-7-25-1,0 3-5-15,3 1-1 0,-3-4-488 0</inkml:trace>
  <inkml:trace contextRef="#ctx0" brushRef="#br0" timeOffset="61549.266">15734 1070 1008 0,'0'0'28'0,"0"0"7"0,0 0-35 0,0 0 0 16,0 0 0-16,0 0 0 0,0 0 84 0,-11 3 11 15,4 4 1-15,4-1 1 0,3-6-9 0,-7 3-3 0,0 3 0 0,3-3 0 16,4-3-37-16,-3 7-7 0,-1 2-1 0,1 1-1 16,-1 5 3-16,4-5 1 0,0-1 0 0,0 7 0 15,0-4-22-15,4 4-4 0,-1 0-1 0,1 2 0 16,-1-2-2-16,1 3-1 0,-1-10 0 0,1 4 0 16,3 6-13-16,-4-1 0 0,4 1 0 0,-3 3 0 15,3 3 0-15,0-3 0 0,-4 7 0 0,5-11-10 16,-1 7 10-16,-4-6 0 0,1 6 0 0,3-6 0 15,-4 0 0-15,-3 3 0 0,4-3 0 0,-1-4 0 16,-3 4 0-16,0-6 0 0,4-4 0 0,-4 1 8 16,0-1-8-16,0 0 8 0,0-9-8 0,0 0 8 15,0 0 7-15,0 0 1 0,0 0 1 0,-4-9 0 0,1 6 5 16,-1-7 1-16,1 1 0 0,-1 0 0 16,4-1-11-16,-3-6-3 0,-1 4 0 0,4 6 0 15,0-4-9-15,-3 1 0 0,3-4 0 0,0 1-11 16,0 2 2-16,0 1 0 0,0 0 0 0,3 2 0 15,1 1 0-15,-4 3 0 0,0-7 0 0,3 4 0 0,-3 3-6 0,4-3-1 16,-1 3 0-16,-3 3 0 0,7 0 5 0,0 0 1 16,-3 9 0-16,3-9 0 0,0 9 10 0,4-5 0 15,-4 5-9-15,0-3 9 0,0 10 0 0,3-7 0 16,-3 4 0-16,4 3 0 0,-4 2 0 0,0-2 8 16,0 0-8-16,-3 3 12 0,-1-7 5 0,1 7 2 15,-1 0 0-15,1 0 0 0,-4-10 13 0,0 4 2 16,0-1 1-16,0-3 0 0,0 1-23 0,-4-4-4 0,4-6 0 15,0 0-8-15,0 0 9 0,0 0-9 0,-3 10 0 16,3-10 9-16,0 0-9 0,-7 0 0 0,0 0 0 0,0 0 0 31,7 0-43-31,-11 0-10 0,4-4-3 0,-4 4 0 16,1-6-29-16,-1 6-7 0,-3-6 0 0,3 0-1 16,1 2-11-16,-1-2-3 0,1 3 0 0,-1-6-564 0</inkml:trace>
  <inkml:trace contextRef="#ctx0" brushRef="#br0" timeOffset="62082.628">15998 1613 1265 0,'0'18'36'0,"0"-11"8"0,0 2-36 0,0-6-8 16,0-3 0-16,4 7 0 0,-4-7 84 0,4 3 16 16,-1 3 2-16,1-3 1 0,-4-3-23 0,7 0-5 15,-4 0-1-15,4 0 0 0,0 0-25 0,0-3-5 16,0-3 0-16,0 6-1 0,1 0-25 0,-1-3-5 15,0-7-1-15,0 4 0 0,3 3-12 0,-3-7 0 16,4 1 0-16,-4 3 0 0,0-4-14 0,-3 4-6 0,-1 3 0 0,1-10-1 31,-1 4-13-31,1 6-2 0,-1-3-1 0,-3 2 0 0,0-5 19 0,0 3 4 0,0 6 1 0,0 0 0 32,-3-10-12-32,3 10-3 0,-4 0 0 0,4 0 0 15,-7 0-32-15,-4 0-8 0,4 0 0 0,-3 0-1 0,10 0 53 0,-7 7 16 0,-4 2 0 0,1 0 0 16,3-5 18-16,-4 5 11 0,-3 0 3 0,3 4 0 15,4-4-5-15,0 1-1 0,0 5 0 0,0-5 0 16,0-1 11-16,3 1 3 0,-3-7 0 0,4 6 0 16,-1 1-40-16,4-1 0 0,0 0 0 0,0-2-8 15,0-4 20-15,4 9 4 0,3-5 0 0,-4-4 1 16,5 3-8-16,-5 0-1 0,4 1-8 0,0-1 12 16,4 0-22-16,-4-6-5 0,0 9-1 0,3-5 0 31,1 5-12-31,0-6-4 0,-1 3 0 0,1-2 0 0,-1 5-37 0,4-9-8 0,1 0-2 0,-5 9-375 15,4-9-75-15</inkml:trace>
  <inkml:trace contextRef="#ctx0" brushRef="#br0" timeOffset="62634.562">16443 1490 1335 0,'0'0'29'0,"0"0"7"0,0 0 0 0,-4 7 2 0,-3 2-30 0,7-9-8 0,0 0 0 0,-7 0 0 15,4 0 50-15,-4 3 9 0,0-3 1 0,-4 0 1 16,1 0 7-16,-1-3 2 0,0 3 0 0,1 0 0 15,-1 0-34-15,1-6-8 0,-1 3 0 0,0 3-1 16,4 0-27-16,-3 0 0 0,3 0 0 0,0 3 0 16,0 3-29-1,3 3 1-15,-3 1 1 0,4-7 0 0,3 3 1 0,-4 10 0 0,0-7 0 0,4 1 0 16,4-7 18-16,-4 9 8 0,4-2-8 0,-4-7 8 16,3 3 0-16,-3 4 19 0,4-7-3 0,-4-3-1 0,0 0 20 0,0 0 4 15,7 6 1-15,-4 0 0 0,-3-6 2 16,0 0 1-16,0 0 0 0,7 3 0 0,0-3-21 0,0 0-4 15,0 0-1-15,0 0 0 0,1 7-7 0,-1-7-2 16,-7 0 0-16,7 3 0 16,3 3-8-16,1-6 0 0,-4 3 0 0,0 4 0 0,-4-4 0 0,1 6-11 15,3 1 3-15,-3-1 0 0,-1 0 0 16,1 1 0-16,-1 2 0 0,1 4 0 0,-4-7 8 16,3 7-8-16,-3-7 8 0,4 1-8 0,-4-7 8 0,0 0 0 15,-4 7 8-15,1-1-8 0,-1-9 17 0,1 9-1 16,-1 1 0-16,1-10 0 0,3 0-16 0,-8 0 0 15,1 0 0-15,-3 0 0 0,-1 0 0 0,4 6 0 16,-3-6 0-16,-1 0 0 16,0 0-36-16,4-6-12 0,0 6-1 0,0 0-1 15,0-10-148-15,0 10-30 0</inkml:trace>
  <inkml:trace contextRef="#ctx0" brushRef="#br0" timeOffset="63264.36">16623 1679 1220 0,'0'0'27'16,"0"0"5"-16,0 0 2 0,-11 0 0 0,11 0-34 0,-7 6 0 0,7-6 0 0,-7 0 0 0,0 0 52 0,0 3 3 15,-3 3 1-15,10-6 0 0,0 0-7 0,-8-6-1 16,-2 3 0-16,3 3 0 0,7 0-19 0,-7-6-4 16,0 6-1-16,7 0 0 0,0 0-3 0,-11 0-1 15,4 6 0-15,7-6 0 0,-7 3-12 0,0 3-8 16,3-3 8-16,-3 7-8 0,0-1 10 0,4-6-2 15,-1 7-8-15,-3-1 12 0,4 1 1 0,3 2 0 16,0 1 0-16,-4-4 0 0,4 0 3 0,0-5 0 16,0 14 0-16,4-8 0 0,-1-4 22 0,1 7 5 15,-1-7 1-15,4 3 0 0,0 1-25 0,0-4-5 16,4 3-1-16,-4 1 0 0,4-10-3 0,-1 3-1 16,4-6 0-16,-3 3 0 0,0 0-9 0,-1 0 10 15,1 0-10-15,-4-10 10 0,3 4-10 0,1 0 8 0,-4 3-8 0,0-7 8 16,0-5 1-16,-3 2 0 0,-1 7 0 0,1-13 0 15,-4 10-1-15,0-4 0 0,0 0 0 0,0-2 0 16,0 2-8-16,-4 1 10 0,4-1-10 0,-3-6 10 16,-1 10-10-16,1 0 0 0,-1-1 0 0,0 1 0 15,1 6 0-15,-1-4-9 0,-3 4 9 0,7 3-13 16,-7 0-3-16,0-6 0 0,0 6 0 0,0 0 0 16,0 0-7-16,0 6-1 0,-4-3-1 15,1 4 0-15,3-4 3 0,-4 3 1 0,4 3 0 0,0-5 0 16,-3 5 21-16,2 0-9 0,-2 1 9 0,3-1 0 0,0 1 0 0,3-1 0 15,-3-9 0-15,4 6 0 16,-1 4 0-16,4-1 0 0,0-9 0 0,0 3-10 16,4 7-15-16,-4-10-3 15,3 6-1-15,-3-6 0 0,7 3-98 0,-3 0-19 16,3 3-4-16,0-6-534 0</inkml:trace>
  <inkml:trace contextRef="#ctx0" brushRef="#br0" timeOffset="63615.031">16813 1613 1146 0,'0'0'32'0,"0"0"8"0,0 0-32 0,0 0-8 0,0 0 0 0,0 0 0 16,0 0 60-16,0 0 12 0,0 0 1 0,0 0 1 15,0 0-42-15,0 0-8 0,0 0-1 0,0 0-1 16,0 0 10-16,0 0 3 0,0 0 0 0,0 9 0 16,0 7-10-16,4-7-1 0,-4 1-1 0,3-1 0 15,-3 4-7-15,0-4 0 0,0 7-1 0,0-4 0 16,-3 1-15-16,3-1 0 0,0 7-9 0,-4-10 9 15,4 1-35-15,-3-4-1 0,3 4 0 0,0-1 0 16,-4 0-45-16,4 1-10 0,0-1-1 0,0-9-1 0</inkml:trace>
  <inkml:trace contextRef="#ctx0" brushRef="#br0" timeOffset="63827.956">16736 1406 1105 0,'0'9'24'0,"0"4"4"0,0-13 2 0,0 9 2 0,0 1-32 0,3-1 0 0,-3-9 0 0,4 9-484 16</inkml:trace>
  <inkml:trace contextRef="#ctx0" brushRef="#br0" timeOffset="64450.826">16962 1559 1239 0,'0'0'35'0,"0"0"8"0,0 0-35 0,0 0-8 15,0 0 0-15,0 0 0 0,0 0 68 0,0 0 12 16,0 0 3-16,0 0 0 0,0 0-7 0,-8 4-2 15,8 5 0-15,0-9 0 0,-3 6-28 0,3 4-6 16,-4-1 0-16,4 0-1 0,-3-2 2 0,3-1 1 16,3 3 0-16,-3 1 0 0,0-1-23 0,0 1-5 0,0-7-1 15,4 6 0-15,-4 1-5 0,0-1-8 0,3 0 11 16,-3-2-11-16,0-7 10 0,0 12-10 0,4-2 8 0,-4-1-8 16,-4-3 10-16,4 1-10 0,0-7 12 0,0 0-12 15,0 0 12-15,0 0-12 0,4 6 12 0,-4 0-12 16,0-6 24-16,0 0-1 0,0 0-1 0,0 0 0 15,0 0-11-15,0 0-3 0,0 0 0 0,0-6 0 16,-4 0 13-16,4-4 3 0,0 1 0 0,-3 6 0 16,3-7 6-16,-4-2 2 0,1 2 0 0,3-5 0 15,0 5-32-15,0 1 0 0,0-4 0 0,0 4 0 32,0-1-20-32,0-5-11 0,0 5-1 0,3 4-1 0,-3-3 21 0,4 2 12 0,-1-2-12 0,1 6 12 15,0-3-20-15,3 2 2 0,-4 4 1 0,4-6 0 16,-3 3 5-16,3 3 2 0,0 0 0 0,0 0 0 15,3 3-13-15,-2-3-2 0,-1 6-1 0,0-2 0 16,0 2 6-16,0-3 2 0,0 6 0 0,-4-2 0 0,1 8 5 16,3-5 1-16,-4-1 0 0,1 7 0 0,3-7 4 0,-3 4 8 15,-4 6-13-15,3-4 5 0,1-2 8 0,-4 6 0 16,3-4 0-16,1 4-8 0,-1-10 8 0,-3 1 0 16,4 2-9-16,-1 1 9 15,-3-4-25-15,4-9-1 0,-4 0 0 0,0 0 0 16,0 0-130-16,0 0-25 0,0 0-6 0,0 0-1 0</inkml:trace>
  <inkml:trace contextRef="#ctx0" brushRef="#br0" timeOffset="65486.549">17667 1559 1245 0,'0'0'27'0,"0"0"5"0,-10 0 2 0,2 0 2 0,-2 4-28 0,-1-4-8 0,4 0 0 0,0 0 0 15,0 6 37-15,0-3 7 0,0 3 0 0,0-3 1 16,7-3-21-16,-4 7-5 0,-3-1-1 0,4 3 0 16,-1 1 4-16,1-4 1 0,3 6 0 0,-4-2 0 15,4-1-4-15,0 1-1 0,0-1 0 0,0 1 0 16,4-1-4-16,-4 7-1 0,3-4 0 0,1-2 0 15,-1-1-13-15,1-3 9 0,-1 1-9 0,1-1 8 16,0 0-8-16,3-3 0 0,-4 3 0 0,4-6 0 16,0-6 12-16,4 3-4 0,-4 3 0 0,0-9 0 0,0-1 0 0,0 4-8 15,0-3 12-15,4-1-4 0,-4-2 3 0,0-4 0 16,3-3 0-16,-3 7 0 0,0 2-3 0,-3-6 0 16,3 1 0-16,0 2 0 0,-3-6 8 0,-1 4 2 15,4-10 0-15,-7 6 0 0,4-9 10 0,-4 3 1 16,0 0 1-16,0-7 0 0,-4 10-4 0,4-3-1 15,-3-3 0-15,-1 0 0 0,1 9-15 16,-1 0-10-16,1 0 12 0,-5 0-12 0,5 1 0 0,-4 2-20 16,0-3 2-16,3 10 1 0,-3-7-7 0,0 7 0 15,4-1-1-15,-4 1 0 0,0 9 0 0,3-10 0 16,1 7 0-16,3 3 0 0,0 0 12 0,0 0 2 16,0 0 1-16,0 0 0 0,0 0 10 0,-4 13 0 0,0-4 0 15,4 1-8-15,0-1 8 0,0 7 16 16,0-4-4-16,0 4-1 0,4-7-1 0,-4 7 0 0,0-3 0 0,4 9 0 15,-4-4 1-15,3-5 0 0,-3 6 0 0,4-4 0 16,-1 7-2-16,-3-3 0 0,4-3 0 0,-1 6 0 16,1 0-9-16,-4-3 0 0,3-4 0 0,1 4 0 15,-1 0 0-15,1 0 0 0,-1-4 0 0,1 10 0 16,-4-12 0-16,3 9-11 0,1-3 11 0,-4-4-8 16,3-2 8-16,1 3-12 0,-4-4 12 0,3-2-12 15,1-1 3-15,3 0 0 0,-3 1 0 0,-1-1 0 16,1-6-6-16,-4-3-1 0,0 0 0 0,3 7 0 15,1 2-53-15,-4-9-11 0,3 3-3 0,-3-3 0 16,4 3-88 0,-1 4-17-16,8 5-4 0,-11-12-1 0</inkml:trace>
  <inkml:trace contextRef="#ctx0" brushRef="#br0" timeOffset="66031.092">17822 1534 1562 0,'0'0'34'0,"0"0"7"0,0 0 2 0,0 0 1 0,0 0-35 0,-3 7-9 0,3-7 0 0,0 0 0 16,0 0 82-16,0 0 14 0,0 0 4 0,0 0 0 16,3 9-54-16,4-6-10 0,-7-3-3 0,7 6 0 15,1-6-25-15,-1-6-8 0,3 6 0 0,-3-3 0 16,0 3 0-16,0 0 0 0,0-6 0 0,0 3-12 31,0-4-20-31,1 7-3 0,-1 0-1 0,0-6 0 0,-4 3 12 0,-3 3 3 0,0 0 0 0,4-6 0 16,-1 2 21-16,-3-5 0 0,0 9 0 0,0-9 0 15,0 6 0-15,0 3-11 0,0 0 11 0,-3-4-8 16,-1-5 22-16,-3 3 5 0,0 3 1 0,4-4 0 16,-5 4-3-16,1 3 0 0,0 0 0 0,0 0 0 0,-3 10-17 0,3-7 0 15,-4 3 0-15,4-3 0 0,-4 3 0 0,4 4-19 16,4 5 4-16,-4-2 1 0,3-7 14 0,1 13-11 16,3-3 11-16,0-4-10 0,0 4 10 0,3 0 0 15,-3 2 0-15,4 1 0 0,-1 0 8 0,1-3-8 16,-1-4 10-16,4 7-10 0,-3 0 10 0,0-10-10 15,3 7 10-15,0-3-10 0,-4-1 30 16,1-2 0-16,-1-1 0 0,4 0 0 0,0 1-30 16,0-4 8-16,0 7-8 0,0-4 0 0,4 0-17 0,0-2-7 15,-1-1 0-15,1-3-1 16,3 3-21-16,0-3-4 0,-3-3-1 0,3 7-492 16,0-14-98-16</inkml:trace>
  <inkml:trace contextRef="#ctx0" brushRef="#br0" timeOffset="67113.409">18782 1453 1188 0,'0'0'26'0,"0"0"6"0,0 0 0 0,0 0 1 0,0 0-33 0,-4 9 0 0,-3-6 0 0,4 4 0 0,3-7 64 0,-4 9 5 16,1 0 2-16,3-9 0 0,-4 4-14 0,-3-1-2 16,4 6-1-16,3-9 0 0,0 0-18 0,0 0-3 15,0 0-1-15,-4 9 0 0,1-5-16 0,3-4-4 16,0 0-1-16,0 0 0 0,0 0-3 0,0 0 0 15,0 0 0-15,0 0 0 0,0 0 4 0,0 0 0 0,0 0 0 0,0 0 0 16,0 0-4-16,0 0-8 0,0-4 12 0,-4-5-4 16,0 0-8-16,4 2 0 0,0 7 0 0,0 0 0 15,0 0 0-15,-7 0-9 0,4-9 9 0,-4 0-13 16,0-1 1-16,3 1 1 0,4 9 0 0,-7-6 0 16,0 6 11-16,4 0 0 0,-4 0 0 0,7 0-8 15,0 0 8-15,0 0 0 0,-7 0-9 0,7 0 9 16,-8 6 0-16,1 3-11 0,4 1 11 0,-4-1-8 15,3 0 8-15,1-5 9 0,-1 8-1 0,1-3-8 16,-1 1 13-16,4-1-4 0,-3 1-1 0,3-1 0 16,0 1 5-16,-4-4 1 0,4 3 0 0,0 1 0 15,0-1 2-15,4 0 0 0,-4-2 0 0,0-1 0 16,3 3-6-16,1 1-1 0,-1-7 0 0,4 6 0 16,-3 1-9-16,-1-4 0 0,4-3 9 0,0 7-9 15,-3-1 0-15,3-3 0 0,4-3 0 0,-4 4-12 16,0-4-10-16,0 6-2 0,3-6-1 0,-3 4 0 15,4-4-18-15,0 3-3 0,-1-6-1 0,1 3 0 16,-1 0-38-16,1 4-8 0,0-4-2 0,-1 6 0 0</inkml:trace>
  <inkml:trace contextRef="#ctx0" brushRef="#br0" timeOffset="67790.655">18895 1559 738 0,'0'0'20'0,"0"0"7"0,0 0-27 0,0 0 0 0,0 0 0 0,0 0 0 16,0 0 48-16,0 0 5 0,0 0 1 0,0 0 0 16,0 0 20-16,0 0 4 0,0 0 1 0,0 0 0 15,0 0 11-15,0 0 2 0,0 0 1 0,0 0 0 0,0 0-13 0,0 0-4 16,0 0 0-16,0 0 0 0,0 0-29 0,0 0-7 15,7 0 0-15,0 4-1 0,0-4-15 16,-4 6-2-16,5-6-1 0,2 0 0 0,-3 0-13 0,0 0-8 16,0 0 10-16,0 0-10 0,0 0 0 0,0 0 0 15,-3-6 0-15,3 6 0 0,0-4 11 16,-7 4-11-16,4 0 12 0,3-6-12 0,-4 3 17 0,1-3-3 16,-1-4-1-16,1 10 0 0,-4-9 7 0,3 3 2 15,-3 6 0-15,0-4 0 0,4-5-3 0,-4 3-1 16,0 0 0-16,0 2 0 0,-4-5-18 0,1 3 0 15,3 6 0-15,0 0 0 0,0 0 0 0,-7 0-12 0,0 0 1 16,7 0 1 0,-7 0-18-16,0 6-3 0,-1-6-1 0,1 0 0 0,0 3 10 0,0 3 2 0,0-2 0 0,0 2 0 15,4 0 6-15,-1 3 2 0,1-5 0 0,-1 5 0 16,4-3 12-16,-3 1 0 0,3 2 0 0,0 0 0 16,0-9 0-16,0 4 0 0,0 5 9 0,3-3-9 15,-3-6 10-15,0 10-10 0,0-4 10 0,4 3-10 16,-4 1 0-16,3-4 0 0,-3 3 0 0,4-6 0 15,-1 7 0-15,1-1-18 0,-1 1 4 0,1 5 1 16,3-11-2-16,-4-4 0 0,4 6 0 0,0 3 0 16,1-6 6-16,6 7 1 0,-4-1 0 0,1 1 0 15,-1-10-1-15,5 3 0 0,-5 3 0 0,4-3 0 32,0 3-52-32,-3-2-11 0,3-4-1 0,0 0-675 0</inkml:trace>
  <inkml:trace contextRef="#ctx0" brushRef="#br0" timeOffset="69135.6">19664 1494 1004 0,'0'0'22'0,"0"0"5"0,0 0 1 0,0 0 0 0,0 0-28 0,0 0 0 0,0 0 0 0,0 0 0 15,0 0 60-15,0 0 6 0,0 6 2 0,0-6 0 16,0 0 0-16,0 0 0 0,0 0 0 0,0 0 0 15,0 0-33-15,0 0-7 0,0 0 0 0,0 0-1 16,7 6-19-16,-7-6-8 0,0 0 8 0,0 0-8 16,3-9 0-16,-3 9 0 0,0 0 0 0,0 0 0 15,0-7-12-15,0 7 3 0,-3-6 0 0,3 6 0 16,0 0 9-16,0 0 0 0,0 0 0 0,-7-3-8 16,0 3-4-16,7 0-1 0,-7 0 0 0,-4 0 0 15,4 3 13-15,0 3 0 0,0-2 0 0,0-1 10 16,7-3 1-16,-7 9 0 0,0 0 0 0,0 1 0 15,3-7-1-15,1 3 0 0,-1 1 0 0,1 2 0 16,-1 0 9-16,1 1 1 0,-1-7 1 0,1 6 0 16,-1-2 8-16,4-1 2 0,0-6 0 0,0 9 0 0,0 1-7 15,0-10-2-15,0 0 0 0,-4 3 0 16,4 9-3-16,0-9-1 0,0 4 0 0,0-7 0 0,0 0-9 0,0 0-1 16,0 9-8-16,0 1 12 0,4-7-12 0,0-3 0 15,-4 0 8-15,3 9-8 0,4 1 0 0,-3-4 0 16,3-3 0-16,3-3-10 0,1 6 10 0,-1-3 0 15,5-3 0-15,-5 7-8 0,4-4-7 0,0-3-1 16,0 0 0-16,1 0 0 16,-5 0-24-16,4 0-6 0,-3 0-1 0,-1-3 0 15,1-4-149-15,0 7-31 0,-1-9-5 0,1 0-2 0</inkml:trace>
  <inkml:trace contextRef="#ctx0" brushRef="#br0" timeOffset="69697.101">19847 1528 395 0,'0'0'11'0,"0"0"3"0,0 0-14 0,0 0 0 0,0 0 0 0,0 0 0 15,0 0 0-15,0 0-16 0,0 0 3 0,0 0 1 32,0 0-15-32,0 0-2 0,0 0-1 0,0 0 0 0,0-3 30 0,0-3 10 0,4 2 0 0,-4 4 0 15,-4-9 15-15,4 9 3 0,0-6 1 0,0 6 0 16,0 0-38-16</inkml:trace>
  <inkml:trace contextRef="#ctx0" brushRef="#br0" timeOffset="70636.071">19463 986 1112 0,'0'0'24'0,"0"0"6"0,0 0 1 0,0 0 0 0,0 0-31 0,0 0 0 0,0 0 0 0,-7 6 0 15,7-6 76-15,-4 6 10 0,1 4 2 0,3-7 0 16,-4 6-16-16,4-6-4 0,0-3 0 0,0 0 0 15,0 10-8-15,0-1-3 0,0 0 0 0,0-9 0 16,4 10-16-16,-4-1-3 0,3 1-1 0,1-1 0 16,3 7-21-16,-4-7-5 0,4 7-1 0,-3 3 0 15,3-4-10-15,0 7 0 0,0 0 0 0,0 0 8 0,0 10-8 16,0-11 0-16,0 8 0 0,0-1-11 16,0 3-19-16,-3-3-4 15,3 1-1-15,-4 5 0 0,1-12 15 0,3 9 4 0,-3-5 0 0,-1 2 0 0,4-3 16 0,-3-3 0 16,-1 3-8-16,1-6 8 0,-1 0 0 0,1-1 0 15,3 1 11-15,-4-6-11 0,1-1 16 0,-4-2-3 16,3-1-1-16,-3-6 0 0,0-3-12 0,0 0 0 16,0 0 0-16,0 0 0 15,0 0-61-15,0 0-12 0,0 0-3 0</inkml:trace>
  <inkml:trace contextRef="#ctx0" brushRef="#br0" timeOffset="71116.784">19692 1447 1026 0,'0'0'28'0,"0"0"8"0,0 0-28 0,-3 9-8 0,3 0 0 0,0-9 0 0,0 0 83 0,0 0 15 15,-4 7 3-15,4-7 1 0,0 0-21 0,0 0-4 16,0 0-1-16,-4 9 0 0,4-9-20 0,0 3-4 15,4 7 0-15,-4-10-1 0,0 6-23 0,0 0-4 16,4 3 0-16,-1 1-1 0,1-1 2 0,-1-2 1 16,1 2 0-16,-1 0 0 0,1 4 2 0,-1 3 0 15,1-1 0-15,-1-2 0 0,1 2-2 0,-1 1 0 16,1-3 0-16,-1 6 0 0,1-1 11 0,-1-8 3 16,4 9 0-16,-3-7 0 0,0 1-11 0,-4 5-1 15,0-8-1-15,0-4 0 0,3 4-16 0,-3-1-3 16,4-9-8-16,-4 9 12 0,3 1-1 0,-3-4-1 0,0-6 0 0,0 0 0 31,0 0-50-31,0 0-9 0,0 0-3 0,0 0 0 16,0 0-144-16,0 0-28 0,4-6-7 0,-8-4-1 0</inkml:trace>
  <inkml:trace contextRef="#ctx0" brushRef="#br0" timeOffset="71685.007">19840 1534 1220 0,'0'0'27'0,"0"0"5"0,0 0 2 0,0 0 0 16,0 0-34-16,0 0 0 0,0 0 0 0,-3 10 0 0,3-10 61 0,0 0 6 15,0 0 1-15,0 0 0 0,0 0 9 0,-4 6 3 16,4-6 0-16,-3 9 0 0,3-9-24 0,0 10-4 15,0-7 0-15,0 6-1 0,3-2-6 0,-3 2-1 16,4-3 0-16,-1 4 0 0,1-7-20 0,-1 3-4 16,1 0 0-16,-4 4-1 0,3-1-19 0,1-6 8 15,-4-3-8-15,3 7 0 0,-3-7 11 0,4 3-11 16,3 6 10-16,-7-9-10 0,4 0 12 0,-4 0-4 16,0 0-8-16,0 0 12 0,0 0-12 0,0 0 8 0,3 10-8 0,-3-10 0 15,0 0 8-15,0 0-8 16,4 6 0-16,-1-3 9 0,-3-3-9 0,0 0 0 0,0 0 9 0,0 0-9 15,0 0 0-15,0 0 0 16,0 0 0-16,0 0 0 0,0 0 0 0,0 0 9 0,0 0-9 0,0 0 0 16,0 0 15-16,0 0-4 0,0 0-1 0,0 0 0 15,0 0 3-15,0 0 1 0,0 0 0 0,4 0 0 16,-1-9-6-16,1 5-8 0,-1-2 11 0,-3-3-11 16,4 6 15-16,-1-7-4 0,-3 1-1 0,4-1 0 15,-4 1 9-15,0-4 1 0,0 1 1 0,0-1 0 16,0 4 10-16,0-4 1 0,0-12 1 0,0 10 0 15,0-7-1-15,0 6 0 0,0 0 0 0,0-2 0 16,0 8-24-16,3-9-8 0,-3 7 0 0,0-1 0 16,0 4 0-16,4-1-14 0,-4 4 1 0,0-3 0 15,0 2-22-15,0 7-4 16,0-3-1-16,0 3 0 0,0-6-21 0,0 6-5 0,3-3-1 0,1-7 0 16,-1 7-19-16,1 0-4 0,-1-9-1 0,5 9 0 15,-5-7-123-15,4 4-25 0</inkml:trace>
  <inkml:trace contextRef="#ctx0" brushRef="#br0" timeOffset="72113.134">20077 1490 1246 0,'0'0'35'0,"0"7"9"0,0 5-36 0,0-2-8 0,0 5 0 0,0-8 0 16,0 5 56-16,3-2 8 0,-3-1 3 0,0 3 0 16,0-2 11-16,0-1 2 0,0 1 1 0,4-1 0 15,-4 0-41-15,3-2-9 0,-3-7-2 0,0 0 0 16,0 0-10-16,4 9-3 0,-4-9 0 0,0 0 0 16,0 0-1-16,0 0-1 0,0 0 0 0,0 0 0 15,0-9 21-15,0 2 4 0,0-2 1 0,0 3 0 16,0-4-6-16,-4 1-1 0,1-4 0 0,-1 1 0 15,4 9-25-15,-3-7-8 0,-1 1 0 0,4-7 0 16,-3 7 0-16,-1-1 0 0,0-5 0 0,4 5 0 16,-3 1 0-16,-1 0 0 0,4-1 0 0,-3-5 0 15,3 15 0-15,0-10 0 0,0 1 0 0,0-1 0 16,0 1 0-16,0 9 0 0,0 0-12 0,0 0 12 16,0 0-14-16,3-3 3 0,1-4 1 0,-1 4 0 15,-3 3-2-15,4-3-1 0,3 3 0 0,0 0 0 16,0 0-15-16,4 3-2 0,-1-3-1 0,4 3 0 15,1-3-57-15,-1 0-11 0,0 7-2 0,0-7-1 16,0 0-26-16,-3 0-4 0,13-7-2 0,-6 7 0 0</inkml:trace>
  <inkml:trace contextRef="#ctx0" brushRef="#br0" timeOffset="72574.048">20256 1500 1274 0,'0'0'28'0,"0"0"5"0,0 0 2 0,0 0 1 0,0 0-28 0,0 0-8 16,4 6 0-16,-4-6 0 0,7 0 80 0,-3 0 16 0,3-6 2 0,0 6 1 16,-4-3-43-16,4 0-8 0,0 3-1 0,-3-4-1 15,3 4-33-15,0-6-13 0,-3 3 11 0,3 3-11 16,0-6 13-16,-4 3-3 0,1-4-1 0,-4 7 0 15,7-3 6-15,-7 3 1 0,0-6 0 0,3-3 0 16,-3 9-2-16,0-10 0 0,0 10 0 0,0 0 0 16,-3-9-14-16,3 9 11 0,-4 0-11 0,1-10 10 15,-4 7-21-15,3-3-4 0,4 6-1 0,0 0 0 16,-7 0 0-16,-4 0 0 0,4 0 0 0,0 0 0 0,0 6 8 0,4-3 8 16,-4 7-13-16,0-1 5 0,3 1 8 0,1-1 0 15,-1 0-9-15,1 7 9 16,-1-7 0-16,0 1-11 0,4 5 11 0,-3-5-8 15,3-1 8-15,0 7 12 0,0-7-2 0,0 1-1 16,0-1 2-16,3 1 0 0,-3-1 0 0,0 0 0 0,4 1-2 0,0 2 0 16,-4-9 0-16,3 7 0 0,1-1-9 0,-1 1 0 15,1-10 9-15,3 9-9 0,-4-3 0 0,4-2 0 16,0 2 0-16,0-3 0 16,0-3-30-16,1 9-1 0,-1-9 0 0,0 7 0 15,0-4-17-15,0-3-3 0,0-3-1 0,0 3 0 16,0 0-55-16,4-7-11 0,3 4-2 0,0-6-1 0</inkml:trace>
  <inkml:trace contextRef="#ctx0" brushRef="#br0" timeOffset="73235.928">20521 1484 1558 0,'0'0'34'0,"0"0"7"0,0 0 2 0,0 0 1 0,0 0-35 0,0 0-9 0,0 0 0 0,0 0 0 16,0 0 79-16,0 0 13 0,4 6 4 0,-4-6 0 16,0 0-29-16,0 0-6 0,3 0-1 0,-3 0 0 0,7 0-37 0,-7 0-8 15,4 0-2-15,-4 0 0 16,7 0-29-16,-4 4-5 0,4-1-2 0,0 0 0 15,-3 3-45 1,-4-6-10-16,7 3-2 0,-3-3 0 0,-4 0-138 0,7 0-28 0,3 0-6 0,-10 0 0 0</inkml:trace>
  <inkml:trace contextRef="#ctx0" brushRef="#br0" timeOffset="73754.193">20966 1447 1690 0,'0'0'48'0,"0"0"11"0,0 0-47 0,0 0-12 0,3 0 0 0,-3 0 0 16,7 0 40-16,-7 0 5 0,0 0 2 0,7 0 0 15,0 0-11-15,-7 0-1 0,0 0-1 0,0 0 0 16,0 0-34-16,0 0-16 0,4 0 2 0,-4 0 0 16,0 0-6-16,0 0-2 0,0 0 0 0,0 0 0 31,3 0-21-31,-3-10-4 0,-3 1-1 0,3 9 0 0,-4-10 1 0,4 7 0 0,-3-6 0 0,-1 2 0 16,1 1 12-16,-4 6 3 0,3-9 0 0,-3 3 0 15,0-1-20-15,0 4-3 0,0 3-1 0,0-6 0 16,0 6 13-16,0-3 3 0,0 6 0 0,0 3 0 0,-4 0 28 0,4 4 12 15,0-1-8-15,0-3 8 0,0 1-8 0,0 2 8 16,3 4-8-16,1-4 8 0,-1 1 0 0,1 5 8 16,-1-2 0-16,1 2 0 0,-1-5 25 0,1 5 6 15,3-11 1-15,0 5 0 16,-4 4 19-16,0-1 4 0,4-6 1 0,0 4 0 0,0-7 0 0,0 6 0 16,0 4 0-16,4-10 0 0,-4 3-33 0,4 4-7 15,-4-7 0-15,3 3-1 0,1 3 14 0,-1-2 3 16,4 2 1-16,-3-6 0 0,6 4-17 0,-3-4-3 15,0-3-1-15,4 6 0 0,0-3-20 0,-1-3 8 16,1 0-8-16,-1-3 0 16,1-3-24-16,-1 6-8 0,1-3-3 0,0-4-508 0,-1 4-101 15</inkml:trace>
  <inkml:trace contextRef="#ctx0" brushRef="#br0" timeOffset="74092.685">21223 1428 1104 0,'0'9'31'0,"-3"1"8"0,-1-10-31 0,4 6-8 16,-3-3 0-16,3 3 0 0,-4 4 39 15,4-7 6-15,0-3 2 0,-4 6 0 0,4-6 7 0,0 9 2 16,0-5 0-16,0-4 0 0,0 6-26 0,4 3-5 16,-4-3-1-16,0-6 0 0,0 10-24 0,0-10 0 15,4 3 8-15,-1 3-8 0,-3 4 0 0,0-4-16 16,0-6 4-16,4 9 1 15,-4 1-66-15,0-7-14 0,0-3-2 0,0 16-1 0</inkml:trace>
  <inkml:trace contextRef="#ctx0" brushRef="#br0" timeOffset="74354.909">21103 1086 996 0,'-3'12'28'0,"3"-5"7"0,0 2-35 15,-4-6 0-15,4 10 0 0,-3-10 0 16,3-3-72-16,0 6-20 0</inkml:trace>
  <inkml:trace contextRef="#ctx0" brushRef="#br0" timeOffset="80505.969">17533 2030 1220 0,'0'0'27'0,"-7"-3"5"0,0-1 2 0,0 4 0 15,-4-6-34-15,1 3 0 0,3-3 0 0,0-7 0 16,0 1 55-16,-1 2 4 0,1 7 1 0,0 3 0 16,7 0-42-16,-7-6-8 0,0-1625-2 0,0 3252 0 0,4-1627-8 0,3 6 0 15,0 0 0-15,0 0-11 0,0 0 11 0,0 0 0 16,0 0 8-16,0 0-8 0,0 0 24 0,0 0 0 16,0 0 0-16,0 0 0 0,0 0 12 0,0 0 4 15,0 0 0-15,0 0 0 0,0 0-12 0,0 0-3 16,0 0 0-16,0 0 0 0,0 0 8 0,0 0 2 15,0 0 0-15,3-3 0 0,4 6-11 0,4-3-3 16,-4 0 0-16,3 0 0 0,5 0-13 0,-5 10-8 0,4-10 10 0,0 6-10 16,4 0 0-16,-4-6 0 15,4 10 0-15,-1-7 0 0,1 6 0 16,0-6 0-16,3 0 0 0,0 4 0 0,0-7 0 0,0 3 12 16,4 3-3-16,-4-3-1 0,0 3-8 0,1 1-11 0,-1-1 3 15,0-3 0-15,4 3 8 0,-4 1-13 0,-4-4 5 16,1-3 8-16,-4 6-9 0,0-3 9 0,0-6 0 0,-3 6 0 15,-4-3 0-15,0 0 0 0,0 0 0 0,-7 0 0 16,0 0 0-16,0 0 8 0,0 0-8 0,0 0 9 16,0 0 7-16,0 0 0 0,-7-3 1 0,-7 3 0 15,3 3-17-15,-3-3-12 0,0 0 1 0,0 0 1 16,-4 6 10-16,4-6 0 0,-3 0 0 0,-1 0 0 16,-3 0 0-16,3 0 0 0,-3-6 0 0,3 6 0 15,4-3 0-15,-3 3 0 0,3-6 0 0,-1 3 0 16,5-4 0-16,-1 7 0 0,1-6 0 0,3 3 0 0,0-3 0 0,3 3 0 15,4 3 0-15,0 0 0 0,0 0-12 0,0 0 2 16,0 0 1-16,4-4 0 0,3 4 9 0,0 0-13 16,0 0 5-16,0 0 8 0,3 0-9 0,-3 4 9 15,0-4 0-15,1 3 0 0,2-3-15 0,-3 0 4 16,7 0 1-16,-3 0 0 0,3 3 10 16,-3 0 11-16,3-6-3 0,0 3 0 0,3 3-8 0,-2-3 0 15,6-3 0-15,0 0 0 0,-3 3 0 16,3 0 0-16,0 0 0 0,0 0 0 0,4 3 0 0,-8-3 0 15,-3 0 0-15,1 0 0 0,-1 0 0 0,0 0 0 16,-7 0 0-16,3 3 0 0,-2 0 0 0,-5 0 0 16,-3-3 0-16,0 0 0 0,0 0-12 0,0 0 12 15,0 0-10-15,-3 10 10 16,-1-7-31-16,-3 6 0 0,-4-9 0 0,-3 6 0 0,0-2 15 0,-4 2 2 0,-3-3 1 0,0-3 0 16,-4 0 0-16,1 0 0 0,-1 0 0 0,-3 0 0 15,0 0 13-15,-1 0 0 0,1 0 0 0,0 0 0 16,7 9 16-16,0-9 5 0,3 0 2 0,4 0 0 15,3 0-23-15,4 0 0 0,7 0 0 0,0 0 8 16,0 0-8-16,0 0 0 0,0 0 0 0,0 0 0 16,7 0 0-16,4 0 0 0,3 0 0 0,4-9 0 15,6 9-12-15,1 0-8 0,0 0 0 0,3 0-1 16,4 0-6 0,-1 0-1-16,-2 0 0 0,2 0 0 0,-2 0 20 0,-1 0 8 0,0 0-8 0,-7-3 8 15,4-3 0-15,-7 2 0 0,-1-2 0 0,-3 3 0 16,0 3 0-16,-7 3 0 0,-3-3 8 0,-4 0-8 15,0 0-34 1,0 0-11-16,0 0-3 0,-4 6 0 0,-3-2-63 0,-3-4-13 0,-1 6-2 0,1-6-1 16,-1 3 40-16,1-3 8 0,2 9 2 15,1-9-171-15,7 0-35 0</inkml:trace>
  <inkml:trace contextRef="#ctx0" brushRef="#br0" timeOffset="95198.759">10922 3002 900 0,'0'0'20'0,"0"0"4"0,0 0 0 0,0 0 1 0,0 0-25 0,0 0 0 16,-4-7 0-16,4 7 0 0,0 0 23 0,-3-6-1 15,-1 6 0-15,4 0 0 0,-7-9 0 0,7 9 0 0,-3 0 0 0,3 0 0 16,0 0-22-16,-7-3 8 0,7 3-8 0,-7 0 0 16,7 0 15-16,-7-7-2 0,7 7 0 0,-7-3 0 15,7 3 28-15,0 0 6 0,-7 0 1 0,-1-9 0 16,8 9 4-16,-7-6 2 0,0 6 0 0,7 0 0 16,-7-4 0-16,7 4 0 0,0 0 0 0,0 0 0 15,0 0-6-15,-7-3-2 0,7 3 0 0,-7 3 0 16,0-3-10-16,7 0-1 0,-7 4-1 0,0 2 0 15,0-3-18-15,0 3-3 0,0 4-1 0,0-7 0 16,0 6-12-16,0 1 8 0,0-4-8 16,0 3 0-16,3 1 0 0,-3-1 0 0,4 0 0 0,-5 4 0 15,1-4 0-15,0 1-8 0,7-1 8 0,-3 1-13 16,-1-1 5-16,1 0 8 0,3 1-13 0,-4 2 5 16,4-2 8-16,0-7-8 0,0-3 8 0,0 9-8 0,0-2 8 15,4 2 0-15,-4-3-9 0,0 4 9 16,0-10 0-16,3 3 0 0,1 0 0 0,-1 3 0 15,-3-6 0-15,4 3 0 0,-4-3 0 0,10 0 0 0,-6 4 0 0,3-8 8 16,0 1-8-16,0 0 12 0,4-3-12 0,-4-4 0 16,3 1 9-16,-3-4-9 0,4 1 0 0,0-1 8 15,3-5-8-15,-4 5 0 0,4-6 0 0,0 4 0 16,1-4 0-16,-5 0 0 0,1 0 0 0,3-3 0 16,0 0 0-16,-3 0 0 0,-1 0 8 15,-3 0 4-15,0-3 1 0,4-6 0 0,-4 9-13 0,0 0 0 0,-7-3 0 16,4-3 0-16,-1 9 0 0,-3-9 0 0,0 6 0 0,0-10 0 15,-3 10-9-15,-1 1-8 0,0-8-2 0,1 14 0 16,-4-7 19-16,0 6 0 0,0-6-8 16,0 0 8-16,3 3 0 0,-3 7 0 15,0-4 0-15,0 4 0 0,0-1 0 0,0 0 0 0,0 1 0 16,0-1 0-16,0 4 0 0,3 0 0 0,1-1 0 0,-1 4 0 16,1-4 0-16,-1 1 0 0,1 0-8 15,-1 5 8-15,4-5-16 0,0 9 0 0,0-6 0 0,0 6 0 16,0 0-6-16,0 0-1 0,0 0 0 0,0 0 0 31,0 0-8-31,0 0-1 0,0 0-1 0,0 9 0 0,4 1 17 0,-4 5 3 0,0-2 1 0,3 3 0 16,-3-1 12-16,4 4 0 0,-1 0 0 0,-3 3 0 15,0 3 0-15,4-6 10 0,-4 6-2 0,3 3 0 16,4-6 3-16,-3 0 0 0,3 3 0 0,-4 0 0 16,4-3 9-16,0 0 3 0,1 6 0 0,-1-6 0 0,0 3-13 0,0 0-2 15,-4 0-8-15,4 0 12 0,0 1-12 0,0 2 0 16,0 0 8-16,-3 0-8 0,0 0 0 0,-1 1 0 15,1-4 0-15,-4 0 0 16,3 3 0-16,1-6 14 0,-4-3-4 0,3 6-1 0,-3-3-9 0,0-7 8 16,0 4-8-16,0-6 8 0,-3-4-8 0,-1 1 0 15,4 2 0-15,-3-2-11 0,6-10 11 16,-3 9 0-16,4-3 0 0,-4-6 0 0,0 0 0 0,0 0 0 16,0 0-9-16,0 0 9 0,3 3-14 0,-3-3 2 15,7 0 0-15,0 0 0 16,-7 0-60-16,4 7-11 0,-4-7-2 0,0 0-1 0</inkml:trace>
  <inkml:trace contextRef="#ctx0" brushRef="#br0" timeOffset="95959.362">11250 2942 1026 0,'0'0'28'0,"0"0"8"0,0 0-28 0,-3 3-8 15,3-3 0-15,0 0 0 0,-4 7 84 0,4-7 16 16,-3 6 4-16,3-6 0 0,-8 9-33 0,8-9-7 16,-7 0 0-16,0 3-1 0,0-3-40 0,7 0-8 15,-10 0-2-15,3 7 0 0,7-7-13 0,-7 0 0 16,7 0 0-16,0 0 0 0,-11 3 0 0,7-3 0 15,-3 9 0-15,0-9 0 0,4 10-13 0,3-7 4 0,-4 6 1 0,1-6 0 16,-1 7 8-16,4-4 0 16,0 3 0-16,0 1 0 0,0-1 15 0,0 1-2 15,0-4 0-15,0-3 0 0,4 6 3 0,-4 1 1 16,3-1 0-16,1 1 0 0,3-4 11 0,-7-6 1 0,3 3 1 16,4 6 0-16,1-5-30 0,-1 2 8 0,0-3-8 0,0 0 0 15,3-3 0-15,1 3 0 0,-1 0 8 0,1-3-8 16,3 0 8-16,-3 0 0 0,-1-3-8 0,1 0 12 15,-1 0-12-15,1 3 11 0,0-3-11 0,-1-3 10 16,1 2 3-16,-1-5 1 0,-3 0 0 0,0-1 0 16,1 7 3-16,-5-3 1 0,4-4 0 0,-3 1 0 15,3 3 6-15,-4-1 2 0,-3-2 0 0,4 0 0 16,-4-1-10-16,0 1-1 0,0 3-1 0,-4-4 0 16,4 1-6-16,-3-4-8 0,-1 10 11 0,1-3-11 0,-1 3 9 15,1-7-9-15,-1 4 0 0,1-3 9 0,-1 5-9 0,-3 1-11 16,0 3 3-16,0-3 0 0,0 3-8 0,7 0-2 15,-11 0 0-15,4 0 0 0,7 0 2 0,0 0 0 16,-7 0 0-16,0 3 0 0,7-3 3 16,-7 3 1-16,7-3 0 0,-11 4 0 0,11-4 12 15,-7 6-11-15,0-3 11 0,7-3-10 0,-3 6 10 0,3-6 0 16,0 0 0-16,-4 10-8 0,4-10 8 0,-7 3 0 16,7-3 0-16,0 0-8 15,0 0-28-15,0 6-6 0,0-6-1 0,0 0 0 16,4 3-23-16,-4-3-5 0,0 0-1 0,7 6-413 15,-4-2-83-15</inkml:trace>
  <inkml:trace contextRef="#ctx0" brushRef="#br0" timeOffset="96808.243">11501 2911 946 0,'0'0'20'0,"0"0"5"0,0 0 1 0,0 0 2 0,0 6-28 0,0-6 0 16,-4 9 0-16,4-2 0 16,0-7 15-16,0 9-3 0,0-6 0 0,0-3 0 0,0 0-12 0,0 0 0 15,0 7 0-15,0-7 0 0,-3 9 0 0,3-9 0 16,0 0 0-16,0 6 0 0,0-6 0 0,0 0 0 15,0 0 0-15,0 0 0 0,0 0 32 0,0 0 4 16,0 0 1-16,0 0 0 0,0 0 24 0,0 0 5 16,0 0 1-16,0 0 0 0,0 0-35 0,0 0-6 15,0 0-2-15,0 0 0 0,0 0 14 0,0 0 2 16,0 0 1-16,0 0 0 0,3 3-13 0,-3-3-4 16,4 0 0-16,-4 0 0 0,3 7 4 0,-3-7 1 15,4 3 0-15,-1-3 0 0,1 9-17 0,-1 1-4 0,-3-4-8 0,4 0 12 16,-4 4-12-16,3-4 0 0,-3 3 0 0,4-3-10 15,-1 7 10-15,1-4 12 0,-4-5-2 0,3 5-1 16,1-9 3-16,-4 0 1 0,0 0 0 0,0 0 0 16,0 0-1-16,0 0 0 0,0 0 0 0,0 0 0 15,0 0-2-15,0 0-1 0,0 0 0 0,0 0 0 16,0 0-9-16,0 0 0 0,0 0 9 0,0 0-9 16,0 0 8-16,0 0-8 0,0 0 8 0,0 0-8 15,0 0 0-15,0 0 0 0,0 0-12 0,0 0 4 16,0 0-1-16,0 0 0 0,3-9 0 0,-3 5 0 0,0-5 9 15,0 0 0-15,0-1-9 0,0 4 9 16,0-3 0-16,0 2 0 0,0-5-9 0,0 5 9 16,0-2 0-16,0 3 0 0,0-4 0 0,0 1 0 0,0 0 0 15,4 2 0-15,-4-2 0 0,0 6 0 0,3-7 0 0,1 4 8 16,0 0-8-16,-4 6 0 16,0 0 0-16,3-3 0 0,-3 3 0 0,0 0 0 0,0 0-10 0,7 0 2 15,0 3 0-15,0 0 0 0,0 0 8 0,-3 3 0 16,-1 4 0-16,1-7 0 0,-1 3 0 0,1 0 0 15,-1 4 8-15,1-1-8 0,-1 1 14 0,1-7-2 16,0 6 0-16,3-9 0 0,-4 10 9 0,1-4 2 16,3 0 0-16,-4 4 0 0,4-10-23 0,-3 6-12 0,3 0 2 0,-4 0 0 15,1 1-5-15,3 2-1 0,-3-6 0 0,3 3 0 16,3-2-5-16,-6 2-2 0,3-3 0 0,0 6 0 31,0 1-18-31,0-4-4 0,4 3-1 0,-4 1-474 0,3 2-94 0</inkml:trace>
  <inkml:trace contextRef="#ctx0" brushRef="#br0" timeOffset="97428.048">11829 2234 787 0,'0'0'22'0,"0"0"6"0,0 0-28 0,0 0 0 0,0 0 0 15,0 0 0-15,0 0 42 0,-4 3 3 16,-3 6 1-16,7-3 0 0,0 4 6 0,0-4 2 16,0 3 0-16,-3 1 0 0,3-1 8 0,-4 1 2 15,4-1 0-15,0 0 0 0,0 1-23 0,0-1-4 0,0 4-1 0,0-7 0 16,0 3-12-16,4 1-2 0,-4-1-1 0,0 1 0 15,3-1 5-15,-3 1 1 0,4-1 0 0,-1 3 0 16,1-2-8-16,-1 9-2 0,1-1 0 0,3-5 0 16,-4 0-6-16,4 2-2 0,0 4 0 0,-3 0 0 15,3 6 3-15,-4-6 1 0,5 0 0 0,-1 6 0 16,-4-7-4-16,4 1-1 0,-3 6 0 0,3-3 0 16,-4 0 4-16,1 0 0 0,-1 0 0 0,1 0 0 15,3-3-4-15,-4 6-8 0,1-3 12 0,3 0-4 16,-3-3-8-16,-1 0 0 0,1-1 0 0,-1 1 8 15,1-6-8-15,-4 6 0 0,3-7 0 0,-3 4 8 16,0-1-8-16,0-8 0 0,0-1 9 0,0-6-9 16,0 0 0-16,0 0 0 0,0 0 0 0,0 0-12 31,0 0-16-31,0 0-4 0,0 0-1 0,0 0 0 0,0 0-16 0,0 0-3 0,0 0-1 0,0 0 0 16,-3-3-7-16,-1-3-2 0,4 2 0 0,-3-2-371 15,3 3-75-15</inkml:trace>
  <inkml:trace contextRef="#ctx0" brushRef="#br0" timeOffset="97978.598">11691 2528 946 0,'0'0'20'0,"0"0"5"0,0 0 1 15,0 0 2-15,0 0-28 0,0 0 0 0,0 0 0 0,0 0 0 0,0 0 65 0,0 0 8 16,0 0 2-16,0 0 0 0,0 0 17 0,0 0 3 16,0 0 1-16,4 7 0 15,3-4-25-15,-7-3-5 0,7 0-1 0,0 3 0 0,3-3-45 0,-3 3-10 16,4 0-2-16,0 0 0 0,-1-3 0 0,1 6 0 15,3-6 0-15,-4 0 0 0,1 0 10 0,0 0 2 16,-1 0 0-16,1 0 0 0,3 0 6 0,-7 4 2 16,3-4 0-16,1-4 0 0,0 4-7 0,-1 0-1 15,1-6 0-15,-1 3 0 0,1 0-5 0,-4-3-2 16,7 3 0-16,-3-4 0 0,3 7-13 0,-4-3 8 16,1 0-8-16,0 3 0 0,3-6 0 0,-4 6 0 15,1 0 0-15,3 0 0 0,-7 0-13 0,4 0-9 16,-1 0-2-16,4 0 0 15,0 0-9-15,-3 6-3 0,0-6 0 0,-1 3 0 16,-3 0-92-16,0 4-20 0,0-4-3 0,0 3-1 0</inkml:trace>
  <inkml:trace contextRef="#ctx0" brushRef="#br0" timeOffset="106426.309">12831 2977 250 0,'0'0'0'0,"0"0"14"0,-4-7-14 0,0 4 0 0,1-6 0 0,-1 3 0 16,4-4 12-16,-3 1 0 0,-1-1 0 0,4 4 0 16,-3 0 10-16,3 6 2 0,0-6 0 0,0 6 0 15,0-7-16-15,0 7-8 0,0 0 10 0,0 0-10 16,0 0 0-16,0 0 0 0,0 0 0 16,0 0-10-16,0 0 10 0,0 0 0 0,0 0 0 0,0 0-8 15,0 0 51-15,0 0 10 0,0 0 3 0,0 0 0 16,0 0 26-16,0 0 6 0,0 0 0 0,0 0 1 15,0 0-14-15,0 0-3 0,0 0-1 0,0 0 0 16,0 0-9-16,0 0-2 0,0 0 0 0,0 0 0 16,0 0-16-16,0 0-3 0,0 0-1 0,0 0 0 15,0 0-13-15,0 0-3 0,0 0-1 0,0 0 0 16,0 0-15-16,0 0-8 0,0 0 8 0,0 0-8 16,0 0 0-16,0 7 0 0,0-7 0 0,3 9 0 15,-3-9 9-15,0 6-9 0,0-6 12 0,4 6-12 0,-1 1 21 0,-3-7-2 16,0 9-1-16,0-9 0 0,4 3 2 0,-1 4 1 15,1 2 0-15,0 0 0 0,-1 1 5 0,4-1 1 16,-3 4 0-16,3-1 0 0,0 1-9 0,-4 2-2 16,1 1 0-16,3 0 0 0,-4 3-1 0,1-7-1 15,3 7 0-15,-4 3 0 0,1-3 1 0,0 3 0 16,-1-3 0-16,1-4 0 0,-1 1-5 16,4 3-1-16,-3-1 0 0,-1-2 0 0,1 3-9 0,-4-6 0 15,3-1 0-15,-3 1 0 0,0-4 12 0,-3-3-4 16,3-6 0-16,0 0 0 0,0 0 31 0,0 0 5 15,0 0 2-15,0 0 0 0,0 0-31 0,-7-6-7 16,0 6 0-16,0-3-8 0,0-7 10 0,-4 1-10 0,4 3 8 16,0 0-8-16,-4-4 0 0,4 7 0 15,0-10 0-15,-3 7 0 16,3-3-45-16,-1 2-8 0,1 7-2 0,0-9 0 16,0 3-43-16,-3-4-9 0,3 1-1 0,0 0-1 15,0-1-127-15,0 1-24 0</inkml:trace>
  <inkml:trace contextRef="#ctx0" brushRef="#br0" timeOffset="106793.324">12739 2528 1291 0,'0'0'36'0,"0"0"9"0,0 0-36 0,0 0-9 0,0 0 0 16,-4 7 0-16,4-7 0 0,-3 6 0 0,3-6 0 0,0 0 0 15,-4 6 0-15,4-6 0 0,0 0 10 0,0 0-10 16,0 0 0-16,-7 3 0 16,7-3 0-16,0 0-376 0,0 0-68 0</inkml:trace>
  <inkml:trace contextRef="#ctx0" brushRef="#br0" timeOffset="107256.086">13014 2594 1004 0,'0'0'22'0,"0"0"5"0,0 0 1 0,0 0 0 0,0 0-28 0,0 0 0 0,0 0 0 16,0 0 0-16,0 0 29 0,-4 6 1 15,1 4 0-15,3-4 0 0,0 3-3 0,0 1-1 0,0-1 0 16,3 1 0-16,-3-4 8 0,4 0 2 0,0 7 0 0,-1-10 0 16,1 6-7-16,-1-2-1 0,1-4 0 0,-1 6 0 15,1-3 7-15,-1 4 1 0,1-7 0 0,-4 6 0 16,3 1-36-16,1-1 0 0,-1 1 0 0,1-1 0 15,-4-3 0-15,3 0 0 0,-3 1 0 0,4 2 0 16,-1 1-28 0,1-4-13-16,-1 0-3 0,5 4 0 0,-5-1-9 15,1-9-3-15,3 9 0 0,-4-9-327 0,1 0-65 0</inkml:trace>
  <inkml:trace contextRef="#ctx0" brushRef="#br0" timeOffset="108043.721">13455 2889 1443 0,'0'0'32'0,"0"0"6"0,0 0 2 0,0 0 0 0,0 0-32 0,-7-6-8 0,7 6 0 0,-7-7 0 16,0 7 45-16,-4-3 7 0,4 0 2 0,0 3 0 15,0 3-34-15,-4 0-6 0,4-3-2 0,0 7 0 16,-3-1 4-16,3-6 0 0,0 9 0 0,0-6 0 16,0 7-8-16,-1-4-8 0,1 3 11 0,0 1-11 15,0-4 20-15,4 4-2 0,-4-1-1 0,0 0 0 16,3 1-2-16,4-1-1 0,-3 4 0 0,-1-4 0 16,1 4 4-16,-1-1 1 0,1 1 0 0,-1-4 0 15,4 4-19-15,0 2 10 0,-4-5-10 0,4-1 8 16,0 1 0-16,0-1-8 0,0 4 12 0,0-4-4 0,0-3-8 15,0-6 10-15,4 6-10 0,-4-6 10 0,4 7 3 0,-4-7 1 16,0 0 0-16,3 3 0 0,4-3-3 16,0-3-1-16,4 0 0 0,-4-1 0 0,3-2-10 0,1 0 0 15,0 3 0-15,-1-7 8 0,1-2-8 0,-1 2 0 16,1 4 0-16,-4-3 0 0,4-1-8 0,-4 1 8 16,0 0-10-16,0 5 10 0,-4-5 0 15,1 0 0-15,-1-1 0 0,-3 1 0 0,4 3 0 0,-4-4 0 16,0-2 0-16,0 2 0 0,-4 1 0 15,4-1 0-15,-3-2 8 0,3 2-8 0,-4 4 0 0,1-3 0 16,3 2 0-16,-4 1 0 0,4 6 0 0,0 0 10 16,0 0-10-16,0 0 8 0,0 0-8 0,0 0 0 15,0 0 0-15,0 0 0 0,0 6 9 0,4 4-9 16,-4-1 10-16,0-2-10 0,3-1 8 0,-3 3-8 0,4 1 0 16,-4-7 0-16,0-3 9 0,3 9-9 0,1 1 8 0,-4-4-8 15,3 3 10-15,1-2-10 0,-1-1 12 0,-3-6-12 16,4 6 11-16,-4 0-11 0,3 4 10 0,1-4-10 15,-4 3 8-15,3 1-8 0,1-1 0 0,0 1 9 16,3-7-9-16,-4 6 0 0,8 1 0 0,-4-1 0 16,0 4 0-16,0-7 0 0,0 0 0 0,4-3 0 15,-4 3 0-15,3-2-9 0,1-4 9 0,-1 0 0 16,1 0-20-16,-4-4 4 0,4 1 0 0,-4-3 0 16,3 3-110-16,1 0-22 0,-4-7-4 0</inkml:trace>
  <inkml:trace contextRef="#ctx0" brushRef="#br0" timeOffset="108427.694">13705 2926 1231 0,'0'0'27'0,"0"0"5"0,0 0 2 0,0 0 1 0,0 7-35 0,-3 2 0 0,3-3 0 0,0-2 0 15,0 11 51-15,0-5 3 0,0-7 1 0,0 12 0 16,3-5-7-16,-3 6 0 0,4-7-1 0,-1 3 0 15,1 1-11-15,0-4-1 0,-1-2-1 0,-3-1 0 16,4 10-17-16,-1-13-3 0,1 6-1 0,-1 1 0 16,-3-4-13-16,4-3 0 0,-1 6 0 0,1 1 0 31,-1-7-20-31,1 3-6 0,-1 0-2 0,1 4 0 16,-1-1-36-16,1-6-8 0,-1 4-2 0,-3-7 0 0,4 6-111 0,-4-6-23 0</inkml:trace>
  <inkml:trace contextRef="#ctx0" brushRef="#br0" timeOffset="108668.056">13741 2525 1584 0,'0'0'35'0,"0"0"7"0,0 0 2 0,0 0 0 0,-4 3-36 0,4-3-8 16,-7 7 0-16,7-7 0 0,-3 6-11 0,3-6-4 15,0 0-1-15,0 0 0 0,0 0-4 0,0 0 0 16,0 0-1-16,-4 9 0 16,4-9-43-16,0 0-9 0</inkml:trace>
  <inkml:trace contextRef="#ctx0" brushRef="#br0" timeOffset="109942.779">14344 2384 860 0,'0'0'19'0,"0"0"4"0,0 0 1 0,0 0 0 0,0 0-24 0,0 0 0 15,0 0 0-15,0 0 0 0,0 0 46 0,0 0 5 16,0 0 1-16,0 0 0 0,0 0 0 0,0 0 1 16,0 6 0-16,0-6 0 0,3 10-14 0,-3-10-3 15,0 0-1-15,0 0 0 0,0 3-15 0,0-3-4 16,4 9 0-16,-4-2 0 0,4-1 4 0,-4 0 0 16,0 3 0-16,3 1 0 0,1-1-6 0,-1 1-1 0,1 8 0 0,-1-5 0 15,1 0 5-15,-1-1 1 0,1 7 0 0,-1-3 0 16,1-1-4-16,-1 10-1 0,1-3 0 0,-1 3 0 15,4 0 1-15,1-6 0 0,-5 10 0 0,4-4 0 16,0 0 4-16,-3 6 1 0,3-9 0 0,-4 0 0 16,4 6-20-16,0-3 0 0,0-3 8 0,0 0-8 15,-3 3 0-15,3-12 0 0,-3 6 0 0,-1-7 0 16,1 1 0-16,-1-1 0 0,1 1 0 16,-4-4 0-16,3 1 0 0,-3-4-9 0,4-3-1 0,-4 6 0 15,0-9 10-15,0 0 0 0,0 0 0 0,0 0 0 16,0 0 0-16,0 0 0 0,0 0 0 0,0 0 0 15,0 0 11-15,0 0-3 0,0 0 0 0,0 0 0 16,3-9-8-16,-3 6 0 0,0-7 0 0,0 4 0 16,0-3 0-16,0-1 0 0,-3 4-11 0,3-3 11 15,0 6 0-15,0-7 0 0,-4-2 0 0,1 2 8 0,3 1-8 16,3 6 0-16,-6-7 0 0,3 1 0 16,0 3 0-16,3-1 0 0,-3 4 0 0,0-6 0 0,0-1 0 0,0 4 0 15,4 0 0-15,-4 3 0 0,0 3 0 0,3-7 0 16,1 4 0-16,-1-3 0 0,1 3 0 0,3-3 0 15,-4 2 0-15,5 1 0 0,-5-3 0 0,4 0 0 16,0 6 0-16,0-3 0 0,4-4 0 0,-4 7 0 16,0 0 0-16,3 0 8 0,-2 0-8 0,2 0 0 15,-3 0 0-15,4 7 0 0,-4-4 0 0,0 3 0 0,3 0 0 16,-2 7 8-16,-1-4-8 0,0-2 0 16,0 2 0-16,0 3 8 0,-4 4-8 0,4-6 0 15,-3 5 0-15,-1-2 0 0,-3-4 0 0,4 7 0 0,-4 0 0 0,0-7 0 16,0 0 0-16,0 1 0 0,0-1 0 15,-4 1 0-15,1-4 0 0,-1-3 9 0,4-3 0 16,0 0 0-16,-3 9 20 0,3-9 4 0,-7 7 1 16,-4-4 0-16,11-3-14 0,-7 0-2 0,-3 0-1 0,-1 0 0 15,4 0-17-15,-4 0 0 0,4-3 0 0,-3 3 0 32,3-7-39-32,-4 7-1 0,11 0-1 0,-7-3 0 15,7 3-35-15,-7-6-8 0,0 3 0 0,0 0-1 16,7 3-33-16,-7-3-6 0,7 3-2 0,-4-4 0 0</inkml:trace>
  <inkml:trace contextRef="#ctx0" brushRef="#br0" timeOffset="110670.382">14873 2898 1146 0,'0'0'32'0,"0"0"8"0,0 0-32 0,0 0-8 0,0 0 0 0,-7 0 0 15,0-6 70-15,0 6 13 0,7 0 2 0,-7 0 1 16,0 0-22-16,7 0-5 0,-11 0-1 0,4 0 0 16,7 0-34-16,-7 0-6 0,7 0-2 0,0 0 0 15,0 0 8-15,-7 6 2 0,7-6 0 0,0 0 0 16,0 0-11-16,-3 3-3 0,3-3 0 0,0 10 0 16,0-1-4-16,3-3-8 0,1 1 11 0,-1 2-11 15,4-6 11-15,-3 0-11 0,3 1 10 0,0 2-10 16,-4-6 16-16,4 3-2 0,4 3-1 0,-4-6 0 15,4 3-13-15,-4-3 11 0,0 0-11 0,0 0 10 16,0 0-1-16,-4 0 0 0,4 0 0 0,-7 0 0 16,8-3 9-16,-1 3 2 0,0-6 0 0,-4 3 0 15,4-3-20-15,-7 6 0 0,4-4 0 0,-4 4 0 16,0 0 10-16,3-3-2 0,1 0 0 0,-4 3 0 16,3-6-8-16,-3 6 0 0,4-3 0 0,-4-7 0 0,-4 1 0 0,4 9 0 15,-3-3 0-15,3 3 0 0,-4-6 0 0,-3-1 0 16,4 7 0-16,3 0 0 0,-7-9 0 0,0 9 0 15,3-6 0-15,4 6-11 0,-7 0 11 0,0 0 0 16,7 0 8-16,-11 6-8 0,1-6 0 0,3 3-10 16,0 3 1-16,-4-6 0 15,4 3-15-15,-4 1-4 0,4 2 0 0,0 3 0 0,-3-3 28 0,3 1-8 16,3 2 8-16,1-3 0 0,3-6 0 0,-7 10 0 16,0-1 0-16,3 1 0 0,4-7 0 0,0 6 9 0,0 1-9 15,4-4 10-15,-4 0-10 0,3 4 8 16,1-7-8-16,-1 6 8 0,1-6-8 0,-1 3 0 0,1 1 0 0,3-1 0 15,-4-3 0-15,4 3 0 0,-3-2-9 16,3-1 9-16,0 3 0 0,4-6-8 16,-4 6 8-16,0-3 0 0,3 7-14 0,-3-10 4 0,4 6 1 0,-1-3 0 31,1 3-37-31,0-2-7 0,-1 2-2 0,4-3 0 16,-3-3-123-16,-1 0-25 0</inkml:trace>
  <inkml:trace contextRef="#ctx0" brushRef="#br0" timeOffset="111377.063">15328 2785 1076 0,'0'0'24'0,"0"0"4"0,0 0 2 0,0 0 0 0,0 0-30 0,0 0 0 15,0 0 0-15,0 0 0 0,0 0 72 0,-7-3 8 0,0 3 1 0,0-3 1 16,0 3-14-16,7 0-2 0,-7-3-1 0,-4 3 0 15,1 0-12-15,3 3-2 0,-4-3-1 0,4 3 0 16,-4-3-4-16,1 6-1 0,-1-6 0 0,4 4 0 16,-3 5-21-16,6-6-5 0,-3 3-1 0,-3 4 0 15,2-4-18-15,1 4 8 0,4-1-8 0,-4 0 0 16,3 1 9-16,-3-1-9 0,7 7 0 16,-3-7 9-16,6 1-9 0,-3-1 0 0,0 0 0 0,0-2 0 15,4 2 0-15,-4-9 0 0,0 3 0 0,3 0 0 16,-3-3 0-16,7 4 0 0,-3 2 0 15,-4-6 0-15,0 0 0 0,7 0 0 0,-4 0 0 0,5 0 8 16,-5 0-8-16,4 0 8 0,-3 0-8 0,-4 0 8 16,0 0-8-16,7 3 0 0,-4-3 0 0,-3 0 0 15,7 6 0-15,-7-6 0 0,7 0 0 0,-3 0 0 16,3 3 0-16,0-3 0 0,-7 0 0 0,7 0 0 16,-3 7 0-16,3-7 0 0,-7 0 0 0,7 0 0 0,-4 0 0 15,4 3 8-15,-7-3-8 0,7 0 8 0,0 6-8 0,-3-3 0 16,-4-3 0-16,7 0 0 0,-4 10 0 0,1-4 0 15,0 0 0-15,-1 4 0 0,-3-4 0 0,4 3 0 16,-4-3 0-16,3 7 0 0,-3-10 0 0,0 7 0 16,0-4 0-16,-3 3 8 0,3 1-8 0,0-7 0 15,0 6 0-15,0 1 0 0,-4-4 0 0,4-6 8 16,0 0 0-16,0 0 0 0,-3 3-8 0,3-3 0 16,0 0 0-16,-4 9 0 0,-3-9 12 0,0 4 0 15,0-4 0-15,-4-4 0 0,4 4-12 0,-3 0 0 16,-1 0 0-16,0-9 8 0,1 9-19 0,-1-3-4 15,1-3-1-15,3 6 0 16,0 0-27-16,0-4-5 0,7 4-2 0,0 0 0 16,-8 0-38-16,8 0-7 0,-7-6-1 0,7 6-412 15,0 0-83-15</inkml:trace>
  <inkml:trace contextRef="#ctx0" brushRef="#br0" timeOffset="112030.671">15533 2914 990 0,'0'0'21'0,"0"0"5"0,0 0 1 0,0 0 1 0,0 0-28 0,-7 3 0 0,7-3 0 0,-7 0 0 0,-4-3 91 0,4 3 12 16,7 0 2-16,-7-3 1 0,-4 0-22 0,11 3-5 16,0 0-1-16,0 0 0 0,0 0-24 0,-7-3-5 15,-3 3-1-15,10 0 0 0,0 0-22 0,-7 0-5 16,-4 0-1-16,4 0 0 0,7 0-4 0,-7 6-2 15,0 0 0-15,3 0 0 0,-3 4 6 0,4-1 2 16,-4-3 0-16,0 4 0 0,3 2-22 0,1-2 0 0,-1-1 0 0,1 4 0 16,3-4 0-16,0 4 0 0,-4-1 0 0,4 1 0 15,0-4 0-15,0 1 0 0,4-1 0 0,-4 0 0 16,3 7 11-16,4-7-3 0,-3-5 0 0,-1 5 0 16,-3-9 10-16,11 9 2 0,-4-5 0 0,4 2 0 15,-4-6 12-15,3 0 2 0,1 0 1 0,-1 0 0 16,1-6-27-16,-1 6-8 0,1-4 0 0,-4-5 0 15,4 6 0-15,-4-7 0 0,3 4 0 0,-3-3 0 16,-3-1 0-16,3 1 0 0,-3 0 0 0,3-1 0 16,-4 1 0-16,1-4 0 0,3 4 0 0,-4-4 0 15,-3 1 0-15,4-1 0 0,-1 4 0 0,1-4 0 16,-4 4 0-16,0-1 0 0,0 4 0 0,-4-3 0 16,4-4-12-16,-3 4-7 0,-1-1-1 0,1 7 0 15,-1-6 12-15,-3 3 8 0,0 2-12 0,0 1 12 0,0-3-16 0,0 6 3 16,0-6 1-16,0 12 0 15,7-6-12-15,-11 6-1 0,1 1-1 0,3 2 0 16,-4 0-14-16,0 1-4 0,4 2 0 0,-3 1 0 16,-1-1-16-16,4 1-3 0,0 3-1 15,4-7 0-15,-1 4 10 0,0-1 2 0,1-2 0 0,-1-1 0 16,4 0-11-16,0-2-1 16,0-7-1-16</inkml:trace>
  <inkml:trace contextRef="#ctx0" brushRef="#br0" timeOffset="112479.525">15759 2873 1000 0,'0'0'28'0,"0"0"7"0,0 0-35 16,0 0 0-16,0 0 0 15,0 0 0-15,0 0 63 0,-4 6 5 0,4-6 2 0,-3 10 0 16,3-1-4-16,-4-2-1 0,4 2 0 0,0 3 0 0,0-2-1 0,0-1 0 16,0-2 0-16,-4 8 0 15,4-2-19-15,0-4-4 0,0 4-1 0,0-1 0 0,0-2-17 0,4 2-4 16,-4 1-1-16,4 2 0 0,-1-5-18 0,-3 2 0 16,4-2 8-16,-4-1-8 0,3 1 0 0,1-1 0 15,-1 4 0-15,1-7 0 0,-4-6 0 0,3 6 0 16,1 0 0-16,-4-6 0 0,0 0-19 0,0 0-1 15,0 0 0-15,0 0 0 16,0-6-84-16,3 0-18 0,-3-4-3 0</inkml:trace>
  <inkml:trace contextRef="#ctx0" brushRef="#br0" timeOffset="112725.889">15674 2591 1191 0,'0'0'26'0,"0"0"6"0,-4 9 0 0,4-5 2 0,0-4-34 0,0 9 0 0,0 0 0 0,0 4 0 0,-3-10 39 0,3-3 1 16,0 6 0-16,0-6 0 0,0 0-51 0,0 0-9 15,0 0-3-15,0 0 0 0</inkml:trace>
  <inkml:trace contextRef="#ctx0" brushRef="#br0" timeOffset="113645.327">15967 2920 932 0,'0'0'20'0,"0"0"5"0,0 0 1 0,0 0 0 0,0 0-26 16,0 0 0-16,0 0 0 0,0 0 0 0,0 0 18 0,0 0-2 15,0 0 0-15,0 0 0 0,0 0 20 0,0 0 3 16,0 0 1-16,-7-3 0 0,7 3-10 0,0 0-2 15,0 0 0-15,0 0 0 0,0 0 0 0,0 0 0 16,0 0 0-16,-4 3 0 0,1 3-8 0,-1 4-1 0,4-4-1 0,0 0 0 16,0 4 5-16,4-1 1 0,-4 1 0 0,3-7 0 15,1 6-4-15,-1 4-1 16,1-1 0-16,-4-5 0 0,3 2-7 0,-3-3-2 0,4 4 0 0,-1-1 0 16,-3 0 1-16,4-5 0 0,-4 2 0 15,3-3 0-15,-3-3 14 0,4 9 3 0,-4-9 1 0,0 0 0 16,3 7-7-16,-3-7-2 0,0 0 0 0,0 3 0 15,0-3-20-15,0 0 9 0,0 0-9 0,0 0 0 16,0 0 19-16,0 0-3 0,0 0-1 0,0 0 0 16,-7-3-3-16,4-4-1 0,-1-2 0 0,1 0 0 15,-1-1-11-15,1-2 0 0,-1-1 0 0,1 1 0 16,-1-4-12-16,1 0 3 0,-1 7 0 0,4-4 0 16,-3-2-5-16,-1 8-1 0,4-5 0 0,0-4 0 15,-3 4 15-15,3 5-12 0,0-2 12 0,0-7-12 16,0 7 12-16,0-1 0 0,3 1 0 0,-3-4 0 0,0 4 0 15,4 6 0-15,-4-7 0 0,3 4 0 0,1 3 0 0,-4 3 0 16,0 0 0-16,7-6 0 0,-4 3 0 0,4-1 0 16,0 4 0-16,-3 0 0 15,6 4 0-15,-3-1 0 0,1 3 0 0,-1 3 0 0,0 1 0 0,0-4 0 16,0 4 0-16,0 8 0 0,-4-8 0 16,4 5 0-16,0 4 0 0,-3-6 0 0,3 9 0 15,-3-10 0-15,-1 10 0 0,4-9 0 0,-3 6 0 16,-1 3 10-16,4-10-2 0,-3 10 0 0,3-9 4 15,-4 2 1-15,4-2 0 0,-3 2 0 0,-1-2 5 0,5-4 1 16,-5 1 0-16,1-4 0 0,-1 0-8 0,-3-6-2 16,7 3 0-16,-7-3 0 0,0 0-9 0,0 0 0 15,4 7-10-15,-1-4 10 16,4 0-64-16,-7-3-8 0,0 0 0 0</inkml:trace>
  <inkml:trace contextRef="#ctx0" brushRef="#br0" timeOffset="114045.258">16379 3105 1642 0,'0'0'46'0,"0"0"11"0,0 0-45 0,4 10-12 15,0-1 0-15,-4 0 0 0,3 1 0 0,-3-4 8 16,4 0-8-16,-4 4 8 0,3 2-8 0,-3-2 0 16,-3-7 0-16,3-3 0 0,0 0 10 0,0 0 0 15,0 0 0-15,0 0 0 0,0 0 1 0,0 0 0 16,0 0 0-16,0 0 0 0,0 0-26 0,0 0-5 0,0 0 0 0,0 0-704 16</inkml:trace>
  <inkml:trace contextRef="#ctx0" brushRef="#br0" timeOffset="194633.394">3366 4482 850 0,'0'0'17'0,"0"0"6"15,0 0-23-15,0 0 0 0,0 0 0 0,0 0 0 0,0 0 10 0,0 0-2 0,-4-3-8 16,4 3 12 0,0 0-3-16,-7-4-1 0,7 4 0 0,-4-3 0 15,4 3-8-15,-3-9 0 0,3 9 0 0,0 0 0 0,0 0 0 0,0 0 8 16,0 0 0-16,0 0 0 16,0 0 28-16,0 0 6 0,0 0 1 0,0 0 0 15,0 0-35-15,0 0-8 0,0 0 0 0,0 0 0 0,0 0 53 0,0 0 9 0,0 0 2 0,0 0 0 16,0 0-8-16,-7 0 0 0,7 0-1 0,0 0 0 15,0 0-37-15,0 0-7 0,0 0-2 0,0 0 0 16,0 0 39-16,0 0 8 0,0 0 2 0,0 0 0 16,-7 3-42-16,7-3-8 0,0 0-8 0,0 0 12 15,0 0 2-15,-7 6 1 0,7-6 0 0,-4 7 0 16,4-7-24-16,0 6-5 0,-3 0-1 0,3-3 0 16,0 7 25-16,3-1 5 0,-3-3 1 0,4-3 0 15,-4 7-16-15,3-4 0 0,1 4 8 0,-1-4-8 16,4 0-12-16,-3 3-4 0,3-2-2 0,-4 5 0 15,5 1 45-15,-1-1 9 0,0 1 1 0,3 6 1 16,1-7-29-16,-4 13-9 0,0-9 0 0,0 3 0 16,0 3 8-16,0-7-8 0,0 11 0 0,-3-8 0 15,3 1 12-15,-4-6-4 0,1 6 0 0,-4-7-8 16,3-3 25-16,1 4-1 0,-1 0-1 0,-3-1 0 16,4-3-8-16,-4-2-2 0,3 2 0 0,1-3 0 15,-4-6-5-15,7 4 0 0,-3 2-8 0,-1-3 12 16,-3-3-12-16,7 6 0 0,4-6 8 0,-8 3-8 15,4 1-21-15,0-1-7 0,-3 0-2 0,-4-3 0 16,7 3 30-16,-4 0 0 0,1-3 0 0,3 3 0 0,-3 0-21 0,3-3 1 0,0 0 1 0,-4 3 0 31,1-3-121-31,3 0-25 0,-4 0-5 0</inkml:trace>
  <inkml:trace contextRef="#ctx0" brushRef="#br0" timeOffset="195161.53">3683 4215 410 0,'0'0'17'15,"0"0"-17"1,-4 3 45-16,4-1630 6 0,0 3264 1 0,-3-1631 0 15,3-3 5-15,-4 3 2 0,4 1 0 0,0-4 0 16,0 6 17-16,-3-3 4 0,3-2 1 0,0 5 0 16,-4-3-8-16,4 4-1 0,0-1-1 0,0-3 0 15,-3 1-11-15,3 2-3 0,0 0 0 0,0 4 0 16,0-7-25-16,0 7-6 0,3-4-1 0,-3 7 0 0,4-4-9 16,-4 4-1-16,3 0-1 0,-3 3 0 0,0-1-1 0,4-2 0 0,-1 3 0 15,1 0 0-15,0 3-13 0,-1 0 0 16,1 0 0-16,3-1 0 0,-4 1 14 0,1 7 0 0,3-4 0 0,-4 0 0 15,-3-3 10-15,0 0 1 0,0-3 1 0,0-1 0 16,0-2 3-16,0-3 1 0,4-1 0 0,-4 1 0 16,0-4-10-16,0 0-3 0,3-2 0 0,-3-1 0 15,0 0-32-15,4 1-6 0,-4-7-2 0,0 3 0 16,0-3-6-16,0 9-2 0,3-3 0 0</inkml:trace>
  <inkml:trace contextRef="#ctx0" brushRef="#br0" timeOffset="195819.86">3253 4453 608 0,'-4'-3'25'15,"4"3"-25"1,-3-6 107-16,3 6 16 0,0 0 3 0,-8 0 1 16,8 0-51-16,0 0-11 0,0 0-1 0,-3-3-1 15,3 3-18-15,0 0-3 0,0 0-1 0,-7 6 0 16,0 0-12-16,3 1-2 0,1-1-1 0,-1 0 0 16,1 1-1-16,3-1 0 0,-4 0 0 0,4 3 0 15,0-5 7-15,-3 11 2 0,3-5 0 0,0-1 0 16,0 7 5-16,0-4 1 0,0 4 0 0,0 0 0 15,0 2-18-15,3 4-3 0,-3 4-1 0,4-1 0 16,-1 0-18-16,1 0 10 0,-1 0-10 0,1 0 8 16,-1 0-8-16,-3-3 0 0,4 3 0 0,-4-3 0 0,0 0 11 15,3-10-3-15,-3 10-8 0,0-9 12 0,0 3-2 16,0-4-1-16,0 1 0 0,-3-4 0 16,3-3-9-16,0 1 10 0,0-7-10 0,0 0 10 0,0 0-10 15,0 0-17-15,0 0 4 0,0 0 1 16,0 0-45-16,0 0-9 0,0 0-2 0</inkml:trace>
  <inkml:trace contextRef="#ctx0" brushRef="#br0" timeOffset="196434.989">3690 4297 608 0,'0'0'25'15,"0"0"-25"-15,0 0 81 0,0 0 11 0,0 0 3 0,0 0 0 16,-7 9-25-16,3-6-5 0,4-3-1 0,-3 10 0 15,-1-1-16-15,1 0-3 0,-1 4-1 16,1-4 0-16,3 1 4 0,-4-4 0 0,4 3 0 0,-3 1 0 16,3-7-2-16,0 6 0 0,0 1 0 0,0 2 0 15,0-5 1-15,0 2 0 0,0 0 0 0,0 1 0 16,0 2-6-16,0-2-1 0,3-1 0 0,-3 10 0 16,0 0-32-16,0-3-8 0,4 2 0 0,-4 4 0 15,0 0 0-15,0 6 0 0,0-2 0 0,0-1 8 16,-4 3-8-16,4-3 0 0,0 3 0 0,-3-6 0 15,-1 3 0-15,4-3 10 0,-3 0-1 0,-1-3 0 16,1 0 8-16,-4-1 2 0,7 1 0 0,-4-3 0 16,1 0-11-16,3-4-8 0,-4 1 9 0,4-4-9 15,0-3 0-15,0 1 0 0,0-7 0 0,0 9 0 16,0-9-12-16,0 6-8 0,0-6-1 0,4 10-1 16,-4-10-42-16,3 3-9 0,-3-3-2 0,11 6 0 15,-11-6-25-15,7 3-6 0,-4-3-1 0</inkml:trace>
  <inkml:trace contextRef="#ctx0" brushRef="#br0" timeOffset="197095.896">3972 4836 1094 0,'0'0'23'0,"0"-3"5"16,-3 0-28-16,3 0 0 0,0-4 0 0,-4 4 0 15,4 3 88-15,0 0 12 0,0 0 2 0,0 0 1 16,0 0-11-16,0 0-3 0,0 0 0 0,-7 6 0 16,0 1-20-16,0-1-4 0,0-3-1 0,0 0 0 15,0 4 0-15,3-4 0 0,-3 0 0 0,-3 0 0 16,3 0-51-16,-4 0-13 0,1 3 0 0,2-2 0 16,1 2 0-16,7-6 0 0,-7 3 0 0,7-3 0 15,-7 6 0-15,4 1 0 0,3-7 0 0,-7 9 0 16,3 0 0-16,4 4 0 0,-3-1 0 0,3 1 0 15,0-4 0-15,3 7 0 0,-3-7 0 0,0 4 0 16,4-4 0-16,-4-2 0 0,0-7 0 0,3 9-10 16,-3-9 10-16,4 10 0 0,-1-4 0 0,-3-6 0 15,4 3 0-15,-4-3 8 0,0 0-8 0,7 0 0 0,-7 0 17 16,7 6-1-16,-4-6 0 0,5 3 0 0,-1-3-25 0,3-3-6 16,-3 3-1-16,0-6 0 0,0 6 40 0,0-3 7 15,-3-3 1-15,3 6 1 0,0-10-24 0,-3 10-9 0,3-9 0 16,-4 9 9-16,1-10-9 0,-1 1 10 0,-3 3-10 15,4-1 10-15,-4-2-10 0,0 3 0 16,0-4 9-16,-4 1-9 0,4 3 0 0,-3-1 0 0,-1-2 0 0,1 6 0 16,-1-4-12-1,1 4 2-15,-5-3 1 0,5 3 0 0,-1-3-1 0,-3 6 0 0,4-3 0 16,-1-4 0-16,-3 4 10 0,0 0 0 16,0 0 0-16,-3 0-8 0,6 0-10 0,-3-1-2 0,0-2 0 0,0 3 0 15,0-3 20-15,0 3 0 0,0 0 0 0,3-4 0 16,4 7-12-16,-7-3 2 0,7 3 0 0,0 0 0 15,0 0-138-15,0 0-27 0,0 0-5 0</inkml:trace>
  <inkml:trace contextRef="#ctx0" brushRef="#br0" timeOffset="197666.941">4078 4874 1082 0,'0'0'22'0,"0"0"6"0,0 0-28 0,0 0 0 0,0 0 0 0,0 0 0 16,0 0 97-16,0 0 14 0,0 0 2 0,0 0 1 16,-7 6-38-16,7-6-8 0,0 0-2 0,-3 9 0 15,3 1-14-15,0-1-2 0,0 0-1 0,0-9 0 16,0 10-10-16,0-1-3 0,3 1 0 0,-3-1 0 15,4-3-4-15,-1 4 0 0,1-4-1 0,-1 3 0 16,1-2-1-16,-1-1 0 0,1 0 0 0,3-3 0 16,-4 4 2-16,1-1 0 0,3-3 0 0,-4 7 0 15,5-10-8-15,-1 9 0 0,0-9-1 0,0 6 0 16,0-3-14-16,0 4-9 0,0-4 12 0,-7 0-12 16,7-3 24-16,0 0-3 0,0 0 0 0,0-3 0 15,-3-7-7-15,3 10-2 0,-4-9 0 0,1 6 0 16,-1-3 16-16,1-4 2 0,-1 1 1 0,1-1 0 15,-1 1-31-15,-3-4 0 0,4 1 0 0,-4-1 0 16,0-2 0-16,0-1 0 0,0 6 0 0,0-2 0 16,0 3 0-16,0-4 0 0,0 4 0 0,-4-1 0 15,4 1-9-15,0 3-8 0,0-1-2 0,-3 1 0 16,3 0-21-16,0-1-4 0,-4 1 0 0,4 0-1 16,0 3-15-16,0 3-4 0,0-7 0 0</inkml:trace>
  <inkml:trace contextRef="#ctx0" brushRef="#br0" timeOffset="198328.75">4516 4798 1094 0,'0'0'23'0,"0"0"5"16,0 0-28-16,0 0 0 0,0 0 0 0,0 0 0 16,0 0 108-16,0 0 16 0,0 0 3 0,0 0 1 15,0 0-49-15,0 0-10 0,0 0-1 0,-11-6-1 16,11 6-17-16,0 0-3 0,0 0-1 0,-7 0 0 15,0 0-30-15,0 0-5 0,7 0-2 0,-7 0 0 16,0 9-9-16,0-9 0 0,3 7 0 0,-3-1 0 16,0-3 0-16,3 3 0 0,1 1 0 0,3-7 0 15,-4 6 0-15,4-6 0 0,0 0 0 0,-3 6 0 16,3-6 9-16,0 0 0 0,0 7 0 0,0-7 0 16,0 0-9-16,0 0 0 0,0 0 0 0,0 0 0 15,0 0 0-15,0 0 13 0,3 6 0 0,1-3 0 16,-4-3-13-16,3 3 0 0,5 0 0 0,-5 3 0 15,4-6 0-15,0 4 0 0,-3-1 0 0,3 0 0 0,0 0 0 0,-7-3 8 0,3 3-8 0,4 0 0 16,-3 4 13-16,-4-7-3 0,7 0-1 0,4 3 0 16,-8-3 12-16,1 6 3 0,3-6 0 0,-4 3 0 15,1 3-5-15,3-3-1 0,-7 4 0 0,7-4 0 16,-4 3-5-16,1 4-1 0,3-4 0 0,-4 3 0 16,1-2-21-16,3-4-5 0,-3 3-1 0,3-3 0 15,-7-3 43-15,0 6 9 0,3 1 2 16,-3-1 0-16,0 0-11 0,4-3-3 0,-4 7 0 0,0-4 0 15,3 3-25-15,-3 1 0 0,0-7 0 16,0 6 0-16,0 4 0 0,-3-4 0 0,-1 1 0 0,1-1 0 16,-1 4 0-16,-3-7 0 0,4 3 0 0,-5-2 0 15,1 2 0-15,-3-6 0 0,3 7 0 0,3-10 0 16,-3 6 0-16,-3-3-9 0,3-3 0 0,-8 0 0 16,8-3-37-16,0-3-7 0,4 6-2 0,-4 0 0 15,3 0-7-15,4 0-2 0,-7-10 0 0,7 10 0 16,-3 0-51-16,3 0-10 0,0-6-3 0</inkml:trace>
  <inkml:trace contextRef="#ctx0" brushRef="#br0" timeOffset="199680.947">5256 4754 1314 0,'-7'10'37'0,"0"-4"8"0,4-3-36 0,-4-3-9 0,0 10 0 0,3-10 0 31,-3 9 53-31,0-9 9 0,0 9 2 0,3-9 0 0,-3 10-16 16,0-4-2-16,4-3-1 0,-4 4 0 0,3 2-30 16,1-6-7-16,-4 7 0 0,3-4-8 0,-3-3 31 0,-4 3-1 0,8-3 0 0,3-3 0 15,-7 3-10-15,7-3-1 0,-4 4-1 0,4-4 0 16,0 0-18-16,-3 6 0 0,3-6 0 0,0 0 0 15,-4 6 0-15,4-3 0 0,0 7 0 0,0-4 0 16,0-6 0-16,4 3 0 0,-1 6 0 0,1-2 0 16,-1-4-32-16,4 3-1 0,1 0 0 0,-5 1 0 15,4-4 51-15,0 0 10 0,-3 0 3 0,-1-3 0 16,4 0-23-16,-3 0-8 0,3-3 0 0,0 0 9 16,0 0 2-16,0 0 0 0,0-4 0 0,-3-2 0 15,3-1-11-15,0 1 12 0,0 0-12 0,-4 6 12 16,1-4-12-16,-1-2 10 0,1-1-10 0,-1 4 10 15,1-3-2-15,-4 3 0 0,3-4 0 0,4 1 0 16,-7 2-8-16,4 1 0 0,-4 0 0 0,0 6 0 16,0 0 0-16,0 0 0 0,0 0 0 0,0 0 0 15,0-10 0-15,0 10 0 0,0-3 0 0,0 3 0 16,0 0 0-16,0 0 0 0,0 0 0 0,0 0 0 16,0 0 0-16,0 0 0 0,0 0 0 0,0 0 0 15,0 0 0-15,0 0 0 0,0 0 0 0,0 0 0 16,0 0 0-16,0 0-14 0,0 0 3 0,0 0 1 15,0 0 10-15,0 0 14 0,4 3-3 0,3-3-1 0,-4 7-10 0,1-4 0 16,-4 3 0-16,3 0 0 16,1-2-23-16,-4 2-6 0,0-6-2 0,3 6 0 15,-3-6-1-15,4 10-1 0,-4-10 0 0,0 6 0 0,0-6 33 0,0 0 0 0,0 0 0 0,0 0 0 16,0 0 0-16,0 0 0 0,0 0 0 0,0 0 0 16,0 0-59-1,0 0-5-15,0 0 0 0</inkml:trace>
  <inkml:trace contextRef="#ctx0" brushRef="#br0" timeOffset="201063.811">5292 4770 667 0,'0'0'13'0,"0"0"6"0,0 0-19 16,0 0 0-16,0 0 0 0,-4-6 0 0,4 6 64 0,0 0 10 0,0 0 2 0,0 0 0 15,-3-10-8-15,3 10 0 16,0-3-1-16,0 3 0 0,0 0 4 0,0 0 1 0,0 0 0 16,0 0 0-16,-7-3-7 0,7 3-1 0,-4-6 0 0,4 6 0 15,0 0-31-15,0 0-6 0,0 0-2 0,-11-3 0 16,11 3 29-16,0 0 6 0,0 0 0 0,-7 0 1 16,7 0-46-16,0 0-15 0,0 0 8 0,0 0-8 15,0 0 0-15,-7 0 0 0,7 0 0 0,0 0 0 16,-7 0 0-16,7 0 0 0,0 0 0 0,-7 0 0 15,7 0 0-15,-7 0 0 0,7 0 0 0,-7 3 0 16,0 0 0-16,0 0 0 0,7-3 0 0,-11 6 0 16,8-6 0-16,-4 10 0 0,3-4 0 0,1-3 0 15,-1 7 0-15,4-10 0 0,-3 6 0 0,-1-3 0 16,1 6 0-16,3-9 0 0,0 10 0 0,0-10 0 16,0 6 32-16,0-6 2 0,0 10 1 0,0-10 0 15,0 6-56-15,0-6-11 0,0 0-3 0,0 0 0 16,0 6 52-16,0-6 11 0,0 0 1 0,3 10 1 15,-3-10-48-15,0 0-10 0,0 0-1 0,4 0-1 0,-4 0 30 16,0 0 0-16,0 0 0 0,3 3 0 0,-3-3 45 0,7 0 15 16,-3 3 4-16,3-3 0 0,0 0-52 15,0 3-12-15,-3-3 0 0,3 3 0 0,0-3 0 0,0 0 0 0,0 3 0 16,-4 0 0 0,4 0 0-16,0 1 0 0,-3-1 0 0,-1 0 0 0,-3-3 0 15,11 3 0-15,-11-3 0 0,7 3 0 0,-7-3 0 0,4 3 0 0,-4-3 0 0,7 0 0 16,-7 7 0-16,3-4 0 0,4 3 0 0,-3-3 0 15,-1 6 0-15,4-2 0 16,-3-4 0-16,-1 9 0 0,4-2 9 0,-3-4-1 0,3 4 0 0,-3-1 0 16,-1 0-8-16,1 4 0 0,-4-4 0 0,0 1 0 15,3-1 11-15,-3 1-3 0,0-1-8 0,0 0 12 16,-3 1-22-16,3-1-5 0,-4 1-1 0,-3-4 0 16,4 0 44-16,-5 0 9 0,1-3 2 0,4 1 0 15,3-4-11-15,-7 3-3 0,7-3 0 0,-7 0 0 16,7 0-17-16,-4 0-8 0,-3 3 8 0,4 0-8 15,-1-3 0-15,-3 3 0 0,0-3 0 0,-4 0 0 16,8 0 0-16,-4-3 0 0,0 0 0 0,3 0 0 16,-3 3 0-16,0-3 0 0,4 3 0 0,-4-4 0 15,-4 1 0-15,4 0 0 0,-4 0 0 0,4 3 0 16,-3-3 0-16,3 0-11 0,3 0 11 0,1 3-12 16,3 0-38-16,-7-3-8 0,7 3-2 0,0 0 0 15,-4-7-69-15,4 7-15 0,-3-3-2 0</inkml:trace>
  <inkml:trace contextRef="#ctx0" brushRef="#br0" timeOffset="201749.194">5507 4864 908 0,'0'0'38'16,"0"0"-30"-1,0 0 79-15,0 0 16 0,0 0 3 0,0 0 1 16,0 0-22-16,0 0-4 0,-7 0-1 0,0 0 0 16,7 0-22-16,0 0-5 0,0 0-1 0,-7 0 0 15,7 0-40-15,-7 0-12 0,-4 0 0 0,11 0 8 16,-7 0 34-16,7 0 7 0,-7 6 2 0,7-6 0 16,-7 4-29-16,3 2-6 0,-3-3 0 0,4 3-1 15,3-6-4-15,0 10-1 0,-4-1 0 0,4 0 0 16,0 1-10-16,0 2 0 0,0-2 0 0,0 2-11 15,0-2 11-15,0-4 0 0,4 3 10 0,-4 1-10 16,0-4 14-16,0-6-3 0,3 6-1 0,1 1 0 16,3-1-2-16,-4-3-8 0,8 3 12 0,-4-2-4 0,0 2 5 15,0-3 1-15,0-3 0 0,0 6 0 16,0-6 2-16,0 3 0 0,4-3 0 0,-4 0 0 16,-3 0-5-16,3 0-1 0,-4 0 0 0,1 0 0 0,3 0 1 0,-4 0 0 15,-3 0 0-15,4-3 0 0,-1-3 8 0,1 3 1 0,-1-3 1 16,1-4 0-16,-4 1-1 0,3 9 0 0,1-13 0 0,-4 4 0 15,0-4-12-15,0 1-8 0,0 2 10 0,0-2-10 16,0-1 0-16,3-3 0 0,-3 7 0 0,0 0 0 16,0-4 0-16,-3 4 0 15,-1-1 0-15,1 4-10 0,3-3 2 0,-4 6 0 0,4 3 0 0,-3-7 0 16,3 7-6-16,-7-3-1 0,0 0 0 0,0 0 0 16,0 0-9-16,0 3-1 0,-1 0-1 0,-6 0 0 15,7 0 6-15,-3 0 2 0,-1 0 0 0,1 3 0 16,3 0 18-16,-1-3-12 0,1 3 12 0,7-3-10 15,-3 10 10-15,-1-7-12 0,1 3 12 0,3-6-12 16,0 6 3-16,0 0 0 0,3 1 0 0,1-1 0 16,-1 0-31-16,4 1-7 0,-3-4-1 0</inkml:trace>
  <inkml:trace contextRef="#ctx0" brushRef="#br0" timeOffset="202577.852">5694 4827 1149 0,'0'0'32'0,"0"0"8"0,0 0-32 16,0 0-8-16,-4 6 0 0,4 0 0 0,0 4 76 0,0-4 14 0,0-6 2 0,0 9 1 15,0 1-23-15,0-1-5 0,0 4-1 0,4-1 0 16,-4-3-20-16,0 1-4 0,3 6 0 0,1-4-1 15,-4-2-10-15,0-1-1 0,3-3-1 0,-3 0 0 16,0-6-11-16,4 7-3 0,-4-7 0 0,0 9 0 16,0-9-13-16,0 0 0 0,0 0 0 0,0 0 0 15,0 0 0-15,0 0 0 0,0 0 0 0,0 0 0 16,0 0 54-16,3-6 8 0,5 0 2 0,-5-1 0 16,1 1-52-16,-1 3-12 0,1-3 0 0,-1-4 0 15,1 1 0-15,-1-1 0 0,1-2 0 0,-1 2 0 16,1-2 0-16,-1 3 0 0,1-1 0 0,-4 4 0 15,3-4 0-15,4 4 0 0,-3-3 0 0,-1 6 0 16,1 0 0-16,-4 3 0 0,0 0 0 0,0 0 0 16,0 0 0-16,0 0 0 0,0 0 0 0,4 0 0 15,-4 0 0-15,3 0-12 0,4 0 3 0,0 3 0 16,-3 3 9-16,3-3 12 0,-4 3-2 0,1 1-1 16,3-1-9-16,-4 3 0 0,1 1 0 0,-1-1 0 0,1 0 0 0,-4 1 0 15,4-1 0-15,-4-2 0 0,0 2 0 0,0-9 0 16,3 6 0-16,-3 1 0 0,0-7 0 0,0 0 0 0,0 0 0 0,0 0 0 15,0 0 28-15,0 0 4 0,0 0 1 0,0 0 0 16,0 0-53-16,4-7-10 16,-1-2-2-16,1 3-1 0,-1-4 42 0,1 1 9 0,-1-1 2 0,1 1 0 15,-1 3-20 1,-3-4-14-16,4 4 2 0,-4 0 1 0,3-1 0 16,-3 7 0-16,4-6 0 0,-4 6 0 0,0 0-5 15,0 0 0-15,0 0-1 0,0 0 0 0,10 0 5 0,-10 0 2 16,8 3 0-16,-5 0 0 0,1 4 10 0,-1-1 0 0,1 0 0 0,-4 4-8 15,3-1 8-15,1 0 9 0,-1 1-1 0,1-1-8 16,-1 1 19-16,-3-1-3 0,4-3-1 0,-4 4 0 16,3-4-3-16,1 3 0 0,-4 4 0 0,3-7 0 15,1 4-4-15,-1-10-8 0,1 6 11 0,-1-3-11 16,1 7 9-16,0-4-9 0,3-3 0 0,-4 6 9 16,1-9-9-16,3 10-17 0,0-10 4 0,0 0 1 15,0 3-24-15,3-3-4 0,1 0 0 0,-7 0-1 16,3 0-124-16,0-3-25 0,0 0-5 0</inkml:trace>
  <inkml:trace contextRef="#ctx0" brushRef="#br0" timeOffset="203315.828">6124 4792 1128 0,'0'9'48'0,"4"1"-39"16,-4-1 88-16,0-2 18 0,3-1 3 0,-3 0 1 16,0 4-30-16,4-4-5 0,-4 0-2 0,0 3 0 15,0-2-29-15,0 2-5 0,0 1-2 0,0-7 0 16,0 6-9-16,0-9-1 0,0 0-1 0,0 0 0 15,0 0-12-15,0 0-3 0,0 0 0 0,3 6 0 16,-3-6-11-16,0 0-9 0,0 0 12 0,0 0-12 16,0 0 0-16,0 0 0 0,0 0-12 0,0 0 3 15,0 0 1-15,0 0 0 0,0 0 0 0,4-6 0 16,6 6 8-16,-6-3-12 0,0-3 12 0,-1-4-12 16,-3 4 12-16,0 0 0 0,4-1 0 0,-4 1 0 15,3 0 0-15,-3 0 0 0,0 3 0 0,4-7 0 16,-4 4 0-16,0 6 11 0,0-6-3 0,0 6 0 15,0 0-8-15,0 0 0 0,0 0 0 0,0 0 0 16,0 0 11-16,0 0 6 0,0 0 2 0,0 0 0 16,7 6-19-16,0 0 0 0,-4 4 0 0,1-7-9 15,-1 6 9-15,1-3 0 0,-1 1 8 0,1-1-8 16,-1 0 0-16,1 4 0 0,-1-7 0 0,1 6 0 16,0 0 56-16,-4-2 6 0,0-4 2 0,3 9 0 15,-3-12-52-15,0 0-12 0,0 0 0 0,0 0 0 0,0 0 0 0,0 0 0 0,0 0 0 0,4-3 0 16,-1 0 0-16,1-3 0 0,3-4 0 0,-4 7 0 15,1-3 15-15,-1-3 0 0,1 6 0 0,-1-4 0 16,8 1-24-16,-8 0-5 0,1-1-1 0,-1 1 0 16,1 3 15-16,-4 3 0 0,0 0 0 0,0 0 0 15,4-3 0-15,-4 3 0 0,0 0 0 0,0 0 0 16,3-3 0-16,-3 3 0 16,4 0 0-16,3 3 0 0,-4-3 0 0,-3 3 0 0,4 0 0 0,-1 0 0 15,1 4 0-15,3-1 0 0,-4 0 0 0,4 4 0 16,-3-7 0-16,-1 6 0 0,1-3 0 0,0 4 0 15,3-7 0-15,-4 9 0 0,1-5 0 0,-1-1 0 16,1 0 0-16,-1 4 0 0,1-4 0 0,-4 3 0 16,3 1 0-16,1-4 0 0,-1 0 0 0,4 4 0 15,-3-10 0-15,-1 6 0 0,1-3 12 0,-4-3-12 16,4 6 0-16,-1-2 0 0,-3-4 0 0,0 0 0 16,0 0-20-16,0 0-8 0,0 0-2 0,0 0 0 15,0 0-110-15,0 0-21 0,7-10-5 0,-7 10-702 16</inkml:trace>
  <inkml:trace contextRef="#ctx0" brushRef="#br0" timeOffset="203916.681">6526 4849 1584 0,'0'0'35'0,"0"0"7"0,0 0 2 0,0 0 0 0,0 0-36 0,4 6-8 0,-4-6 0 0,0 6 0 15,0-6 85-15,3 3 15 0,1 3 4 0,-4-6 0 16,4 7-32-16,-1-4-7 0,4 0-1 0,-3 0 0 16,3 0-16-16,0-3-3 0,0 0-1 0,0 0 0 15,0 0-25-15,3 7-6 0,-2-7-1 0,-1 0 0 16,0 3-12-16,0-3 9 0,0 0-9 0,0-3 8 15,0 3-8-15,0-7 0 0,-4 7 9 0,1-6-9 16,0 3 0-16,-1 0 9 0,1-4-9 0,-1 4 0 0,1-3 0 0,-4 3 0 16,3-3 0-16,-3 3 0 0,4-7 8 0,-4 7 0 15,0-3 1-15,0 6 0 0,3-7-9 0,-3 7 0 16,4-3 0-16,-4 3 0 0,3-9 0 0,-3 9-9 16,4-3 9-16,-4 3-10 0,0 0-4 15,0-7-1-15,0 7 0 0,0 0 0 16,0-9-29-16,0 9-7 0,0 0-1 0,0 0 0 0,0 0 30 0,0 0 6 15,0 0 0-15,0 0 1 16,0 0-27-16,0 0-6 0,-7 9 0 0,3-2-1 0,1-4 39 0,-1 6 10 16,1-2 0-16,-1 2 0 0,1 4 0 0,3-7 0 15,-4 3 0-15,1 1 0 0,3-4 0 0,0 3 0 16,-4 1 0-16,4-4 0 0,0 3 44 0,0 1 10 16,0-7 2-16,4 9 1 0,-4-2-30 0,3-1-7 15,-3-2 0-15,4-1-1 0,-4 3-7 0,0-3-2 16,3 1 0-16,1-1 0 0,-4 0-26 0,3 4-4 0,1-10-2 0,-1 9 0 15,1-3 22-15,-1-2 0 0,4 2 0 0,-3-3 0 16,3 3 0-16,-4-3 0 0,4-3 0 0,-3 7 0 16,3-1 0-16,0-3 0 0,0-3 0 0,0 3 0 15,0 0-58 1,7-3-7-16,-7 0-2 0,1 3 0 0,2-3-143 0,1-3-29 16,10 0-5-16,-7 0-376 0</inkml:trace>
  <inkml:trace contextRef="#ctx0" brushRef="#br0" timeOffset="204549.572">7059 4764 1497 0,'0'0'32'0,"0"0"8"0,0 0 0 0,0 0 4 0,0 0-36 0,0 0-8 16,0 0 0-16,-3 9 0 0,3-9 59 0,-7 7 9 15,7-7 3-15,-4 3 0 0,-3 6-11 0,3-9-3 16,4 0 0-16,-7 9 0 0,0-9-41 0,7 0-8 16,0 0-8-16,-7 10 12 0,0-7 4 0,0 3 0 0,7-6 1 0,-3 7 0 15,-1-4-9-15,1 3-8 16,-1 0 9-16,4 1-9 0,0-1 12 0,0 3-4 15,0-3-8-15,4 1 12 0,-4-1-4 0,0 0 0 16,3 1-8-16,-3 2 12 0,4-6-4 0,-4 6 0 0,0-9-8 0,0 0 12 16,0 0-4-16,0 0-8 0,3 7 11 0,-3-7-11 15,0 0 13-15,0 0-4 0,7 3-1 0,-7-3 0 16,4 0 4-16,-4 0 0 0,0 0 0 0,0 0 0 16,0 0-12-16,0 0-16 0,0 0 4 0,0 0 1 15,0 0 31-15,7 6 7 0,3-6 1 0,-6 3 0 16,-4-3-16-16,3 3-4 0,4-3 0 0,1 4 0 15,-1-1 0-15,-7-3 0 0,3 3 0 0,4 0 0 16,-7-3-8-16,7 0 12 0,-3 3-12 0,3 0 12 0,-7-3-12 16,7 3 10-16,0 1-10 0,-4 2 10 0,1 0 2 15,-4-6 0-15,0 0 0 0,3 3 0 0,1 3-1 0,0 4 0 16,-1-4 0-16,1-3 0 0,-4 7-20 0,3-4-4 16,-3-3-1-16,0 7 0 0,4-4 34 15,-4 3 6-15,0-6 2 0,-4 7 0 0,4-10-20 16,0 9-8-16,-3-3 0 0,-1 1 8 0,4-1-8 0,-3 3 0 15,-1-2 9-15,-3-1-9 0,3 0 28 16,-3 0 2-16,4-2 0 0,-4 2 0 16,0-3-50-16,0 0-11 0,3-3-1 0,-3 6-1 15,0-6-8-15,0-6-2 0,0 6 0 0,3 0 0 16,-3-3-28-16,-3 0-5 0,3 0-2 0,0 0 0 16,3-1-26-16,4 4-4 0,-7-6-2 0,7 6-445 15,0 0-89-15</inkml:trace>
  <inkml:trace contextRef="#ctx0" brushRef="#br0" timeOffset="-205314.142">7758 4886 649 0,'0'0'13'0,"0"0"4"0,-4-6-17 0,4 6 0 0,-3-6 0 0,-1-1 0 15,4 7 46-15,0 0 6 0,-4-6 0 0,4 6 1 16,0 0-42-16,0 0-11 0,0 0 0 0,0 0 0 16,0 0-15-16,-3-3-5 0,3 3 0 0,0 0-1 15,0 0 33-15,0 0 8 0,0 0 0 0,0 0 1 16,0 0-29-16,0 0-7 0,0 0-1 0,0 0 0 16,0 0 36-16,0 0 8 0,0 0 0 0,0 0 1 15,0 0 18-15,0 0 3 0,0 0 1 0,0 0 0 16,0 0 2-16,0 0 1 0,0 0 0 0,0 0 0 15,0 0-35-15,0 0-7 0,0 0-2 0,-4-6 0 16,4 6 43-16,-7-3 9 0,7 3 2 0,0 0 0 0,0 0-52 0,-3-10-12 0,3 10 0 0,0 0 0 16,0 0 0-16,0 0 0 0,0 0 0 15,0 0 0 1,0 0 34-16,0 0 4 0,0 0 1 0,0 0 0 0,0 0-31 0,0 0-8 0,0 0 0 0,0 0 0 31,0 0 8-31,0 0 0 0,0 0 0 0,0 0 0 0,0 0 6 0,0 0 2 0,0 0 0 0,0 0 0 16,0 0 0-16,0 0 0 0,0 0 0 0,0 0 0 15,0 0-25-15,0 0-5 0,0 0-1 0,0 0 0 16,0 0 53-16,0 0 10 0,0 0 3 0,0 10 0 16,-4-4-31-16,4 0-5 0,0 3-2 0,0-2 0 15,0 2-13-15,0 1 0 0,4-1 0 0,-4 0 0 16,3 1 0-16,1-1 0 0,-1 1 0 0,1-1 0 16,-1 4 0-16,1-1 0 0,0-3 0 0,-1 7 0 15,1-3 54-15,-1 2 8 0,1-2 2 16,-4 9 0-16,3-6-73 0,-3-1-15 0,4 4-2 0,-4 0-1 15,0-3 27-15,7 2 16 0,-7 7-3 0,0-6 0 16,3 0-4-16,-3-3-1 0,0-4 0 0,-3 1 0 16,3-4-8-16,0 1 12 0,0-7-12 0,0-3 12 15,0 0 12-15,0 0 2 0,0 0 1 0,0 0 0 16,0 0-8-16,0 0-2 0,0 0 0 0,0 0 0 16,0 0-17-16,0 0 8 0,0 0-8 0,0 0 0 15,0 0 0-15,0 0 0 0,0 0 0 0,-7 0 0 16,7 0 0-16,0 0 0 0,0 0 0 0,0 0 0 15,-7-10 0-15,7 10 0 0,-4-3 0 0,4 3 0 16,-3-6 0-16,-1 3 0 0,1-3 0 0,3-1 0 16,-4 1 0-16,4 0 0 0,-4-1 0 0,4 1 0 0,0 0 0 0,-3-3 0 15,3 2 0-15,0-2 0 0,0-1 18 0,0-5 0 0,0 5 0 16,-4 1 0-16,4 0-18 0,0-4 0 0,-3 0 0 0,3 1 0 16,-4-1-10-16,4-2-6 0,0 2 0 0,-3 1-1 15,3-4 17-15,0 7 0 0,-4-1 0 0,4 1 0 16,0-7 0-16,-3 3 8 0,3 4-8 0,0-3 0 15,-4-1 16 1,4 0-4-16,0 1 0 0,0-1 0 0,0-2-12 0,-3 5 0 0,3 1 0 0,0-1-10 16,0 1 10-16,0 0 0 15,3-4 0-15,-3 4 0 0,0-1 0 0,4 1 0 0,-1-1 8 16,-3 1-8-16,4 0 0 0,-1-1 0 0,1 1 0 0,-1-4 0 16,4 4 0-16,-3 3 0 0,0-4 0 0,3 1 0 15,0 3 0-15,-4-1 0 0,11-2-10 0,-10 3 10 16,3 2 0-16,0 1 0 0,0-6 0 0,0 3 0 15,0 6-9-15,0 0 9 0,4 0 0 0,-4 0-9 16,3 6 9-16,-3 3 0 0,4-9-9 0,0 7 9 16,-4 2 0-16,3 0 15 0,-3 4-3 0,0 0 0 15,4-1-21-15,-4-3-5 0,0 1-1 0,-3 6 0 16,3-4 15-16,-4-3 0 0,1 1 0 0,-1 2 0 16,-3-2 0-16,0-4 0 0,0 4 0 0,-3-1 0 15,3 0 8-15,-4-2-8 0,1 2 0 0,-1-3 0 16,1 4 0-16,-1-4 0 0,-3-3 8 0,0 6-8 15,3-2 0-15,-3-4 0 0,0-3 0 0,7 0 0 16,-3 6 0-16,-8-6 0 0,11 0 0 0,-10 0 0 16,3 0 0-16,7 0 0 0,-8 0 0 0,1 0 0 0,7 0-11 15,-3-6 11-15,-4 3-12 0,3-4 12 16,4 7 8-16,-7 0 8 0,7 0 1 0,-3-9 1 16,-4 9-66-16,7-9-14 0,0 9-2 0,-4 0-1 15,1-10-23-15,-1 10-4 0,4-6 0 0</inkml:trace>
  <inkml:trace contextRef="#ctx0" brushRef="#br0" timeOffset="-204206.268">8132 4833 874 0,'0'0'36'16,"0"0"-28"0,0 0 64-16,-4 6 14 0,4-6 2 0,0 0 1 15,0 0-33-15,-4 10-6 0,4-10-2 0,0 0 0 16,0 0-14-16,0 0-3 0,0 0-1 0,0 0 0 15,0 0-9-15,0 0-1 0,0 0-1 0,0 0 0 16,0 0 22-16,0 0 5 0,0 0 1 0,0 6 0 16,0-6-24-16,0 0-5 0,0 9-1 0,0-9 0 15,0 0-17-15,0 0 0 0,0 0 0 0,0 6 0 16,0-6 47-16,0 0 5 0,0 0 2 0,0 0 0 16,0 0-26-16,0 0-6 0,4 7-1 0,-4-7 0 0,0 0-21 0,0 0-13 0,7 3 1 0,-3 0 1 31,3-6 11-31,3 3 0 0,-6 0 0 0,-1-3 0 0,4 0 26 15,0-1 7-15,0 1 2 0,1-3 0 0,-1 3-35 0,0 0 0 0,0 0 0 0,0 0 0 16,-4-4 9-16,4 1-9 0,0 0 0 0,-3 3 9 16,-1-4-9-16,4 1 12 0,-3 0-12 0,-4-1 12 15,4-2-12-15,-1 0 0 0,1-1 9 0,-1 1-9 16,1-4 0-16,-4 4 9 0,7-4-9 0,-7 4 0 16,0 0 8-16,0-1-8 15,0 1 0-15,0 2 0 0,-7-2 16 0,7 0-3 0,-4 9-1 0,-3-3 0 16,7 3-12-16,-3 0-13 0,-5 0 2 0,1 3 1 15,0-3 1-15,0 9 0 0,0-3 0 0,-3 1 0 16,3-1-15-16,-4 3-2 0,4-2-1 0,-4 2 0 16,4 0 7-16,-3 1 2 0,6-1 0 0,-6 4 0 15,3-1 18-15,3-2 0 0,-3-1 8 0,3 0-8 16,-3 1 0-16,4-1 0 0,3-2 0 0,-4 2 0 16,4 4 0-16,0-10 0 0,0 3 0 0,4 0 0 15,-4 4 0-15,3-4 0 0,-3-3 0 0,4 3 0 16,3 4 0-16,-3-4 0 0,3-3 0 0,0 6 0 15,3-2 0-15,-3-4 0 0,0 6-8 0,4-2 8 16,-4-1 0-16,0-3 0 0,0 3 0 0,0-3 0 16,0-3 0-16,0 4 0 0,-7-4 0 0,7 3 0 15,-3-3 0-15,-4 0 0 0,7 0 0 0,0 0 0 16,-4-3-26-16,5-1-2 0,-1 1 0 0,-4 0 0 16,8 0-56-16,-8 0-12 0,4-3-3 0</inkml:trace>
  <inkml:trace contextRef="#ctx0" brushRef="#br0" timeOffset="-203793.37">8474 4839 1261 0,'0'0'26'0,"0"0"6"15,-4 10-32-15,4-10 0 0,-3 3 0 0,3-3 0 16,-4 6 101-16,4-6 14 0,0 0 2 0,-3 6 1 16,3-6-38-16,0 6-8 0,0-6-2 0,-4 10 0 15,4-10-39-15,0 6-8 0,-3 4-2 0,3-1 0 16,0-6-21-16,0 6 8 0,0 1-8 0,0 2 0 16,3-5 0-16,-3 2 0 0,0-3 0 0,0 4 0 15,0-10-24-15,0 6-2 0,0 3-1 0,0 1 0 16,0-4-117-16,0-6-24 0,0 6-5 0</inkml:trace>
  <inkml:trace contextRef="#ctx0" brushRef="#br0" timeOffset="-203633.784">8463 4667 1386 0,'0'0'28'0,"-7"6"8"0,4 3-28 0,3-9-8 0,-7 3 0 0</inkml:trace>
  <inkml:trace contextRef="#ctx0" brushRef="#br0" timeOffset="-203107.246">8636 4792 1314 0,'0'9'37'0,"0"1"8"0,-4-1-36 16,4 4-9-16,0-4 0 0,-3 4 0 0,3-4 104 0,0 1 20 0,0 2 3 0,0-2 1 16,0-1-104-1,3 0-24-15,-3 1 0 0,0-7 0 0,0-3 0 0,0 0 11 0,0 0-3 0,0 0-8 16,0 0 47-16,0 0 2 0,0 0 1 16,0 0 0-16,0 0-33 0,0-3-6 0,0-4-2 0,0-2 0 15,0 6 44-15,0-6 9 0,0-1 2 0,0 4 0 16,0-4-64-16,0 1 0 0,0 0-14 0,4-1 2 15,-4 1 12-15,0-1 16 0,4 1-4 0,-4 3-1 16,3-4-11-16,1 1-16 0,-4 3 4 0,3-4 1 16,1 1 11-16,-1 9 0 0,1-10 0 0,-1 7 0 15,-3 3 0-15,7-3-12 0,-3 3 12 0,-4 0-12 16,7 0 12-16,0 3 0 0,0 0 0 0,0 4-8 16,0-4 8-16,4 6 0 0,-4 1 0 0,-4-1 0 15,4 0 0-15,-3 1 0 0,3 2 0 0,-4 1 0 16,4 0 9-16,-3-4-9 0,0 3 12 0,-1 1-12 15,4-7 12-15,-3 10-4 0,-1-7 0 0,4 1-8 16,-3-7 0-16,-1 9 0 0,4-5 0 0,0-1 0 16,-3-3-13-16,3 0-10 0,0-3-1 0,-3 3-1 15,3-3-171-15,0 4-35 0</inkml:trace>
  <inkml:trace contextRef="#ctx0" brushRef="#br0" timeOffset="-202718.939">9006 4384 1344 0,'0'0'28'0,"0"0"7"0,0 0-35 0,0 0 0 0,0 0 0 0,0 0 0 16,0 0 89-16,0 0 11 0,0 0 3 0,0 0 0 16,0 0-34-16,-3 10-6 0,3-10-2 0,0 3 0 15,-4 6-25-15,4-2-4 0,4-4-2 0,-4 12 0 16,3-5-6-16,-3 2 0 0,4 7-1 0,-1-3 0 16,1 0 0-16,0 2 0 0,-1 1 0 0,1 6 0 15,3 0-7-15,-4 0 0 0,1 4-1 0,-1-1 0 16,4 3-15-16,-3 1 11 0,-1-4-11 0,1 0 10 15,-1 7-10-15,1-7 0 0,3 0 0 0,-4-3 8 16,1 3-8-16,0-6 0 0,-1 0 0 0,1-3 0 16,-1-3 0-16,1-1 0 0,-1-2-10 0,1-4 10 15,-4 4-32-15,3-7 0 0,1-3 0 0,-4-3 0 16,0 0-104-16,0 0-22 0,0 0-4 0</inkml:trace>
  <inkml:trace contextRef="#ctx0" brushRef="#br0" timeOffset="-202456.333">8992 4820 1314 0,'0'0'56'0,"0"0"-45"15,-7-3 88-15,7 3 17 0,-3-6 4 0,3 6 1 16,-4-3-39-16,4 3-8 0,0 0-2 0,0 0 0 15,0 0-23-15,0 0-5 0,0 0 0 0,0 0-1 16,0 0-27-16,4-7-6 0,3 7-1 0,0 0 0 16,0 0-9-16,3 0 0 0,1 7 0 0,0-1 0 15,-1-3-24-15,1 0 2 0,-1-3 1 0,1 3 0 16,-4-6-104-16,4 3-21 0,-1-3-4 0</inkml:trace>
  <inkml:trace contextRef="#ctx0" brushRef="#br0" timeOffset="-202010.577">9243 4792 1576 0,'0'0'32'0,"-4"9"9"15,4 1-33-15,4-4-8 0,-4 4 0 0,0-1 0 0,3 4 86 0,1-7 15 16,-4 3 3-16,3 4 1 0,1-1-37 0,-4-2-7 16,3 5-1-16,1-5-1 0,-1 2-23 0,1-2-5 0,0-1-1 0,-4 4 0 15,3-4-12-15,1 0-2 0,-1 4-1 0,-3-4 0 16,4-2-6-16,-4 2-1 0,0-9 0 0,0 0 0 16,0 0 10-16,0 0 2 0,0 0 0 15,0 0 0-15,0 0 13 0,0 0 3 0,0-9 1 0,-4 2 0 16,4-2-11-16,-3-4-2 0,3 1-1 0,0-4 0 15,-4 4-14-15,4-1-9 0,0 4 12 0,-3-1-12 16,3-5 21-16,0 5-2 0,0 1-1 16,0-4 0-16,0 1-18 0,0 6 0 0,0-4 0 0,0 1 0 15,0 6-11-15,0-4-5 0,0 7-2 0,0 0 0 16,0-6 29-16,0 6 5 0,3-6 2 0,1-1 0 16,-4 7-38-16,3 0-8 0,1-3-2 0,3-3 0 15,-4 6 17-15,1-3 3 0,3-3 1 0,-4 3 0 16,4-4-13-16,0 4-2 0,0-3-1 0,1 6 0 15,-1-10 25-15,3 10 0 0,-3 0 0 0,0-3 0 16,4 3-96-16,-4 0-13 0,0 0-3 0</inkml:trace>
  <inkml:trace contextRef="#ctx0" brushRef="#br0" timeOffset="-201381.27">9536 4849 1242 0,'0'0'52'0,"0"0"-41"15,0 0 62-15,0 3 13 0,0-3 2 0,3 9 1 16,4 0 31-16,-3-2 7 0,3-4 1 0,-4 3 0 15,4-3-103-15,0 4-25 0,0-4 0 0,0 3 0 16,1-3 36-16,-1-3 3 0,0 0 0 0,0 6 0 16,-4-6-15-16,4-6-4 0,-3 6 0 0,-1-3 0 15,1-3 26-15,-4 3 5 0,3-7 1 0,-3 1 0 16,0 2-28-16,0-2-6 0,0 0-1 0,0-4 0 16,-3 4-17-16,3-1 0 0,-4 1 0 0,1-1 0 15,-1 1 0-15,1 0 0 0,-1 6 0 0,-3-4 0 16,4-2 0-16,-1 6 0 0,-3-4 0 0,7 7 0 15,-3-3 0-15,-5 3 0 0,8 0 0 0,-7 0 0 16,7 0 0-16,-7 0 0 0,7 0 0 0,-7 10 0 0,4-7 0 0,-1 6 0 16,1 1 0-16,3-1 0 0,-4 7 0 0,4-4 0 0,0 4 0 15,0-3 0-15,0-1 0 0,0 4 0 0,0-4 0 16,0 7 0-16,4-10 0 0,-1 7 0 0,-3 0 0 0,4-7 0 16,-1 1 0-16,1-1 0 0,-1 0 0 0,4 1 0 15,-3-4 0-15,3 0 0 0,0 1 0 0,0-1 0 16,0-3 0-16,0-3 0 0,0 6 0 0,0-2 0 31,0-4-32-31,0 0-3 0,4 0-1 0,-4 0 0 0,0 0-145 0,0 0-30 0,0-4-5 0</inkml:trace>
  <inkml:trace contextRef="#ctx0" brushRef="#br0" timeOffset="-200752.789">9973 4751 1478 0,'0'0'31'0,"0"0"6"15,0 0-29-15,0 0-8 0,0 0 0 0,0 0 0 0,0 0 100 0,0 0 20 0,-7 0 3 0,0 0 1 16,7 0-49-16,-7 0-10 0,0 0-1 0,0 0-1 31,-4 0-24-31,4 3-5 0,4-3-1 0,-4 0 0 0,-1 7-13 0,1-4-4 0,0-3 0 16,0 9 0 0,0-2 0-16,4-4 0 0,-1 6 0 0,-3-3 0 15,4 4-8-15,-1-4-8 0,-3 3 12 0,0 1-12 0,3-1 13 0,1 1-4 0,-1-1-1 0,4 0 0 16,-3 1-8-16,3-1 10 0,-4 1-10 0,4-1 10 15,0-3-10-15,0-6 8 0,0 0-8 0,4 10 8 16,-4-10-8-16,0 0 8 0,0 3-8 0,0-3 8 16,3 6-8-16,-3-6 0 0,7 6 0 0,-7-6 0 15,4 4 0-15,-4-4 0 0,7 6 0 0,0-3 0 16,-3 0 0-16,-4-3 0 0,7 3 0 0,0 0 0 16,-4-3 8-16,4 4-8 0,0-1 0 15,0-3 8-15,0 3-8 0,-3 0 0 0,3 0 0 0,0 3 0 16,0-3 0-16,0 1 0 0,0 2 0 15,4-3 0-15,-4 0 0 0,0 3 0 0,0 1 0 0,0-1 0 16,-3 3 0-16,3-5 0 0,-4 5 0 0,1 0 0 16,-1 1 0-16,1-1 0 0,-1 1 0 0,-3-1 0 15,4 0 0-15,-4 1 0 0,0-1 0 0,0 1 0 16,0-1631 0-16,0 3254 0 0,0-1633 0 0,-4 10 0 16,1-4 0-16,3-6 0 0,-7 9 0 0,7-9 0 15,-4 3 0-15,-3 7 0 0,7-10 0 0,-7 0 0 16,0 6 0-16,-4-3-12 0,4-3 4 0,4-3 8 15,3 3-22-15,-7 0 3 0,7 0 1 0,-7-6 0 16,7 6-27-16,-4 0-6 0,4 0-1 0,0 0 0 16,0 0-98-16,0 0-20 0,-7 0-4 0</inkml:trace>
  <inkml:trace contextRef="#ctx0" brushRef="#br0" timeOffset="-193134.653">10777 4849 851 0,'0'0'36'0,"-7"6"-36"16,4-3 86-16,3-3 10 0,-4 6 3 0,4-6 0 16,-7 6-12-16,7-6-3 0,0 0 0 0,0 0 0 15,0 0-12-15,-3 4-2 0,3-4-1 0,0 0 0 16,0 0-13-16,0 0-2 0,0 0-1 0,0 0 0 15,0 0-29-15,-7 6-7 0,7-6-1 0,0 0 0 16,0 0-16-16,0 0 0 0,0-1624 0 0,0 3254 0 16,3-1627 0-16,-3-3 0 0,4 10 0 0,-1-1 0 15,1-3 0-15,3-3 0 0,-4 4 0 0,1 2 0 16,3-3 0-16,-4-2 0 0,1 2 0 0,3-3 0 16,-3 3 0-16,-4-6 0 0,3 0 0 0,4 3 0 15,-3-3 11-15,3 0 1 0,-4 0 1 0,1-3 0 16,3 3 5-16,-4-6 1 0,4 3 0 0,0-3 0 15,0 2-9-15,1-2-2 0,-1-3 0 0,0 2 0 16,0-2-8-16,0 6 8 0,0-6-8 0,0 2 8 16,0 1-8-16,-4 3 0 0,1-3 0 0,0 2 0 15,-4 4-33-15,3-3-9 0,-3 3-2 0,0 0 0 0,0 0 64 0,0 0 12 0,0 0 2 0,0 0 1 16,0 0-35-16,-3-3-9 0,3 3-1 0,0 0 0 16,-8-3-12-16,8 3-2 15,0 0-1-15,-10-3 0 16,10 3 25-16,-7 0 0 0,7 0 0 0,-7-3 0 0,-4 3 0 15,4 0 0-15,0 0 0 0,7 0 0 0,-7 0 0 0,7 0 0 16,0 0 0-16,-7 0 0 0,7 0-13 0,0 0 2 16,0 0 1-16,-7 0 0 0,7 0-5 0,-7 0-1 15,7 0 0-15,0 0 0 0,-7 6-7 0,7-6-1 0,-4 3-1 0,-3 3 0 16,7-6 9-16,-3 7 3 0,-1-1 0 0,1 0 0 16,-1 1 13-16,1 2 0 0,3-6 0 0,-4 6-9 15,1-2 9-15,3-7 0 0,-4 9 0 0,4-3 0 16,-4 4 0-16,4-4 0 0,0-6 0 0,-3 6-8 15,-1 4 8-15,4-10 0 0,0 6 0 0,0-6 0 16,-3 6 0-16,3-6 8 0,0 10-8 0,0-4 0 16,0-6 0-16,0 6 0 0,0 4 0 0,3-4 0 15,1-3 22-15,-1 7 0 0,1-1 0 0,0 0 0 16,3 1-12-16,0-1-2 0,3-3-8 0,1 4 12 16,-4-1-12-16,3 1 9 0,5 2-9 0,-8-2 8 15,3-4-8-15,1 0 0 0,-4 4 0 0,3-4 0 16,-3-3 0-16,1 3 0 0,-1-3 0 0,0-3 0 15,0 0-24-15,-4 0-8 0,4 0 0 0,0 0-1 16,0-3-127-16,0-3-26 0</inkml:trace>
  <inkml:trace contextRef="#ctx0" brushRef="#br0" timeOffset="-192744.695">11074 4431 1314 0,'0'0'37'0,"0"0"8"16,-4 10-36-1,4-1-9-15,-3 1 0 0,3 5 0 0,-4-2 104 0,4 3 20 0,0 2 3 0,0 8 1 16,0-1-103-16,0 3-25 0,0 0 0 0,0 10 0 16,0-7 49-16,0 4 5 0,4-4 1 0,-4-3 0 15,0 3-37-15,3-2-7 0,1-1-2 0,-4 0 0 16,3-9 8-16,-3 6 2 0,0-3 0 0,4 0 0 15,-4-3-19-15,0-10 0 0,0 7 0 0,0-4 0 16,0-2 0-16,0-1 0 0,0-9 0 0,0 3 0 16,0-3-12-16,0 0-5 0,0 0-2 0</inkml:trace>
  <inkml:trace contextRef="#ctx0" brushRef="#br0" timeOffset="-192432.652">10947 4748 1074 0,'0'0'30'0,"0"0"8"15,0 0-30-15,0 0-8 0,0 0 0 0,0 0 0 16,3 3 52-16,1 0 10 0,-4-3 2 0,7 7 0 16,0-4 0-16,0-3 0 0,4 9 0 0,-4-9 0 15,3 7 0-15,1-4 0 0,-1-3 0 0,1 6 0 16,3-3-52-16,0-3-12 0,0 6 0 0,-3-3 0 16,3-3 0-16,-4 7 0 0,1-4 0 0,0-3 0 15,-1 3-100-15,1-3-22 0,-1 0-5 0</inkml:trace>
  <inkml:trace contextRef="#ctx0" brushRef="#br0" timeOffset="-191549.992">11850 4764 1094 0,'0'0'23'0,"0"0"5"16,-7 9-28-16,7-9 0 0,-4 0 0 0,4 0 0 16,0 0 56-16,0 0 7 0,0 0 1 0,-3 10 0 15,3-10 16-15,-4 6 3 0,4-6 1 0,-3 9 0 0,3-6-9 16,-4 7-2-16,4-1 0 0,-3-2 0 0,3 2-30 15,0 4-7-15,0-7 0 0,0 6-1 16,0 1-12-16,0 3-3 0,0-4 0 0,0 4 0 16,0-1-20-16,-4 1 9 0,4-3-9 0,-3 2 0 0,3-2 10 0,-4-4-10 0,0 1 8 0,4-4-8 31,0-6 12-31,0 0-4 0,0 0 0 0,-3 9 0 0,3-9 8 0,0 0 2 0,0 0 0 0,0 0 0 16,0 0-6-16,-7-6 0 0,3 6-1 0,1-3 0 15,3-3-11-15,-4-1 0 0,4 1 0 0,0-3 0 16,0-1 0-16,0 1 0 0,0 0 0 0,0-4 0 15,4 4 0-15,-4-7 0 0,3 6 0 0,1-2 0 16,-1 3 0-16,1-1 0 0,-1 1 0 0,1-1 0 16,0 4 0-16,3-3 0 0,-4-1-10 0,1 4 10 15,-1 0 0-15,1-1 0 0,-1 4 0 0,1 0 10 16,-1-3-10-16,-3 6 0 0,7-3 0 0,-3 3 0 16,-4 0 0-16,7-7 0 0,-4 7 0 0,-3 0 0 15,7 0 0-15,-3 0-12 0,0 0 2 0,3 7 1 16,-4-4 9-16,1-3 0 0,-1 3 0 0,4 3 0 15,-3-3 0-15,-1 4 0 0,4-1 0 0,-3 7 0 16,-1-10 0-16,1 6 0 0,-1 4 0 0,1-4 0 16,0 7 0-16,-4-7 0 0,3 10 0 0,1-3 0 15,-1-1 0-15,-3 1 0 0,4-4 0 0,-4 4 0 16,3-3 0-16,-3 2 0 0,4-2 0 0,-4-4 0 16,3 4 0-16,-3-4 12 0,0-9-2 0,0 0-1 15,0 0-17-15,0 0-4 0,0 0-1 0,0 0 0 16,0 0-115-16,0 0-24 0,7-3-4 0</inkml:trace>
  <inkml:trace contextRef="#ctx0" brushRef="#br0" timeOffset="-190915.948">12181 4870 1384 0,'0'0'39'0,"0"0"9"16,0 0-38-16,0 0-10 0,0 0 0 0,0 0 0 15,0 0 91-15,0 0 16 0,-7 0 3 0,0 0 1 16,7 0-57-16,-7 0-11 0,0 0-3 0,0 0 0 15,7 0-16-15,-7 0-4 0,0 0-1 0,7 0 0 16,-7 4-19-16,7-4 8 0,-7 3-8 0,7-3 0 16,-4 3 12-16,4-3-12 0,-3 6 12 0,-1-3-12 15,1 7 0-15,3-4 0 0,0 3 0 0,0-6-12 16,0 7 21-16,0-1 5 0,0 1 1 0,0-1 0 16,0 1-15-16,0-1 9 0,0 0-9 0,0 1 8 0,0-1 4 0,0 4 0 15,0-7 0-15,0 3 0 16,3-5-12-16,1 5 12 0,-1-3-12 0,1-3 12 15,-1 7-12-15,4-7 10 0,1-3-10 0,-1 3 10 16,0 0 2-16,3-3 1 0,-3 0 0 0,4 0 0 16,-4-3-4-16,4 0-1 0,-4-3 0 0,3-1 0 0,-3-2-8 0,4 0 0 15,-1 5 0-15,-3-5 0 16,1 3 0-16,2-7 0 0,-3 1 0 0,0 2 0 0,0-2 0 0,-3-1 0 0,3 4 0 0,-4-4 0 16,1-3 0-16,-1 7 0 0,1 0 0 0,-1-1 0 15,-3 4 0-15,4-3 0 0,-4 2 0 0,0 1 0 16,0 6 0-16,0-6 0 0,0 6 0 0,-4-6 0 15,4 6 0-15,0 0 0 0,-3 0 0 0,-4-10 0 16,0 7 0-16,0 3 0 0,0-3 0 0,-4 0 0 16,4 0 0-16,-3 3 0 0,-1 0 0 0,4-4 0 15,-4 4 0-15,1 0 0 0,3 0 0 0,-4 4 0 16,4-4 0-16,0 3 0 0,0-3 0 0,7 0 0 16,-4 6 0-16,-3-3 0 0,7-3 0 0,-3 10 0 15,3-7-46-15,0 6-14 0,0 0-4 0,3 1 0 16,1-1-102-16,-1 1-21 0,1 5-4 0</inkml:trace>
  <inkml:trace contextRef="#ctx0" brushRef="#br0" timeOffset="-190419.005">12460 4836 1051 0,'0'0'21'0,"0"0"7"0,0 0-28 0,0 0 0 0,0 0 0 0,0 0 0 15,0 0 89-15,0 0 12 16,0 0 3-16,0 0 0 0,0 0-56 0,0 0-10 0,-3 6-2 0,3 4-1 16,-4-1 23-16,4 0 5 0,0 1 1 0,0-1 0 15,0 1-14-15,0-1-2 0,4 7-1 0,-4-7 0 16,0 4-24-16,3-4-5 0,1 1-1 0,-4-1 0 16,3 0-17-16,1 1 0 0,-1-4 0 0,4 3 0 15,0-2 35-15,-3-1 3 0,3 3 1 0,0-5 0 16,0 5-19-16,0-3-3 0,0-3-1 0,0 4 0 15,0-4-5-15,0-3-2 0,0 0 0 0,0 0 0 16,0 0-9-16,1-3 0 0,-1-4 0 0,-4 4 0 16,4-3 39-16,0 3 5 0,0-3 2 0,-3-4 0 15,-1 1-22-15,4-1-5 0,-7-2-1 0,4 2 0 16,-1-5 2-16,1 2 0 0,-4 1 0 0,0-4 0 16,3 3-20-16,-3 4 0 0,0-7 0 0,-3 7 0 15,3-1 0-15,-4 4-9 0,1-3-1 0,-1 6 0 16,1-7-110-16,-1 1-21 0,1-1-5 0</inkml:trace>
  <inkml:trace contextRef="#ctx0" brushRef="#br0" timeOffset="-189252.965">12989 4773 1314 0,'0'0'37'0,"0"0"8"0,0 0-36 15,0 0-9-15,0 0 0 0,0 0 0 16,0 0 104-16,0 0 20 0,0 0 3 0,0 0 1 16,0 0-69-16,0 0-14 0,0 0-2 0,0 0-1 15,0 0-12-15,0 0-2 0,0 0-1 0,0 0 0 16,0 0-11-16,0 0-1 0,-7 10-1 0,7-10 0 0,-7 6 2 0,7-6 0 0,-7 3 0 0,7-3 0 16,-3 0 3-16,3 0 1 0,-7 9 0 0,-1-9 0 15,8 0-9-15,-3 10-2 0,-4-4 0 0,3-3 0 16,4-3-9-16,-3 7 0 0,-1-4 0 0,1 3 0 15,-1 0 24-15,1 1 4 0,-1-1 0 0,1 0 0 16,-1 3-28-16,4-2 8 0,0-1-8 0,-3 0 0 16,3 4-19-16,0-4-9 0,-4-3-1 0,4 6-1 15,0-9 30-15,0 7 0 0,0-7 0 0,0 0 0 16,0 3 0-16,0-3 0 0,0 0 0 0,0 0 0 16,0 0 0-16,0 0 0 0,0 0 0 0,4 9 0 15,-4-9 0-15,3 3 0 0,-3-3 0 0,7 4 0 16,-3-1 22-16,-4-3 10 0,7 3 3 0,-4-3 0 15,-3 0-35-15,7 3 0 0,-3-3 0 0,-4 0 0 16,7 3 0-16,0-3 0 0,-7 0 0 0,4 0 0 16,3 0 0-16,0 3 0 0,-4-3 0 0,4 3 0 15,0-3-21-15,-3 4-11 0,3-1-3 0,-7-3 0 16,7 3 56-16,-4 3 11 0,-3-6 3 0,4 6 0 16,0 1-35-16,-1 2 0 0,-3-3 0 0,0 4 0 15,0-1 0-15,-3 1 0 0,3-1 0 0,-4 0 0 16,-3 4 0-16,3-4 0 0,-3 1 0 0,0-1 0 15,0 0 0-15,-3-2 0 0,3-1 0 16,0-3 0-16,-4-3-21 0,4 0-11 0,0-3-3 0,-4-3 0 16,4-4-44-16,0 1-9 0,-3-4-1 0</inkml:trace>
  <inkml:trace contextRef="#ctx0" brushRef="#br0" timeOffset="-188018.458">13698 4870 1123 0,'0'0'23'0,"0"0"7"16,0 0-30-16,0 0 0 0,0 0 0 0,0 0 0 16,0 0 63-16,0 0 6 0,0 0 2 0,-3 10 0 0,3-1-33 0,0 1-6 0,0 5-2 15,0-2 0-15,0 3 21 0,3-1 4 0,-3-2 1 0,4 2 0 32,-1 1 3-32,-3 3 1 0,4 0 0 0,-4 0 0 15,0 3-23-15,3 3-4 0,-3 0-1 0,0 3 0 16,0 0-13-16,0 0-3 0,0 7-1 0,-3-4 0 0,3-3-7 15,-4-2 0-15,4 2-8 0,-3-3 12 0,-1-3-12 0,4-3 0 16,0-1 8-16,-3 4-8 0,3-6 0 0,-4-3 0 16,4-1 0-16,-3-2 0 0,3-1 8 0,-4-3 0 0,4-6-8 0,0 0 12 15,0 0 9-15,0 0 2 0,0 0 0 0,0 0 0 16,0-6 5-16,-3-3 0 0,3-1 1 0,0-2 0 16,3-1-15-16,-3-6-3 0,4 0-1 0,-4 1 0 15,3-1-10-15,1 0 0 0,-1-3 9 0,-3-6-9 16,4 0 29-16,-4-1 2 0,0 1 0 0,0-3 0 15,0 3-39-15,0-4-8 0,0 4-2 0,-4-3 0 16,4 6 18-16,0-4 0 0,0 1 0 0,0 3 0 16,0 0 0-16,0 0 8 0,-3 0-8 0,3-3 0 15,0 6 0-15,3 0 0 0,-3-3 0 0,0 6 0 16,4-6 0-16,-1 12 0 0,1-6 0 0,-1 7 0 16,1-4 0-16,0 7 0 0,3-1 0 0,0 4 0 15,0 3-12-15,0 0 12 0,0 0-12 0,0 6 12 16,3 0-11-16,-2 0 11 0,2 3-10 0,-3 4 10 15,0-1-9-15,-3 1 9 0,3 2-8 0,-4-3 8 16,4 1 0-16,-3 9 0 0,-1-10 0 0,1 7 0 16,-4-4 0-16,0 1 0 0,3 3 0 0,-3-4 0 15,0 4 0-15,-3-4 0 0,3 7 0 0,0-3 8 0,-4-1-8 16,4 1 12-16,0 0-4 0,-3-4 0 16,3 1-8-16,0-4 0 0,0 1 0 0,0-4 0 0,0-6 0 0,0 0 0 0,3 9 0 0,-3-9 0 15,0 0 0-15,0 0 0 0,0 0-10 0,0 0 10 31,0 0-33-31,0 0 0 0,0 0 0 0,0 0 0 0,-7-9-126 16,0 3-25-16,0-4-4 0</inkml:trace>
  <inkml:trace contextRef="#ctx0" brushRef="#br0" timeOffset="-187472.442">14002 4849 1333 0,'0'0'56'16,"0"0"-44"-1,3 0 93-15,4 3 19 0,0-3 4 0,0 3 1 16,1-3-65-16,-1 0-14 0,0-3-2 0,0 3-1 16,0-3-24-16,0 3-5 0,0-10-1 0,0 4 0 15,0 0 38-15,0-4 7 0,0 1 2 0,4-1 0 16,-8-5-52-16,4 5-12 0,-3-2 0 0,-1-1 0 16,-3 4 29-16,4-4 3 0,-4 4 1 0,0-1 0 15,0 1-53-15,0 3-10 0,-4-1-2 0,4 7-1 0,-3-3 33 0,3 3 0 0,-4-9 0 16,1 3 0-1,3 6 0-15,-7 0 0 0,-4 0 0 0,4 0 0 0,0 0 0 0,0 0 16 0,0 6-2 0,0 3 0 16,3-2-22 0,-3-1-5-16,0 3-1 0,0 4 0 0,0-1 14 0,4 1 0 0,-1-1 0 0,-3 7 0 15,3-3 0-15,1-4 0 0,-1 7 0 0,1 0 0 16,3-3 0-16,0-1 0 0,-4 4 0 0,4-3 0 16,0-4 0-16,0-2 0 0,0 2 0 0,0 1 0 15,4-7 0-15,-4 4 0 0,3-7 0 0,-3-3 0 16,7 6 0-16,-3-3 0 0,3 0 0 0,4-3 0 15,-4 3 21-15,3-3 7 0,4 0 2 0,-3 4 0 16,3-4-48-16,-3 3-10 0,3-3-1 0,-4 0-1 16,1 0 30-16,-1 0 20 0,-2 0-4 0,2 0 0 15,-3 0-196-15,4-3-39 0</inkml:trace>
  <inkml:trace contextRef="#ctx0" brushRef="#br0" timeOffset="-187174.012">14351 4733 1736 0,'-4'9'49'0,"4"0"11"0,0 1-48 0,0 2-12 0,0-2 0 0,0-1 0 16,0 0 80-16,0 7 13 0,0-3 3 0,-3-4 1 15,3 4-54-15,0-1-11 0,0 1-3 0,0-1 0 16,0-2-21-16,0-1-8 0,0 0 0 0,0-2 9 16,0-7-9-16,0 0-11 15,0 0 3-15,0 0 0 0,0 0-97 0,0 0-19 0,3-7-4 16</inkml:trace>
  <inkml:trace contextRef="#ctx0" brushRef="#br0" timeOffset="-187014.175">14323 4485 1307 0,'-4'6'55'16,"4"-6"-44"-1,0 0 46-15,0 0 10 0,0 0 1 0,0 0 1 16,0 0-53-16,0 0-16 0,0 0 8 0</inkml:trace>
  <inkml:trace contextRef="#ctx0" brushRef="#br0" timeOffset="-185814.404">14799 4742 1134 0,'0'0'32'0,"-7"0"8"0,0 3-32 0,0 0-8 0,-4 0 0 0,4-3 0 16,-3 3 40-16,-1-3 6 0,0 7 2 0,1-4 0 16,-1-3 16-16,4 6 4 0,0-3 1 0,0 7 0 15,4-10-14-15,-1 9-3 0,4-9-1 0,-3 0 0 16,-1 9 18-16,4-2 4 0,0-7 1 0,-3 9 0 15,3-3-37-15,0 1-7 0,0-7-2 0,0 9 0 16,3 1-16-16,-3-10-3 0,0 3-1 0,0 6 0 16,4-3-8-16,-1 1 0 0,-3-1 0 0,4 0 8 15,-1-3-8-15,4 7 0 0,-3-4 0 0,-1-3 0 16,4 6 8-16,-3-9-8 0,3 10 8 0,0-10-8 16,-4 6 20-16,8-3 0 0,-4-3-1 0,0 3 0 15,-3-6-19-15,3 3 0 0,0-3 0 0,0-3 0 0,0 3 0 0,-4-4 10 16,1-2-2-16,3 0 0 0,-3 6 2 15,-1-10 0-15,-3 4 0 0,4-1 0 0,-1 1 12 16,-3 3 2-16,0-7 1 0,4 7 0 0,-4-4-10 0,0 1-3 16,0-1 0-16,0 1 0 0,-4 9-4 15,4-9 0-15,0 9-8 0,-3-3 12 0,3 3-4 0,0 0-8 0,0-7 11 0,0 7-11 16,0 0 0-16,0 0 0 0,0 0 0 0,0 0 0 16,0 0 0-16,-4 10 0 0,4-1 0 0,-3 0 0 15,3 1 0-15,0-1 0 0,0 4 0 0,0 3 0 16,0-4 0-16,3 1 0 0,-3 2 0 0,0 4 0 15,4-3 0-15,-1 3 0 0,1-1 0 0,-4 1 0 16,3 3 0-16,1 0 0 0,-1 3 0 0,-3 0-9 16,4 7 9-16,-4-4 0 0,3 6 0 0,-3 1 0 15,0-1 0-15,0 1 0 0,0-4 0 0,0 4 0 16,0-4 0-16,-3 0 0 0,3-6 0 16,-4-3 0-16,1 3 0 0,-1-3 0 0,1-6 0 0,-4 3 0 15,3-7 0-15,1-2 9 0,-1-1-9 0,1 1 0 16,3-10 8-16,-8 3-8 0,8-3 0 0,-7 0 0 15,0 0 8-15,-3-3-8 0,3-4 12 0,-4 4-12 16,1-3 12-16,-1-3-12 0,0 5 12 0,-3-5-12 16,4 0 11-16,-4-1-11 0,-4-2 10 0,4 2-10 15,0-5 0-15,-4-1 0 0,0 3 0 0,4-5 0 16,0-1-15-16,4 6-2 0,-1-6-1 0,4 4 0 16,0-4-37-16,3 3-7 0,1 1-2 0,-1-4 0 15,4 0-102-15,0 0-21 0,4 0-4 0</inkml:trace>
  <inkml:trace contextRef="#ctx0" brushRef="#br0" timeOffset="-185198.196">14972 4773 1094 0,'0'0'23'0,"0"0"5"15,0 0-28-15,0 7 0 0,0-4 0 0,0 6 0 16,0 0 56-16,0 1 7 0,0-1 1 0,3 4 0 16,-3 3 0-16,0-4 0 0,0 4 0 0,0 3 0 15,0-7 21-15,0 4 5 0,0-7 1 0,0 4 0 16,-3-1-19-16,3-2-3 0,-4-4-1 0,1 3 0 16,3-9-28-16,0 0-5 0,0 0-2 0,0 0 0 0,0 0 5 0,0 0 1 0,0 0 0 15,0 0 0 1,0 0-11-16,0 0-3 0,3-9 0 0,-3 3 0 15,4-7-34-15,-4 1-7 0,3-4-2 0,1 6 0 0,-1-8 18 0,5 8 0 0,-5-5 0 0,1 2 0 32,-1 1 13-32,1-4 3 0,3 3 1 0,-4 1 0 15,1-4-65-15,3 7-12 0,-4-1-4 0,1 7 0 0,-1-3 52 0,1 3 12 16,-4 3 0-16,0 0 0 0,7-7 0 0,-3 7 0 0,3 0 0 0,-7 0 0 16,3 0 0-16,4 0 0 0,0 7 0 0,-3-4 0 15,3 3 0-15,0-3 0 0,0 7 0 0,-4-4 0 16,4-3 0-16,1 6 0 0,-1 4 0 0,-4-4 0 15,4 1 0-15,0-1 0 0,-3 4 0 0,3-4 0 16,-4 1 24-16,1-1 7 0,-4-3 1 0,3 4 1 16,1-1-53-1,-4 0-10-15,0 1-2 0,3-1-1 0,-3-2 54 0,4 2 11 0,-4-9 3 0,4 6 0 16,-4 1-56-16,3-1-11 16,1 0-3-16,-1 0 0 0,4-3-74 0,-3 4-15 0,3-7-4 15</inkml:trace>
  <inkml:trace contextRef="#ctx0" brushRef="#br0" timeOffset="-184670.505">15388 4751 1485 0,'0'0'31'0,"0"0"7"0,-7-3-30 15,4 0-8-15,-1 0 0 0,-3 0 0 0,7 3 124 0,-7-3 23 0,0 0 5 0,7 3 0 16,-7 0-75-16,0-4-15 0,7 4-3 0,-7 0-1 16,7 0-42-16,-7 4-8 0,7-4-8 0,-7 6 12 15,3 0 10-15,1 0 2 0,-1 7 1 0,4-4 0 16,-3 1-25-16,3-1 0 0,-4 0 0 0,4 4 0 15,0 0 0-15,0-1 8 0,4 1-8 0,-4-1 0 16,0 4 12-16,3 0-4 0,-3-4 0 0,0 7 0 16,4-7 5-16,-4 1 1 0,0 3 0 0,3-7 0 15,-3 0 7-15,4 1 2 0,-4-10 0 0,3 6 0 16,1 0-7-16,-1 1-2 0,4-7 0 0,0 0 0 16,0 0 1-16,0 0 0 0,4 0 0 0,-4-10 0 15,4 7 9-15,-4 0 3 0,3-3 0 0,-3-1 0 16,4-2-27-16,-4 3 0 0,0-4 0 0,0 1 0 15,0 0 0-15,-3-1 0 0,3-6 0 0,-4 7 0 16,1-3 0-16,-4-1 0 0,3 0 0 0,-3 1 0 16,0 3 0-16,0-10 0 0,0 6 0 0,-3-3 0 15,3-2 0-15,-4 8 0 0,1-9 0 0,-4 7 0 16,3-1 0-16,-3 1 0 0,0-1 0 0,0 4 0 16,0-1-26-16,0 7-10 0,0-6-3 0,0 3 0 15,0 6-5-15,0-3 0 0,7 3-1 0,-7 3 0 16,0 3-170-16,3 3-33 0</inkml:trace>
  <inkml:trace contextRef="#ctx0" brushRef="#br0" timeOffset="-183213.315">15572 4783 942 0,'0'0'40'0,"0"0"-32"16,0 0 38-16,0 0 8 0,0 0 2 0,0 0 0 15,0 0-35-15,0 0-6 0,0 0-2 0,0 0 0 16,0 0 2-16,3 9 0 0,1-3 0 0,-1-3 0 16,1 7 4-16,-4-1 1 0,3 1 0 0,1-4 0 15,-4 7 2-15,3-10 1 0,1 0 0 0,-4 3 0 16,3 0-4-16,1 1-1 0,-1 2 0 0,1-3 0 16,-1 4 4-16,1-1 1 0,0 0 0 0,-1 7 0 15,-3-6 23-15,4-1 5 0,-1 4 1 0,1-4 0 16,-4 0-16-16,3 1-4 0,1-1 0 0,-1 4 0 15,-3-13-12-15,4 9-4 0,-1 1 0 0,-3-4 0 16,0-6-16-16,4 3 0 0,-4-3 8 0,0 0-8 16,0 0 8-16,0 0-8 0,0 0 9 0,0 0-9 0,0 0 15 0,0 0-3 0,0 0-1 0,0-3 0 15,0-7-11 1,-4 1 8-16,4 3-8 0,4-7 8 0,-4 1-8 0,0-1 0 0,0-3 0 0,3 1 0 16,-3-4 0-16,4 6 0 15,-1-2 0-15,1-1 0 0,3 3 0 16,-3-2 0-16,-1 2 0 0,4 1 0 0,-3 2 0 15,-1 4 0-15,4 0 0 0,-3-1 0 0,-1-2 0 16,1 9 0-16,-1-3-9 0,-3 3 9 0,0 0 0 0,0 0-8 0,4 3 8 0,-1 3 0 16,1-3-8-16,-1 7 8 0,1-1 0 0,-1-2 0 15,-3-1 0-15,0-6 0 0,0 0 0 0,4 6 0 16,3 4 0-16,-3-7 0 0,-1 3 0 0,1 0 0 16,-1 4 0-16,1-4 0 0,3 0 0 0,-4 4 0 15,4-1 0-15,0 0 0 0,0 1 0 0,-3-1 0 16,3 4 0-16,0-4 0 0,0 4 0 0,-3-1 0 15,3 1 0-15,-4 2 0 0,1 1 0 0,-1 0 0 16,1-4 0-16,-1 10 0 0,1-6 0 0,-4-4 0 16,0 1 0-16,3-4 0 0,-3 1 0 0,0-10 0 15,0 0-10-15,0 0 10 0,0 0-8 0,0 0 8 16,0 0-92 0,0 0-14-16,4-6-2 0</inkml:trace>
  <inkml:trace contextRef="#ctx0" brushRef="#br0" timeOffset="-182521.836">16161 4773 1246 0,'0'0'35'16,"0"0"9"-16,0 0-36 16,-4 0-8-16,1-9 0 0,3 9 0 0,-4 0 68 0,1-10 11 0,3 10 2 0,0 0 1 15,0 0-26-15,0 0-6 0,0 0-1 0,0 0 0 16,0 0-25-16,-7 0-6 0,7 0-1 0,-7 10 0 15,-1-10-17-15,5 9 0 0,-4-2 0 0,3 2 0 16,-3-6 0-16,4 6 0 0,-1 1 0 0,-3-4 0 16,4 4 0-16,-1-1 0 0,1 4 0 0,-4-4 0 15,3 0 0-15,1 1 0 0,-1-4 0 0,0 0 0 16,1 4 39-16,3-10 10 0,0 0 3 0,0 0 0 16,0 0 19-16,0 0 4 0,0 0 1 0,0 0 0 15,0 0-112-15,0 0-23 0,0 0-4 0,0 0-1 16,0 0 102-16,0 0 20 0,0 0 4 0,0 0 1 15,0 0-50-15,0 0-13 0,0 0 0 0,0 0 0 16,7 0 0-16,0 6 0 0,0-6 0 0,0 0 0 16,-3 3 0-16,3-3 0 0,0 0 0 0,0 0 0 0,0 6 0 0,0-3 0 0,0-3 0 15,0 7 0 1,0-4 0-16,0-3 0 0,0 9 0 0,4-2 0 16,-8-1 0-16,4-3 0 0,0 3 0 0,-3-3 0 0,0 4 14 0,-1-1-2 15,1-3-1-15,-1 3 0 16,1-3-11-16,-4-3-16 0,3 7 4 0,-3 2 1 0,0-3 20 15,4 1 4-15,-4-1 1 0,0 3 0 0,0-5-22 16,-4 5-5-16,4 0-1 0,-3 1 0 0,3-4 26 0,-4 3 6 16,1-2 1-16,-4-1 0 0,3 0-19 0,0 0 8 0,-3-2-8 0,0-1 0 15,4 3-11-15,-4-6-9 0,0 3-1 0,0-3-1 16,3 0 22-16,-3 0 0 0,0 0 0 0,3 0 0 16,-3-3 0-16,7 3 0 0,-7 0 0 0,7 0 0 15,0 0-25-15,0 0-1 0,-7-3 0 0,7 3 0 16,0 0-49-16,0 0-9 0,0 0-3 0,0 0 0 15,0 0-147-15,0 0-30 0</inkml:trace>
  <inkml:trace contextRef="#ctx0" brushRef="#br0" timeOffset="-178438.487">16898 4811 1489 0,'0'0'42'0,"0"0"10"16,0 0-42-16,0 0-10 0,0 0 0 0,0 0 0 15,0 0 67-15,0 0 11 0,0 0 2 0,-11 0 1 16,11 0-21-16,-7 0-4 0,7 0 0 0,-7 0-1 15,-3 3-45-15,10-3-10 0,-7 0 0 0,7 0 0 16,-7 3 0-16,7-3 0 0,-7 0 9 0,7 0-9 16,-11 3 0-16,4 4 0 0,7-7 0 0,-7 3 0 15,7-3 0-15,-4 9 0 0,1 1 0 0,3-10 0 16,-7 6 0-16,3 0 0 0,4-6 0 0,-7 9 8 16,7-9-8-16,-3 7 10 0,3-7-10 0,-7 6 10 15,3 0 14-15,-3 4 2 0,7-1 1 0,-3 0 0 16,-1-2-43-16,0 2-9 0,4 4-2 0,-3-4 0 15,3 1 43-15,3-1 9 0,-3-3 2 0,4 4 0 0,0-4-27 16,-1 0 0-16,4 0 0 0,0 1 0 0,0-7 0 16,4 6 0-16,-1-3 0 0,1-3 0 0,-4 0-26 0,4 0 2 15,-1 0 1-15,1 0 0 0,-1-9 41 0,1 9 8 0,0-13 2 16,-4 4 0-16,3-4 6 0,-3-2 2 0,0-4 0 0,4 0 0 16,-4 0-9-16,0-3-2 0,-4 0 0 0,5 0 0 15,-5 0-2-15,4-6-1 0,-3 6 0 0,-1-6 0 16,1 3-9-16,-4-3-1 0,3-4-1 0,1 13 0 15,-1-9-11-15,1 3 0 0,-1 0 0 0,-3-3 8 16,4 9-8-16,-1-3 0 0,-3 3 0 0,4-3 0 16,-1 3 0-16,-3-6 0 0,4 7 0 0,0-4-11 15,-4-3 1-15,3 3 0 16,1-7 0-16,-4 1 0 0,3 9-13 0,-3-3-2 0,0 0-1 16,4 7 0-16,-4-7-2 15,0 6-1-15,0 7 0 0,0-4 0 0,-4 7-4 16,4-3-1-16,0 5 0 0,0 4 0 0,0 0 6 0,0 0 2 0,0 0 0 0,-7 4 0 15,4 5 13-15,-1 7 2 0,-3-4 1 0,3 7 0 16,-3 0 10-16,4 3 0 0,-1 3 0 0,1 6-8 16,3-12 8-16,-4 12 0 0,4-2 8 0,0-7-8 15,0-1 16-15,0 1-2 0,4 3 0 0,-4 1 0 16,0-1 5-16,3-3 1 0,-3 6 0 0,4 3 0 16,-4-3-3-16,0 1 0 0,3-1 0 0,-3 6 0 15,0-9-2-15,4 1-1 0,-4 2 0 0,0 3 0 16,0-3-6-16,0 1-8 0,-4-8 11 0,4-2-11 0,0 0 10 15,-3 0-10-15,3 0 8 0,0-4-8 0,0-2 0 0,0-4 8 16,0 1-8-16,0-1 0 0,0-3 10 0,0-6-10 0,0 0 12 0,0 0-12 16,0 0 13-16,0 0-4 0,0 0-1 0,3 7 0 15,-3-7-8-15,4 0 0 0,3 6 0 0,-4-6 8 16,1 0-16 0,3 0-4-16,0-6-1 0,-3 6 0 15,3 0-177-15,0-7-35 0</inkml:trace>
  <inkml:trace contextRef="#ctx0" brushRef="#br0" timeOffset="-177823.122">17152 4773 1124 0,'0'0'48'16,"4"10"-39"-1,3-1 77-15,-4-3 15 0,1 4 3 0,-1-1 1 16,1-6-18-16,-4-3-4 0,0 0-1 0,7 7 0 15,-4-4-21-15,4 3-4 0,0 0-1 0,0 1 0 0,1-4-40 0,-1 0-16 0,0 0 11 16,-4 0-11 0,4-3 56-16,4 0 6 0,-4-3 1 0,0 0 0 0,0 3-50 0,0-3-13 0,0 0 0 0,0-4 0 15,0 1 56-15,-3 0 7 0,3-1 1 0,-4 1 0 16,1-3-52-16,-1 2-12 0,1-2 0 0,-1 0 0 16,1 6 0-16,0-4 0 0,-4 7 0 0,0-9 0 15,0-1 0-15,3 7 0 0,-3-6 0 0,0 9 0 16,0-6 0-16,0 6 0 0,-3-7 0 0,-1-2 0 15,4 9 0-15,-4-6 0 0,1-1 0 0,3 7 0 16,-7-6-48-16,0 3-13 0,7 3-3 16,-7-3 0-16,0 0 80 0,0 0 16 0,0 3 4 15,-4 3 0-15,4 0-58 0,0 3-11 0,0 0-3 0,0 7 0 16,0 0 36-16,0-1 0 16,3-3 0-16,-3 10 0 0,4-9 12 0,-1 8 10 0,0-8 2 15,4 2 0-15,-3 1-24 0,3 0 0 0,0-1 0 0,0 1 0 16,3-4 0-16,-3 4 0 0,4-1 0 0,0-3-8 15,-1 1-10-15,4 2-2 0,-3-2 0 0,3-1 0 16,0-2 20-16,0-1 0 0,-4 0 0 0,4 0 0 16,0-3 0-16,1 4 0 0,-1-4 0 0,3 0 0 15,-3 0 0-15,0-3 0 0,4 0 0 0,-4 3 0 16,4-3-8-16,-1 0 8 0,1 0-12 0,-4 0 12 16,3-3-104-16,-3 3-15 0,0-3-2 0</inkml:trace>
  <inkml:trace contextRef="#ctx0" brushRef="#br0" timeOffset="-177151.262">17716 4638 1454 0,'-3'7'30'0,"-1"-7"8"0,4 0-30 0,0 0-8 0,0 0 0 0,-7 0 0 15,7 0 89-15,-7-7 17 0,7 7 3 0,-7 0 1 16,7 0-26-16,-7 0-4 0,7 0-2 0,-7 0 0 15,4 0-40-15,3 0-8 0,-7 0-2 0,0 7 0 16,3-7-16-16,0 3-3 0,1 3-1 0,-1-3 0 16,1 7-8-16,-1-4 0 0,1 3 0 0,-1 1 8 15,4-4-8-15,-3 3 0 0,-1 4 0 0,1-4 0 16,-1 1 0-16,1-1 0 0,-1-3 0 0,1 4 0 16,-1-1 0-16,1 1 0 0,3-1 0 0,-4-3 0 15,4-3 0-15,-3 7 0 0,3-10 0 0,-4 6 0 16,4-6 0-16,0 6 0 0,0-6 0 0,0 7 0 15,0-7 0-15,0 0 10 0,0 0-10 0,0 0 10 16,0 0-10-16,0 0 12 0,0 0-12 0,0 0 12 16,0 0-12-16,7 0 8 0,-3 3-8 0,-4-3 8 15,7 3-19-15,0-3-4 0,-7 0-1 0,3 0 0 0,4 3 29 0,0-3 6 16,0 0 1-16,-7 0 0 0,4 0-32 0,-4 0-7 0,7 3-1 16,0 4 0-16,-3-4 20 0,3 0 0 0,-4 0 0 0,1 3 0 15,3-3 0-15,-4 4 0 0,1-1 0 0,-1 0 0 16,1 4 0-16,-1-7 0 0,1 6 0 0,3 0 0 15,-4-2 16-15,1-4 6 0,-4 6 2 0,3-2 0 16,-3-1-39-16,0 0-7 0,-3 0-2 0,3 1 0 16,-4-1 55-16,1 0 10 0,-1 0 3 0,-3 1 0 15,0-1-27-15,4-3-5 0,-4 0 0 16,-4 7-1-16,4-10-11 0,0 0 10 0,-4 0-10 16,4 0 10-16,-3 0-10 0,3 6 0 0,0-6 0 0,7 0 0 15,-7-6 8-15,0 6-8 0,0 0 0 0,3 0 8 16,-3-7-42-1,0 4-9-15,7 3-1 0,0 0-1 0,0 0-35 0,0 0-8 0,0 0 0 0</inkml:trace>
  <inkml:trace contextRef="#ctx0" brushRef="#br0" timeOffset="-167782.724">18440 4783 456 0,'0'0'9'0,"0"0"3"16,0 0-12-16,0 0 0 0,0 0 0 0,0 0 0 16,0 0 34-16,0 0 5 0,0 0 1 0,0-3 0 15,3-4-11-15,-3 7-1 0,4-3-1 0,-4 3 0 16,0-6 8-16,0 6 1 0,3-3 1 0,-3 3 0 16,4-7 9-16,-4 7 2 0,3-3 0 0,-3 3 0 0,0-6-26 15,0 6-5-15,4-3-1 0,-4 3 0 0,0 0 26 0,0 0 5 0,0 0 1 0,0 0 0 16,0 0-36-16,0 0-12 0,0 0 9 0,0 0-9 31,0 0 16-31,0 0-1 0,0 0-1 0,0 0 0 0,0 0 12 0,0 0 2 0,0 0 1 0,0 0 0 31,0 0 13-31,0 0 2 0,0 0 1 0,0 0 0 0,0 0 3 0,0 0 0 0,0 0 0 0,0 0 0 16,0 0-36-16,0 0-12 0,0 0 9 0,0 0-9 16,0 0 30-16,0 0 1 0,0 0 0 0,3 6 0 15,1 0-15-15,-1 4-4 0,-3-4 0 0,4 4 0 16,-1-1 8-16,-3-6 2 0,0-3 0 0,4 16 0 15,-4-4 3-15,4-2 1 0,-4 2 0 0,0 4 0 16,3 0-6-16,-3-1 0 0,4 4-1 0,-1 0 0 16,1 0-8-16,-4 0-2 0,3-1 0 0,1 4 0 15,-1-3 4-15,-3 6 1 0,4 0 0 0,-1 0 0 16,-3-3 0-16,4 3 0 16,-4-3 0-16,3 3 0 0,-3-3-5 0,0 0-1 0,0-3 0 0,0 0 0 15,0 0-8-15,0-4 0 0,0 1 0 0,0-3 0 16,-3-1 8-16,3-2-8 0,0-1 8 0,0-9-8 15,0 0 8-15,0 0-8 0,0 0 0 0,0 0 8 16,0 0 3-16,0 0 0 0,0 0 0 0,0 0 0 16,0 0 3-16,0 0 1 0,0 0 0 0,-4-6 0 15,1-4-5-15,-1 1-1 0,1 0 0 0,-1-1 0 16,4-2-9-16,-3 2 0 0,-1 1 0 0,1-4 0 16,3 4-15-16,-4-4 5 0,4 1 1 0,-3-4 0 15,3 4 1-15,-4-1 0 0,0-6 0 0,4 0 0 16,-3 7 8-16,-1-4 0 0,4-3 0 0,-3 0 0 15,3 4 0-15,-4-1 0 0,1-3 0 0,3 1 0 16,-4 5 0-16,4-6 0 0,-3 3 0 0,3 1 0 0,-4-1 0 0,4 0 19 0,-3 1-3 16,3-1-1-16,-4-3-15 0,4 7-16 0,0-4 3 15,-3 4 1-15,3-4 12 0,0 3 0 0,0 1 0 0,3-4 0 16,-3 7 0-16,4-1 0 0,-1 1 8 0,1 6-8 16,-1-4 0-16,1 1 0 0,-1 0 0 0,1 0 0 15,-1 3 0-15,4-4 0 16,-3 4 0-16,3-3 0 0,0 6 0 0,0-3 0 0,-3 0 0 0,3 3 0 15,0-4 0-15,0 4 12 16,0 0-1-16,0 0 0 0,4 0-11 0,-4 0 0 0,0 0 0 0,0 0 0 16,0 4 0-16,0-1 0 0,0-3 0 0,4 3 0 15,-4 3 0-15,0 0 0 0,0-2 0 0,0 5 0 16,-4-3 0-16,4 0 0 0,-3 1 0 0,-1 2 0 16,1 1 0-16,-1 2 0 0,1-3 0 0,-4 7 0 15,0-3 0-15,0-4 0 0,0 4 0 0,0-4 0 16,-4-3 0-16,4-6 0 0,0 0 0 0,-3 10 0 15,-1-1 0-15,-3 4 0 0,4-4 0 0,-1 0 0 16,1 1 0-16,3-10 0 0,0 0 0 0,-11 0 0 16,11 0 0-16,-7 0 0 0,0 0 0 0,7 0 0 15,-7 0 0-15,0 0 0 0,0-3 0 0,0-4 0 16,0 7-12-16,3-3-4 0,4 3 0 0,-7-6-1 16,0 3 27-16,4-3 6 0,-1 6 0 0,4 0 1 15,-7-10-37-15,7 10-7 0,-4 0-1 0,4 0-1 16,0 0-14-16,0 0-2 0,0 0-1 0,-3-6 0 15,3 6-62-15,0 0-12 0,3-6-2 0</inkml:trace>
  <inkml:trace contextRef="#ctx0" brushRef="#br0" timeOffset="-166940.93">18775 4808 960 0,'0'0'20'0,"0"0"5"16,0 0-25-16,0 0 0 0,0 0 0 0,0 0 0 16,0 0 84-16,0 0 12 0,0 0 3 0,0 0 0 15,0 0-28-15,0 0-6 0,0 0-1 0,0 0 0 16,0 0-8-16,0 0-1 0,0 0-1 0,0 0 0 16,3 3-35-16,-3 6-7 0,4-2-2 0,-4-7 0 15,0 0 43-15,0 0 9 0,0 0 2 0,7 3 0 16,-4-3-20-16,5 0-4 0,-5 3-1 0,4 0 0 15,-3-3-11-15,-1 3-3 0,4-3 0 0,0 0 0 16,-3 0-25-16,3 3 0 0,0 4 0 0,0-7 0 0,-3 0 31 0,3 3 1 0,0-3 0 0,0 3 0 16,-4-3-21-16,-3 0-11 0,7 0 12 0,0 0-12 15,0 3 8 1,-7-3-8-16,4 0 0 0,3 0 0 0,-7 0 0 16,7-3 0-16,-3 3 8 0,3-3-8 15,-4 3 8-15,1-3-8 0,-1-4 9 0,1 1-9 0,-1 3 13 16,1-3-3-16,-1 2-1 0,1-2 0 0,-1 3-9 15,1-3 0-15,-1-1 9 0,1 4-9 0,-1-3 0 0,-3-3 8 16,4 9-8-16,-4-10 0 0,3 7 0 0,-3 3 0 0,0 0 0 16,0-6 8-16,0-4-8 0,0 10 0 0,0-3 0 0,0-3 0 15,-3 0 0-15,3 6 0 0,-4-3 8 0,1 0-8 16,-1-1 0-16,-3-2 0 0,4 0 0 0,-4 3 0 16,0 0-9-16,0-1 9 0,0 4-10 0,-4-3 10 15,4 0-13-15,0 3 3 0,-4-3 1 0,4 0 0 16,-3 0 21-16,3 3 4 0,0-3 0 0,0 3 1 15,7 0-17-15,-8 0 0 0,8 0 0 0,-7 3 0 16,4 3 0-16,-4 0 0 0,3 1 0 0,1-1 0 16,3 3 0-16,-4 1 0 0,1-4 0 0,3 6 0 15,-4-2 0-15,4-1 0 0,-3 7 0 0,3-4 0 16,-4-2 0-16,4-1 0 0,0-9 0 0,-3 10 0 16,3-1-48-16,0 1-12 0,0 2-4 0,0-3 0 15,3-2 103-15,1-1 20 0,-4-6 4 0,3 3 1 0,4 0-52 16,-3 4-12-16,6-4 0 0,-3 3 0 15,4-3-17-15,0 6-7 0,-1-2 0 0,1-4-1 16,-4-3 25-16,3 6 0 0,1-6 0 0,0 3 0 16,-4-6 0-16,3 3 0 0,-3 0 0 0,0 0 0 0,4-6-10 0,-4 6 10 0,0-3-12 15,4 3 12 1,-4 0-36-16,0-7-1 0,0 7 0 0,0 0 0 16,-4-3-45-16,4-3-9 0,0 6-1 0,-3-3-1 15,3-3-99-15,-3 6-20 0,-1-10-4 0</inkml:trace>
  <inkml:trace contextRef="#ctx0" brushRef="#br0" timeOffset="-166326.689">19240 4736 850 0,'0'0'17'0,"0"0"6"0,0 0-23 0,0 0 0 0,0 0 0 0,0 0 0 15,0 0 107-15,0 0 17 0,0 0 3 0,0 0 1 16,0 0-103-16,0 0-25 0,0 9 0 0,0-3 0 15,0 4 56-15,0-7 7 0,0-3 1 0,0 9 0 16,0 1 0-16,0-1 0 0,0 0 0 0,0 1 0 16,0-4-53-16,0-6-11 0,0 10 0 0,0-4 0 15,0 0 0-15,0 4 0 0,0-4 0 0,0-6 0 16,4 6 0-16,-4 3 0 0,0-9 0 0,4 7 0 16,-1-1-12-16,1 0-5 0,-1 4-2 0</inkml:trace>
  <inkml:trace contextRef="#ctx0" brushRef="#br0" timeOffset="-166083.063">19181 4541 1181 0,'0'0'24'0,"0"0"7"0,0 0-31 0,0 0 0 16,0 0 0-16,0 0 0 0,0 0 17 0,0 0-2 0,0 0-1 0,0 0 0 15,0 0 10-15,0 0 3 0,0 0 0 0,0 0 0 16,0 0-73-16,0 0-14 0,0 0-4 0</inkml:trace>
  <inkml:trace contextRef="#ctx0" brushRef="#br0" timeOffset="-165546.294">19477 4685 1337 0,'0'0'28'0,"0"10"6"0,0-4-34 16,0 0 0-16,0 4 0 0,3-1 0 0,-3 1 100 0,0-1 12 16,0 0 4-16,0 1 0 0,0-1-62 0,0-2-12 0,0-4-2 0,0 6-1 15,0 0-1-15,0 1 0 0,0-4 0 0,0 0 0 16,0-6-17-16,0 7-3 0,4-1-1 0,-4-6 0 15,0 0-6-15,0 0-2 0,0 0 0 16,0 0 0 0,0 0 9-16,0 0 2 0,3 0 0 0,-3 0 0 0,7-3-3 0,-3 0 0 0,0-4 0 0,-1 1 0 15,1 0-17-15,-1-4 0 0,1 1 0 0,-1 6 0 16,-3-3 0-16,4-4 0 0,-1 1 0 0,1-1 0 16,-1 4 0-16,1-3 0 0,-1-1 0 0,-3 1 0 15,4 0 0-15,-1-1 0 0,1 1 0 0,-4-1 0 16,3 4 0-16,1-3 0 0,3 6 0 0,-3-4 0 15,-1 4 0-15,1-3 0 0,-1 6 0 0,-3 0 0 16,0 0 0-16,4 0 0 0,-1 0 0 0,4 6 0 16,-3-3 0-16,-1-3 0 0,4 10 0 0,0-4 0 15,-3 3 0-15,7 1 0 0,-4-4 0 0,0 3 0 16,0 1 0-16,0 2 0 0,0-2 0 0,0 2 0 16,0-2 0-16,0-1 0 0,0 1 0 0,-3-1 0 15,3 0 0-15,0 1 0 0,-4-1 0 0,1 1 0 16,-4-10-48-16,7 0-12 0,-4 0-4 0</inkml:trace>
  <inkml:trace contextRef="#ctx0" brushRef="#br0" timeOffset="-165108.615">19865 4109 1337 0,'0'0'28'0,"0"0"6"15,3 9-34-15,-3 0 0 16,4 1 0-16,0-1 0 0,-4 1 58 0,3-1 5 0,1 4 1 0,-1 2 0 16,1 1 33-16,-1 3 7 0,4-4 2 0,-3 4 0 15,-1 0-67-15,4 0-14 0,-3 3-2 0,-1 0-1 16,4 0 30-16,-3 6 7 0,-1-9 1 0,1 6 0 16,0-3-32-16,3 3-7 0,-4-6-1 0,1 6 0 15,3-3-7-15,-4 0-1 0,1 0-1 0,-1 3 0 16,4-7-11-16,-3 1 0 0,-1 6 0 0,1-3 0 15,3-6 0-15,0 3 0 0,-3-7 0 0,-1 1 0 16,4-4-8-16,-3 1-4 0,-1-1-1 0,4 0 0 16,-3 1-36-16,-1-4-7 0,1 0-2 0,-4-6 0 15,0 0-42-15,0 0-9 0,0 0-2 0</inkml:trace>
  <inkml:trace contextRef="#ctx0" brushRef="#br0" timeOffset="-164794.286">19826 4538 1579 0,'0'0'32'0,"0"0"10"0,0 0-34 0,7 0-8 0,-3 0 0 0,3 0 0 15,0 0 104-15,0 0 20 0,0 0 3 0,4 3 1 16,-1-3-59-16,4 7-11 0,-3-4-2 0,3 0-1 16,0 0-35-16,0 0-6 0,0 0-2 0,4 0 0 15,-4 4-12-15,4-7 8 0,-4 3-8 0,0 0 0 16,-4-3 8-16,5 0-8 0,-5 0 0 0,1 0 0 16,-1 0 0-16,1 0 0 0,-1 0 0 0,1 0 0 15,-4 3-16-15,4-3-8 0,-4 3-3 0,0-3 0 16,0 3-117-16,-4 0-23 0,8-3-5 0</inkml:trace>
  <inkml:trace contextRef="#ctx0" brushRef="#br0" timeOffset="-164399.424">20221 4645 1337 0,'0'3'28'0,"4"6"6"0,-4-2-34 0,0-4 0 0,3 12 0 0,-3-12 0 15,4 7 109-15,-4-4 15 0,3 4 4 0,1-1 0 16,-1 0-52-16,1-2-9 0,-1 2-3 0,4 0 0 16,-3 1-2-16,3-1-1 0,0 1 0 0,0-1 0 15,0-3-18-15,0-3-4 0,0 7-1 0,0-4 0 16,4-3-7-16,-4 4-2 0,4-7 0 0,-4 0 0 15,3 0 28-15,1-4 6 0,-4-2 1 0,4 0 0 16,-1 3-52-16,1-7-12 0,-4 1 0 0,3 0 0 16,1-1 0-16,-1-6 0 0,1 10 0 0,0-6 0 15,-1-1 0-15,-3 1 0 0,0-1 0 0,0 0 0 16,-3 1 0-16,3-4 0 0,-4 4 0 0,1-4 0 16,0 7 12-16,-4-1 0 0,0 1 0 0,0-1 0 15,0 1-24-15,0 3-6 0,-4-1-1 0,0 1 0 16,1 3-35-16,3 3-7 0,-7-3-2 0,0 0 0 15,7 3-120-15,-7 0-24 0,7 0-5 0</inkml:trace>
  <inkml:trace contextRef="#ctx0" brushRef="#br0" timeOffset="-163832.204">20652 4626 1337 0,'0'0'56'0,"0"3"-44"15,3-3 84-15,1 9 16 0,-4-9 4 0,3 7 1 16,1-4-34-16,-4 6-7 0,3-2-2 0,1 2 0 16,-1 0-26-16,-3-2-4 0,4 5-2 0,-4 1 0 15,3-4-17-15,-3 1-3 0,0 2-1 0,4-3 0 16,-4 7 0-16,0-6 0 0,3 2 0 0,-3-3 0 16,4 1-32-16,-4-1-6 0,3 1-2 0,-3-4 0 15,0-3 39-15,4 7 8 0,-4-10 2 0,0 0 0 16,0 0-12-16,0 0-2 0,0 0-1 0,0 0 0 15,0 0 3-15,4-7 1 0,-4 1 0 0,3 0 0 16,-3-4-19-16,4-2 0 0,-4-4 0 0,0 7 0 16,0-1 0-16,-4-9 0 0,4 10 0 0,0-7 0 15,-3 1 55-15,3-1 7 0,0 3 2 0,-4-5 0 16,4 5-52-16,0-3-12 0,0 4 0 0,0-1 0 16,0 1 0-16,0-4 0 0,0 4 0 0,0-1 0 15,0 1 0-15,0 2 0 0,0-6 0 0,4 7 0 16,-4 0 0-16,3-1 0 0,1 4 0 0,-1-3 0 15,1 2 0-15,-1-2 0 0,1 3 0 0,-1-1 0 0,1 1 0 0,3 3 0 16,-4-3 0-16,1 2 0 0,3 4 0 0,0-3 0 0,0 0 0 0,0 3 0 16,0-3 0-16,4 3 0 0,-4 0 0 0,3 3 0 31,1-3-48-31,-4 3-13 0,4 0-3 0,-1 4 0 0,-3-4-102 16,0 3-21-16,4 0-4 0</inkml:trace>
  <inkml:trace contextRef="#ctx0" brushRef="#br0" timeOffset="-163261.876">20951 4620 1094 0,'0'0'46'15,"4"9"-37"1,-4 0 95-16,4-9 20 0,-1 10 3 0,-3-10 1 16,4 9-55-16,3-9-10 0,-4 10-3 0,4-10 0 15,0 6 2-15,0-6 0 0,0 0 0 0,0 3 0 16,4-3-23-16,-4 0-5 0,0-3-1 0,4 3 0 0,-4 0-13 0,3-6-4 0,1 3 0 0,0-4 0 31,-4 4 4-31,3-3 1 0,1-4 0 0,-1 1 0 16,4 6-21-16,-3-7 0 0,-4 4 0 0,4 0 0 0,-4 0 0 0,0-1 0 0,-4 1 0 15,1 3 0-15,-1-3 0 0,-3 6 0 0,0 0 0 16,0 0 0-16,0 0 31 0,0-10 1 0,-3 4 1 0,3 6 0 16,-4-6-33-16,4 6 0 0,-10-6 0 0,3-1 0 15,-4 7 0-15,4-3 0 0,-4-3 0 0,1 6 0 16,-1 0 8-16,4 6-8 0,-3-6 0 0,3 3 0 15,0 7 9-15,-1-4-9 0,1 3 0 0,0 1 9 16,0-1-9-16,4 7 0 0,-1-4 0 0,-3 1 0 16,4-1 25-16,-1 7 0 0,4-9 0 0,-3 8 0 15,3-5-25-15,-4 3-17 0,4-4 2 0,0 1 1 16,4-1 14-16,-4 1 10 0,3-4-2 0,1 1 0 16,-1 5 1-16,1-5 0 0,-1-1 0 0,1 1 0 15,3-1-9-15,0-3 0 0,0 1 0 16,4-4 0-16,-4 3 0 0,0-3 0 0,3 0 0 0,1-3 0 15,-4 0-59-15,3 0-4 0,1 0-1 0,0-3 0 16,-4 0-112-16,3 0-24 0,1 0-4 0</inkml:trace>
  <inkml:trace contextRef="#ctx0" brushRef="#br0" timeOffset="-162567.332">21654 4444 1337 0,'0'0'28'0,"0"0"6"0,0 0-34 0,0 0 0 0,0 0 0 0,0 0 0 16,0 0 58-16,0 0 5 0,0 0 1 0,0 0 0 16,0 0 40-16,0 0 9 0,0 0 2 0,-8 3 0 15,1 0-47-15,4 0-10 0,-8 4-2 0,4-4 0 16,4 0-20-16,-4 3-5 0,3-3-1 0,-3 7 0 16,4-7-16-16,-1 3-3 0,-3 4-1 0,3-4 0 15,1-3 2-15,-1 6 1 0,1 1 0 0,-1-1 0 16,1-2-1-16,3 2-1 0,-4-3 0 0,4 0 0 15,0 1 8-15,-3-1 1 0,-1 0 1 0,4-3 0 16,-3 4-21-16,3-4-15 0,0-3 3 0,0 0 0 16,-4 6 12-16,4-3 0 0,0-3 0 0,0 6 0 15,0-6 0-15,0 4 0 0,0-4 0 0,4 6 0 16,-4-6 0-16,0 3 0 0,3 6 0 0,-3-9-9 16,0 0 9-16,0 0 0 0,0 0 0 0,7 0 0 15,0 0 0-15,0 0 0 0,0 0 0 0,-3 7 0 16,3-7 0-16,0 0 0 0,0 3 0 0,-3-3 0 0,3 0 0 0,-4 0 0 15,4 0 0-15,0 0 0 16,0 6 9-16,-3-3 4 0,3-3 1 0,0 10 0 0,0-10-14 16,0 9-13-16,0-3 2 0,0 1 1 15,-3-1 10-15,-1 0 14 0,1 0-3 0,-1 1-1 0,-3-1-10 0,4 3 0 16,-1-2 0-16,-3-1 0 0,4 3 0 16,-4 1 0-16,0-7 0 0,0 6 0 0,0 1 0 0,0-1 0 15,0 0 0-15,0 1 0 0,0-4 0 0,-4 4 0 0,4-7 0 0,-3 6 0 16,3 1 0-16,-4-7 0 0,4-3 0 0,-7 6 0 15,4-3 0-15,-1 3-12 0,4-6 2 0,-10 3 1 16,3 4 9-16,0-4 0 0,-4 0 0 0,4 3 0 16,-4-6 10-16,1 0-2 0,3 0-8 0,0 7 12 15,-4-7-20-15,4 0-5 0,7 0-1 0,-7-7 0 16,7 7-29-16,-4 0-5 0,4 0-2 0,0 0 0 16,-7-3-129-16,4 0-25 15,-1 0-6-15</inkml:trace>
  <inkml:trace contextRef="#ctx0" brushRef="#br0" timeOffset="-162100.939">22162 4808 1579 0,'0'0'32'0,"0"0"10"16,0 9-34-16,0-9-8 0,-4 6 0 0,4-6 0 16,0 7 122-16,0-7 22 0,0 0 5 0,0 6 1 15,0 7-86-15,0-7-18 0,0 3-3 0,4-3-1 16,-4-6 18-16,0 0 3 0,0 0 1 0,0 0 0 15,0 0-52-15,0 0-12 0,0 0 0 0,0 0 0 16,0 0 0-16,0 0 0 0,0 0 0 0,0 0 0 16,0 0-49-16,0 0-13 0,0 0-2 0,0 0-1 15,0 0-101-15,0 0-20 0,0 0-4 0</inkml:trace>
  <inkml:trace contextRef="#ctx0" brushRef="#br0" timeOffset="-140892.764">3235 6564 1074 0,'0'0'30'0,"-4"3"8"16,-3 3-30-16,7-6-8 0,-3 3 0 0,3-3 0 15,-7 6 58-15,0-2 10 0,7-4 3 0,-7 0 0 16,0 0 6-16,3 6 2 0,4-6 0 0,-7 0 0 16,0 0 1-16,3-6 1 0,-3 6 0 0,0 0 0 15,4 0-33-15,-4 0-6 0,0 0-2 0,-4 0 0 16,4 0-28-16,4 0-12 0,-4 0 11 0,-1 0-11 15,5 0 0-15,3 0 0 0,-7 9 0 0,0-9 0 16,3 9 0-16,-3-2 0 0,4-1 0 0,-4 3 0 0,0 1-11 0,3-1 11 0,-3 1-10 0,7 2 10 16,-7 1-15-16,0-1 3 0,3 4 1 15,-3-4 0-15,4 4 11 0,-4 0 11 0,0-1-3 0,0 4 0 16,3-3-8-16,-3 0 0 0,3-1 9 0,-3 4-9 16,0-6 8-16,0 9-8 0,4-4 10 0,-4-2-10 15,3 3 9-15,-3-7-9 0,4 7 8 16,-1 0-8-16,4-3 8 15,-3 3-8-15,3-4 0 0,0 1 8 0,0 3-24 0,3-7-6 0,1 7-1 0,-4-3 0 16,7-1 35 0,-4-2 6-16,4 0 2 0,0-4 0 0,0 0-12 0,-3 1-8 0,3-4 9 0,4-3-9 15,-4 0 18-15,7-3-2 0,-4 7-1 0,1-14 0 16,-1 7 0-16,1 0 0 0,0 0 0 0,3-3 0 16,0-3-3-16,0 0 0 0,0-4 0 0,7 1 0 15,-7-1 1-15,-3-2 0 0,0-1 0 0,3 1 0 16,-4-4-4-16,1 4-1 0,-1-4 0 0,1 3 0 15,0-2 0-15,-4-1 0 0,3 0 0 0,-3 1 0 16,-3-1 0-16,-1 0-8 0,1 4 12 0,-1-1-4 16,-3-3 0-16,0 1-8 0,0-1 12 0,-3 4-4 15,3-4-8-15,-4 0 0 0,1 4 9 0,-1-4-9 16,-3 7 16-16,-3-4 0 0,3 4-1 0,-4-4 0 16,0 4-15-16,1-1-15 0,-4 1 3 0,0-1 1 15,3 1 11-15,-3-7 0 0,0 7 0 0,-4 0 0 0,8-1-18 0,-5-2-2 16,5-1 0-16,-4 4 0 15,0-4-37-15,3 1-8 0,4-1-2 0,0-3 0 16,0 7-33-16,0 0-8 0,3 5 0 0</inkml:trace>
  <inkml:trace contextRef="#ctx0" brushRef="#br0" timeOffset="-140247.89">3041 7031 850 0,'0'0'17'0,"0"0"6"0,0-10-23 15,3 4 0-15,1 3 0 0,-4-3 0 0,4 3 31 0,-1-1 1 0,4 4 1 0,-7 0 0 16,0 0-5-16,4-3-2 0,-4 3 0 0,7 0 0 15,-7 0 11-15,3 3 3 0,4-3 0 0,-7 0 0 16,0 0 22-16,4 7 5 0,-4-7 1 0,3 3 0 16,-3-3-8-16,4 6 0 0,-4-6-1 0,3 10 0 15,1-4-2-15,-1-3 0 0,1 3 0 0,0 0 0 16,-1 1-25-16,4-1-6 0,-3 3-1 0,6-2 0 16,-3-4-11-16,0 6-2 0,0 1-1 0,0-4 0 15,0-3-11-15,1 6 10 0,-1 1-10 0,-4-4 10 16,4 4-10-16,0-4 0 0,0 3 0 0,-3-2 0 15,3-1-9-15,-4 0-7 0,1 0-2 0,-1 1 0 16,1-4-9-16,-1 0-1 0,1 0-1 0,0 0 0 16,-1-3-46-16,1 0-9 0,6 0-1 0</inkml:trace>
  <inkml:trace contextRef="#ctx0" brushRef="#br0" timeOffset="-139778.145">3394 7046 1112 0,'0'7'23'0,"-4"-1"6"0,4 3-29 0,0-2 0 0,0-4 0 0,0 6 0 15,0 1 83-15,0-1 10 0,0-3 3 0,0 4 0 16,4-1-24-16,-4 1-5 0,3 2-1 0,-3-2 0 16,4 2-33-16,-1-3-6 0,-3 1-2 0,4-1 0 15,-1-2 7-15,1-4 2 0,-1 6 0 0,-3-9 0 16,4 6-3-16,-4-3-1 0,0-3 0 0,7 7 0 15,-7-7 2-15,7 3 0 0,0-3 0 0,0 0 0 16,-3 0-8-16,3-3 0 0,0-4-1 0,-4 7 0 16,1-9-9-16,3 6-2 0,-4-3 0 0,1-4 0 15,0 4-12-15,-1-3 0 0,1-4 0 0,-4 4 0 16,0-4 0-16,3 4 0 0,-3-4 0 0,0 4 0 16,0-1 0-16,0-5 0 0,0 5 0 0,0 1 0 15,-3-1 0-15,3 4 12 0,-4-3 0 0,1-1 0 16,-1 4-44-16,4 0-10 0,-4-4-2 0,1 4 0 15,3 0-127-15,-4-4-25 0,4 1-6 0</inkml:trace>
  <inkml:trace contextRef="#ctx0" brushRef="#br0" timeOffset="-138960.832">3634 6981 729 0,'0'0'31'0,"0"0"-31"16,7 6 32-16,0-3 0 0,-4 3 0 0,4 4 0 15,0-4 37-15,0 3 8 0,-3-2 2 0,7 2 0 16,-4-3-24-16,7 4-5 0,-4 2-1 0,1-5 0 16,-1-1-27-16,1 3-6 0,3-2 0 0,-7-4-1 15,4-3 20-15,-4 6 4 0,-4-3 1 0,1-3 0 16,-4 0 6-16,3 0 2 0,-3 0 0 0,4-3 0 15,-1-3-1-15,1 3 0 0,-4-7 0 0,0 4 0 16,0-4-29-16,0 1-6 0,0 0 0 0,-4-1-1 16,1 1-11-16,-1 3 0 0,1-4 0 0,3 1 0 15,-4 2 0-15,1-2 0 0,-1 6-12 0,1-3 12 16,3 6-15-16,-7-3 5 0,0-4 1 0,7 7 0 16,-11 0 9-16,11 0 0 0,-10 0 0 0,2 0-8 15,8 0 8-15,-7 7 0 0,0-4 0 0,0 3 0 16,0-3 0-16,4 6 0 0,-4 1 0 0,3-1 0 15,1 1 0-15,3 2 0 0,0 1-9 0,0 2 9 16,3-5 0-16,1 9-11 0,-1-10 11 0,4 10-8 16,-3-3-1-16,3-4 0 0,0 1 0 0,3-4 0 0,-2 4 9 15,-1-4 0-15,7-3 10 0,-4 4-10 16,1-4-49-16,-4-3-16 0,0-3-3 16</inkml:trace>
  <inkml:trace contextRef="#ctx0" brushRef="#br0" timeOffset="-138234.209">4636 6460 850 0,'-8'0'17'0,"8"0"6"0,-7 0-23 0,0-3 0 0,7 3 0 0,-7 0 0 16,7 0 48-16,-7 3 6 0,7-3 1 0,-7 6 0 15,4-2 14-15,-1 5 3 0,1 0 1 0,-1 1 0 16,-3-1-41-16,7 1-9 0,-4-1-2 0,1 4 0 16,3-4 18-16,-4 3 3 0,4 1 1 0,-3 0 0 15,3-4 17-15,0 13 3 0,-4-6 1 0,4 6 0 16,0-4-16-16,0 1-2 0,0 6-1 0,0-3 0 16,0 3-21-16,0 0-4 0,0 0 0 0,0 4-1 15,0-7-19-15,0 6 0 0,0-6 0 0,0 0 0 16,4 3 0-16,-4 0 0 0,3-3-8 0,-3 3 8 15,4-6 0-15,-4 3 0 0,3-10 0 0,1 7 10 16,-4-3-10-16,4-4 0 0,-1 1 0 0,1-4 0 16,-4 1 0-16,3-1 0 0,1 0 0 0,-4-2 0 15,3-1-152-15,-3-6-32 0</inkml:trace>
  <inkml:trace contextRef="#ctx0" brushRef="#br0" timeOffset="-137643.392">4840 6946 1094 0,'0'0'23'0,"0"0"5"16,0 0-28-16,0 0 0 0,0 0 0 0,0 0 0 15,0 0 75-15,-3 3 9 0,3-3 3 0,-7 3 0 16,-1 4-31-16,1-4-7 0,4 3-1 0,-4-3 0 15,3 7-12-15,1-1-4 0,-4 0 0 0,7 1 0 16,-4 2-5-16,-3-2-2 0,4 2 0 0,-4 4 0 16,-1-3-25-16,5 2 0 0,-1-5 0 0,1 8 0 0,-1-2 0 0,1-3 0 15,3-1 0-15,0-2 0 16,0-1 41-16,-4 0 3 0,4-2 1 0,0-7 0 16,0 0-21-16,0 0-4 0,0 0 0 0,0 0-1 15,0 0-19-15,7 0 0 0,-3-7 0 0,-1 1 0 16,4-3 33-16,1-1 3 0,-5-2 1 0,4-1 0 0,0 1-29 0,-3 2-8 0,-1-5 0 0,1 5 0 15,3 1 0-15,-4-1 0 0,1 1 0 0,-1 0 8 16,1 2-20-16,-1-2-3 0,1 6-1 0,0-3 0 16,-4 6 7-16,0-7 1 0,0 7 0 0,0 0 0 15,0 0-6-15,0 0-1 0,0 0 0 0,0 0 0 16,0 0 15-16,0 0 0 0,0 0 0 0,0 0 0 16,0 0 0-16,0 0 0 0,7 7 0 0,-4-1 0 15,1 3 0-15,-1 1 0 0,1-1 0 0,-1 4 0 16,1-1 0-16,-1 1 0 0,1 2 0 0,-1-2 0 15,1-1-105-15,-1-2-19 0,1-1-3 0</inkml:trace>
  <inkml:trace contextRef="#ctx0" brushRef="#br0" timeOffset="-136691.486">5853 6457 850 0,'0'0'17'0,"0"0"6"0,-7-6-23 0,3 3 0 16,0-4 0-16,-3 4 0 0,0-3 74 0,4 3 10 0,-4-3 3 0,0 2 0 15,3-2-31-15,-3 0-7 0,0 0-1 0,4-4 0 16,-5 1 7-16,1-1 1 0,-7 1 0 0,7 3 0 15,-3-7 7-15,-1 10 1 0,-3-6 1 0,3 2 0 16,1 4-52-16,-1-3-13 0,4 6 0 0,-3 0 0 16,6 0 0-16,-6 6 0 0,2-3 0 0,-2 4 0 15,3 2 0-15,0 4 0 0,0-1 0 0,3 4 0 16,-3 3 0-16,4-1 0 0,-1 4 0 0,-3-3 0 16,3 6 0-16,4 0 0 0,-3 0 0 0,-1 4 0 15,4-1 40-15,-3 0 6 0,3 0 1 0,-4 4 0 16,4-4-24-16,0 3-5 0,-3-3-1 0,3 1 0 15,0-1-17-15,0 0 0 0,0-3 0 0,0 0 0 16,-4 0 55-16,4 0 7 0,0 1 2 0,-3-1 0 16,3 0-52-16,0 0-12 0,0 0 0 0,0 0 0 15,3-6 0-15,-3 0 0 0,4-4 0 0,-4-2 0 16,3-1-19-16,-3-2-6 0,4-1-2 0,-1 1 0 16,1-7-5-16,-4-3 0 0,0 6-1 0,0-6 0 15,0 0-28-15,0 0-6 0,0 0-1 0</inkml:trace>
  <inkml:trace contextRef="#ctx0" brushRef="#br0" timeOffset="-136416.903">5429 6915 1552 0,'0'0'44'0,"0"0"10"16,0 0-43-16,0 0-11 0,0 0 0 0,7 3 0 16,0-3 53-16,0 0 9 0,4 0 2 0,0 0 0 15,-1 0 0-15,1 0 0 0,3 0 0 0,0 0 0 16,0 0 0-16,-3 0 0 0,-1 0 0 0,4 0 0 16,0 0-52-16,1 0-12 0,-1 3 0 0,0-3 0 15,-4 0-48-15,5 3-13 0,-5-3-3 0,-6 3 0 16,6-3-51-16,-3 0-10 0,0 3-3 0</inkml:trace>
  <inkml:trace contextRef="#ctx0" brushRef="#br0" timeOffset="-135983.888">5821 6962 1538 0,'0'0'32'0,"-7"6"8"15,7-6-32-15,-11 3-8 0,4-3 0 0,0 0 0 0,7 7 61 0,0-7 11 0,-7 3 3 0,0 3 0 16,-4-3-30-16,4 3-5 0,0-3-2 0,0 4 0 16,7-7-25-16,-3 6-5 0,-1 0 0 0,1 1-8 15,3-7 22-15,-4 9-2 0,4 0-1 0,-3 1 0 16,3-1-19-16,0 1 0 0,3-4 0 0,-3 3 0 16,4 1-15-16,-1-1-6 0,1 7-2 0,3-7 0 15,-4-3 37-15,1 4 7 0,3-4 2 0,-4-3 0 16,-3-3-23-16,11 3-16 0,-8-3 2 0,-3 0 1 15,8-6 21-15,-5 0 4 0,1 0 0 0,-1-1 1 16,1-5 41-16,3-4 8 0,-4 7 2 0,1-1 0 16,-1-2-52-16,1-4-12 0,-1 3 0 0,-3 1 0 15,4 3 0-15,-4-4 0 0,3 0 0 0,-3 4 0 16,0 0 0-16,0-1 0 0,0 1 0 0,-3 6 0 16,3-4 0-16,-4 1 0 0,1 0 0 0,3 6 0 15,0 0 0-15,-4-6 0 0,4 6-9 0,0 0 9 16,-7 0-53-16,7 0-5 0,-7 0-1 0,0 3 0 15,7-3 43-15,-7 6 8 0,7-3 8 0,-7 3-12 16,7 4-36-16,-4-1-8 0,4 7-2 0,-3-4 0 16,3 1 26-16,0 0 6 0,0 2 1 0,3-2 0 15,-3-1-95-15,0-2-20 0,4-1-3 0</inkml:trace>
  <inkml:trace contextRef="#ctx0" brushRef="#br0" timeOffset="-135575.892">6011 7015 1090 0,'0'19'46'0,"0"0"-37"15,0-4 84-15,4 4 17 0,-4 0 3 0,0-10 1 16,0 7-28-16,0-3-6 0,0-4 0 0,0-9-1 16,0 0-22-16,0 0-4 0,0 0-1 0,0 0 0 15,0 0 14-15,0-6 2 0,-4 0 1 0,1-4 0 16,3-6-33-16,0 7-8 0,-4-10 0 0,4 7-1 16,0-4-7-16,-3 0 0 0,3 1-1 0,0-1 0 15,0 0-10-15,0 1-1 0,3 5-8 0,-3 1 12 16,0-1-12-16,4 1 0 0,-4 0 0 0,0 2 0 15,3 1 0-15,-3 0 0 0,0 3 0 0,0 3 0 16,0 0 0-16,0 0 0 0,4-3-9 0,-4 3 9 16,7-7-23-16,-7 7 2 0,3-3 0 0,-3 3 0 15,4-3-13-15,-1 0-2 0,1 0-1 0,0 0 0 16,3-1-13-16,3 4-2 0,-3-3-1 0,4 3 0 16,3 0-27-16,0 0-6 0,0 3-1 0</inkml:trace>
  <inkml:trace contextRef="#ctx0" brushRef="#br0" timeOffset="-135173.176">6308 6893 1074 0,'0'0'30'0,"0"0"8"0,0 0-30 15,0 0-8-15,0 0 0 0,0 0 0 0,0 0 104 0,0 0 19 0,0 0 4 0,0 0 1 16,-7 3-103-16,7-3-25 0,-7 3 0 0,-1 0 0 16,8-3 28-16,-3 3 0 0,-4 1 0 0,-4 2 0 15,11-6-28-15,-3 6 0 0,-4 0 0 0,3 1 0 16,1 2 0-16,-1 0 8 0,1 1-8 0,3-1 0 15,-4 7 35-15,4 0 1 0,0-1 1 0,-3 1 0 16,3 0 15-16,0-1 2 0,3-2 1 0,-3 3 0 16,0-7-8-16,4 3-2 0,-1-2 0 0,1-4 0 15,-1 0-16-15,1 1-3 0,-1-1-1 0,1-3 0 16,-4-3-25-16,10 3 0 0,-3-3 0 0,-3 3 0 16,-1-3 16-16,5-3-3 0,-1 3 0 0,0-3 0 15,0 3-41-15,0-6-8 0,0 0-1 0,3 2-1 16,-3-2-206-16,1 0-40 0</inkml:trace>
  <inkml:trace contextRef="#ctx0" brushRef="#br0" timeOffset="-134754.625">6481 6883 1384 0,'0'10'39'0,"0"2"9"0,0-2-38 0,3-1-10 0,1 1 0 0,-1-1 0 16,1 0 59-16,-1 1 9 0,4-4 3 0,0-3 0 15,4 7-31-15,-4-4-7 0,0-3-1 0,0 3 0 16,4-6-13-16,3 3-3 0,0-3-1 0,-4 0 0 16,5 0-15-16,-5-3 0 0,-3-3 0 0,4 6 0 15,3-3-14-15,-4-3 1 0,-6-4 0 0,7 1 0 16,-4-1-9-16,-4 4-2 0,4 0 0 0,-3-4 0 15,-1 1-2-15,1 0-1 0,-1 2 0 0,-3 1 0 16,0 0-1-16,0 6 0 0,0-6 0 0,-3-1 0 16,3 7-16-16,-7-3-4 0,0-3-1 0,0 0 0 15,0 6 33-15,0 0 6 0,-1 0 2 0,-2 0 0 16,-4 0 31-16,3 0 6 0,1 0 2 0,-1 9 0 16,4-6 24-16,0 7 5 0,0-4 0 0,0 6 1 15,3-2-18-15,1 2-4 0,-1 1-1 0,1-1 0 16,3 4-21-16,0-3-4 0,3 2-1 0,1 1 0 0,-1-3 36 0,8 2 6 0,-1-2 2 0,1 2 0 15,0-5-40-15,3 6-7 16,0-4-1-16,3 4-8 16,-6-4-14-16,7 1-10 0,-4-1-1 0</inkml:trace>
  <inkml:trace contextRef="#ctx0" brushRef="#br0" timeOffset="-133489.503">7676 6742 1212 0,'0'0'25'0,"-7"3"6"0,4 4-31 0,-4-7 0 0,7 0 0 0,-4 3 0 16,-6 3 32-16,3-3 1 0,0 0 0 0,0 1 0 15,3-1 10-15,4-3 1 0,-7 3 1 0,0 3 0 16,7-6-11-16,-4 3-2 0,4-3-1 0,-7 7 0 16,4-1 6-16,-4 0 2 0,3 0 0 0,1 1 0 15,-1-1 9-15,4-3 3 0,0 6 0 0,-3-2 0 16,3-4-20-16,0-3-4 0,-4 9-1 0,1 1 0 15,3-4 23-15,0-6 5 0,0 6 1 0,0-6 0 16,0 6-28-16,0-6-6 0,0 0-1 0,3 7 0 16,-3-1-20-16,0-6 9 0,4 6-9 0,-1 1 0 15,4-4 0-15,-3 3 0 0,3-3 0 0,0 0 0 16,-4 0 0-16,4 0 0 0,-3 1 0 0,3-1 0 16,0 0 0-16,-3-3 0 0,3 3 0 0,0-3 0 15,0 3 0-15,-4-3-16 0,4 3 2 0,0 0 0 16,0-3 14-16,1 7 0 0,-1-4 0 0,0-3 0 15,0 6 0-15,-7-6 0 0,7 3 0 0,-7-3 0 16,3 0 0-16,-3 0 0 0,7 10 0 0,-7-10 0 16,0 6 0-16,4-3 0 0,-4-3 0 0,0 13 0 0,0-7 25 0,-4 6 8 0,1-2 2 15,-1-1 0-15,1 1-5 16,-4-1-1-16,0 0 0 0,0 1 0 16,0-1-29-16,-1 1-21 0,1-1 3 0,-3-3 1 0,6-3 27 15,-6 7 6-15,-1-10 0 0,4 0 1 0,0 6-3 0,-4-6-1 16,4-6 0-16,0 6 0 0,0 0-1 0,-3-3-1 0,3-4 0 0,0 7 0 15,0-3-11-15,-1-3 0 0,1-3 0 0,4 9 0 16,-4-10-28-16,7 10-2 16,0 0 0-16,0-9 0 0,0 9-107 0,0-3-22 0,0-4-4 0</inkml:trace>
  <inkml:trace contextRef="#ctx0" brushRef="#br0" timeOffset="-132843.31">7955 6905 1478 0,'0'0'31'0,"-7"4"6"0,0-1-29 16,0-3-8-16,0 3 0 0,0 0 0 0,0-3 71 0,0 3 13 0,-4-3 2 16,4 0 1-16,0 3-27 0,0-3-6 0,7 0-1 0,-7 3 0 15,0-3-14-15,7 0-3 0,-7 3-1 0,7-1633 0 16,-7 3264-14-1,7-1634-2-15,-4 9-1 0,1-3 0 0,-1-3-9 0,1 7-1 0,-1-1-8 0,4-2 12 16,0 2 6 0,0 0 1-16,0 1 0 0,0-1 0 0,0 1 7 0,4-1 2 0,-1 3 0 0,1-2 0 15,-1-1-6-15,1 1-1 0,3-1 0 16,-4 1 0-16,4-7-9 0,0 6-3 0,4-3 0 0,0-3 0 16,-1 4-9-16,-3-7 0 0,4 0 9 0,-1 3-9 15,1-3 0-15,0-3 9 0,-4 3-9 0,3-7 0 16,-3 7 9-16,4-3-9 0,-4-3 0 0,0-3 9 15,-3 6 0-15,3-7 0 0,-4 1 0 0,1 2 0 16,-1-2-1-16,-3 0 0 0,7-4 0 0,-7 4 0 16,0-4-22-16,0 4-5 0,0-1-1 0,0 1 0 15,0 0 32-15,0-1 7 0,-7 1 1 0,4-1 0 16,-4 4-39-16,3-3-7 0,-3 2-2 0,0-2 0 16,0 3-17-16,-4 3-4 0,4-4-1 0,-3 4 0 15,-1 0 18-15,1 0 4 16,2 0 1-16,-2 3 0 0,3 3 39 0,0-3 7 0,3 6 1 0,-6-3 1 15,6 4-41-15,-3-4-9 0,4 3-2 0,-1 0 0 0,0 0 23 16,4-6 8-16,0 7 0 0,0 2-9 16,0-9-1-16,0 0 0 0,0 6 0 0,0-6 0 15,0 7-30-15,0-7-7 0,4 3-1 0,0 6 0 16,3-2-92-16,0-4-20 0</inkml:trace>
  <inkml:trace contextRef="#ctx0" brushRef="#br0" timeOffset="-132497.599">8241 6918 1552 0,'0'0'44'0,"0"0"10"16,-4 6-43-16,4-6-11 0,-3 6 0 0,-1 4 0 16,1-4 53-16,-1 0 9 0,4-6 2 0,0 10 0 15,-3-1-10-15,3-2-2 0,0 2 0 0,0-6 0 16,0 10-32-16,0-7-6 0,0 3-2 0,0 1 0 15,0-4 3-15,0 3 0 0,0-2 0 0,0-1 0 16,0-6-15-16,0 9 0 0,0-9 0 0,0 0-10 16,0 0-154-16,0 0-32 0</inkml:trace>
  <inkml:trace contextRef="#ctx0" brushRef="#br0" timeOffset="-132332.081">8188 6611 1337 0,'-4'6'28'0</inkml:trace>
  <inkml:trace contextRef="#ctx0" brushRef="#br0" timeOffset="-131910.926">8527 6413 1564 0,'0'10'44'0,"0"-1"10"15,-4 0-43-15,4 1-11 0,0-1 0 0,0 1 0 16,0 8 51-16,0-5 8 0,4 3 1 0,-4-1 1 0,3 4 3 0,-3-3 0 0,4 3 0 0,-1 6 0 15,-3-3-20-15,4 0-4 0,-1 0-1 0,1-1 0 16,-1 1-11-16,1 3-3 0,-1 1 0 0,1-1 0 16,-4-3-25-16,3 6 0 0,-3-9-12 0,0 9 12 15,4-3 0-15,-4 0 0 0,0-6 0 0,0 9 0 16,0-6 0-16,0 0 0 0,0-3 11 0,0 3-11 16,0-10 0-16,-4 7 0 0,4-3 0 0,0-4-10 15,0 1-8-15,0-4-2 16,0-2 0-16,0-7 0 0,0 0-66 0,0 0-14 0,0 0-2 15</inkml:trace>
  <inkml:trace contextRef="#ctx0" brushRef="#br0" timeOffset="-131624.164">8304 6739 1337 0,'0'0'56'15,"4"6"-44"-15,-1 1 92 16,4-1 20-16,4-3 3 0,0 3 1 0,-1 1-52 0,1-4-9 0,3 3-3 0,-3-3 0 16,3 0-7-16,0 4-1 0,-4-7-1 0,4 3 0 31,1 0-27-31,-5-3-6 0,4 3-1 0,-3-3 0 0,3 0-13 0,-3 0-8 0,-1 0 8 0,1 0-8 31,-1 0-22-31,-3-3-9 0,4 3-1 0,-4-3-1 16,4 3-132-16,-4 0-27 0,0 0-4 0</inkml:trace>
  <inkml:trace contextRef="#ctx0" brushRef="#br0" timeOffset="-130693.325">9539 6915 1337 0,'-3'-10'28'0,"3"10"6"0,0 0-34 0,-7-3 0 0,3 0 0 0,4 3 0 16,-7-3 74-16,3 0 8 0,4 3 2 0,-10 0 0 16,3 0 0-16,0 3 0 0,0 0 0 0,-4 0 0 15,1 4-41-15,-1-7-8 0,0 0-2 0,1 3 0 16,3 0-21-16,-4 0-4 0,1 3 0 0,-1 0-8 0,4 1 0 0,0 2 0 16,3-3 0-16,1 4 0 0,-1-1 0 0,1 7 0 0,-1-4 0 0,1-2-9 31,3 2 9-31,0-2 0 0,3-1 0 0,-3 1 0 15,4-1 13-15,-1-3 5 0,1 1 1 0,-1-1 0 0,4 0 0 16,0-3 0-16,0-3 0 0,1 7 0 16,2-4-11-16,1-3-8 0,-1 0 12 0,1 0-12 15,-1-3 8-15,1 3-8 0,0-7 0 0,-4 4 0 0,0-3 8 0,0 0-8 16,0-4 0-16,0 1 0 0,-4-1 0 0,1 1 0 0,-1 0 8 0,-3-1-8 16,4 1 0-16,-4-1 8 0,0 4-8 0,4-3 0 15,-4-1 0-15,0 7 0 0,0 3-12 0,0 0 3 16,0 0 9-16,0 0-12 0,0 0 12 0,0 0-12 15,0 0 1-15,0 0 0 0,0 0 0 0,0 3 0 16,3 7 11-16,1-1-10 0,-4 7 10 0,3-4-10 16,1 1 10-16,-4-1 0 0,3 4 0 0,1 0 0 15,-1-4 0-15,1-2 0 0,-1 5 0 0,1-2 0 16,-1-4 0-16,1 1 0 16,-1-1-8-16,1-3 8 0,3 1-94 0,-4-1-14 0,5-3-2 15</inkml:trace>
  <inkml:trace contextRef="#ctx0" brushRef="#br0" timeOffset="-130303.239">9349 6448 1176 0,'0'0'33'0,"0"0"7"15,0 0-32 1,-4 9-8-16,4-6 0 0,0 7 0 0,0-1 83 0,4 7 14 0,-1-7 3 0,1 4 1 16,-1-1-29-16,1 1-7 0,3 2-1 0,0 1 0 15,0-3-2-15,0 5-1 0,4 1 0 0,-1 0 0 16,1-3-46-16,-1 3-15 0,4-4 8 0,-3 1-8 16,0-4 0-16,-1 7 0 0,1-6 0 0,-1 2 0 15,1 1-196-15,-4 0-42 0</inkml:trace>
  <inkml:trace contextRef="#ctx0" brushRef="#br0" timeOffset="-129437.852">10358 6432 981 0,'0'0'28'0,"0"0"6"15,0 0-34-15,0 0 0 0,0 0 0 0,0 0 0 16,3 9 87-16,-3 1 10 0,4-4 3 0,-4 7 0 16,0-4-16-16,3 4-2 0,-3 2-1 0,0 1 0 15,0 3-25-15,0-1-6 0,0-2-1 0,0 12 0 16,0-3-16-16,4 1-3 0,-4-1-1 0,3 3 0 15,1-6-5-15,-1 9-2 0,-3-3 0 0,4 1 0 16,-1-1 12-16,4 3 2 0,-3-6 1 0,-1 3 0 16,4 1-8-16,-3-1-1 0,0 0-1 0,-1-3 0 15,1 0-27-15,-1-3-11 0,1 3 1 0,-1-6 0 16,1-3 0-16,-1 0 0 0,-3-4 0 0,4-6 0 16,-4-6-35-16,0 0-7 0,0 0-2 0,0 0 0 15,0 0-113-15,0-6-22 0</inkml:trace>
  <inkml:trace contextRef="#ctx0" brushRef="#br0" timeOffset="-129135.074">10234 6796 1337 0,'0'0'28'0,"0"0"6"15,0 0-34-15,0 0 0 0,4 0 0 0,3 0 0 16,0 0 109-16,0 0 15 0,0 0 4 0,3 0 0 16,1 0-52-16,0-3-11 0,-1-1-1 0,4 4-1 15,4 0-50-15,0-3-13 0,-1 3 0 0,4 0 0 16,-3 3 0-16,0-3 0 0,-1 0 0 0,1 4 0 15,0-1 13-15,-4 0-2 0,0 3-1 0,0-3 0 16,-4 0-79-16,1 4-16 0,0-7-3 0</inkml:trace>
  <inkml:trace contextRef="#ctx0" brushRef="#br0" timeOffset="-128609.937">10707 6855 1094 0,'-11'-3'23'0,"4"-3"5"0,4 6-28 15,-4 0 0-15,0-3 0 0,7 3 0 0,-4 0 56 16,4 0 7-16,0 0 1 0,-7 3 0 0,7-3 0 0,-7 6 0 0,0-3 0 0,3 7 0 15,1-1-20-15,3 0-4 0,-4 1-1 0,4-1 0 16,0 4-10-16,0-4-1 0,0 4-1 0,0-1 0 16,0 1-27-16,0-4 0 0,4 1 0 0,-1 5 0 15,1-2 50-15,-1-1 11 0,1 1 3 0,3-4 0 16,-4 1-64-16,5 2 0 0,2-5 0 0,-3-1-13 16,4 0 13-16,-1-3 16 0,4 4-3 0,-3-4-1 15,0-3-4-15,-1 0 0 0,1 0-8 0,-1 0 12 16,1-3-12-16,0-4-15 0,-1 4 3 0,-3-6 1 15,0-1 26-15,0 1 5 0,0-4 0 0,-3-2 1 16,-1 2-1-16,1-3-1 0,-1-2 0 0,-3 5 0 16,0-3 9-16,0 4 1 0,-3-4 1 0,-1 1 0 15,1 2-30-15,-1-3 0 0,-3 1-8 0,0 5 8 16,0-9 0-16,0 10 16 0,0 0-2 0,-4 2 0 16,1-2-14-16,3 3-13 0,-4-4 2 0,1 4 1 15,-1 3 0-15,1 3 0 0,-1 0 0 0,0 3 0 16,4 0-6-16,0 3-2 0,0 1 0 0,0 2 0 15,4 4-18-15,-1-4-3 0,1 7-1 0,-1-4 0 16,0 7 26-16,1 0 5 0,3-3 1 0,0-1 0 16,-4 1-39-16,4-4-7 0,0 7-2 0,4-3 0 15,-4-4-6-15,3 4-2 0,1-6 0 0</inkml:trace>
  <inkml:trace contextRef="#ctx0" brushRef="#br0" timeOffset="-128191.943">11042 6764 866 0,'0'0'18'0,"0"0"4"16,0 0-22-16,0 7 0 0,-4-1 0 0,4 3 0 15,0-6 104-15,0 4 16 0,0-1 3 0,0 3 1 16,0-2-48-16,4-1-10 0,-4-3-2 0,0 6 0 15,0 1 20-15,3-1 3 0,-3-2 1 0,0-4 0 16,0 9-40-16,0-2-7 0,0-4-1 0,0 3-1 16,0 1-31-16,0-1-8 0,0 0 0 0,0 4 0 0,0-4 19 0,0 1-1 15,0 6 0-15,0-4 0 0,0 4-18 0,0-1 0 0,4 1 0 0,0 0 0 16,-4-1 0-16,3 1-14 0,1-3 1 16,-4 5 0-1,3-8-46-15,1 6-9 0,-4-7-1 0</inkml:trace>
  <inkml:trace contextRef="#ctx0" brushRef="#br0" timeOffset="-127905.003">10986 6554 456 0,'0'0'19'16,"0"0"-19"-1,0 6 33-15,3 1 3 0,-3-1 1 0</inkml:trace>
  <inkml:trace contextRef="#ctx0" brushRef="#br0" timeOffset="-126554.424">11324 7084 832 0,'0'0'17'0,"0"0"4"0,0 0-21 0,0 0 0 0,0 0 0 0,0 0 0 16,0 0 8-16,0 0-8 0,0 0 10 0,0 0-10 15,0 0 0-15,0 0 0 0,0 0 0 0,0 0 0 16,0 0 0-16,0 0 0 0,0 0 0 0,0 0 0 16,0 0 0-16,-3 10 8 0,3-10-8 0,-4 3 12 15,4 6 10-15,0-9 2 0,-3 9 0 0</inkml:trace>
  <inkml:trace contextRef="#ctx0" brushRef="#br0" timeOffset="-86164.393">3295 8461 850 0,'0'0'17'0,"0"0"6"15,0 0-23-15,0 0 0 0,0 0 0 0,0 0 0 16,0 0 107-16,0 0 17 0,0 0 3 0,0 0 1 16,0 0-48-16,0 0-8 0,0 0-3 0,0 0 0 15,0 0-11-15,-7 3-2 0,7-3-1 0,-7 3 0 16,7-3-9-16,-7 3-2 0,7-3 0 0,-7 3 0 16,-4 0-7-16,8 0-1 0,3-3-1 0,-7 7 0 15,7-7 2-15,-8 6 1 0,8-6 0 0,-7 3 0 0,4 3-7 0,3-6-2 0,-4 10 0 0,-3-7 0 16,4 3-5-16,3-6-2 0,-4 3 0 0,4-3 0 15,0 10-2-15,-3-1-1 0,3-9 0 0,-4 6 0 16,4 4-3-16,0-4-1 0,-3 3 0 0,3-2 0 16,0 2 1-16,0 1 0 0,0-1 0 0,-4 0 0 15,4 4 2-15,0-4 1 0,0 1 0 0,0 5 0 16,0 1 3-16,0-3 1 0,0 2 0 16,4 1 0-16,-4 0-23 15,0-1 0-15,3 1 0 0,-3 3 0 0,0-3 0 0,-3-1 0 16,3 1 0-16,0 3 0 0,-4-4 0 0,4 4 0 15,0 0 0-15,0 0 0 0,0-4 0 0,0 1 9 0,0 0-9 0,0-1 0 16,0-2 8-16,4 0-8 0,-4-4 0 0,3 0 0 16,-3 1 0-16,0-1 8 0,0-9-8 0,4 6 0 15,-4-6 0-15,0 0 0 0,0 4 0 0,0-4 0 16,0 0 0-16,0 0 0 0,0 0 0 0,0 0 0 16,0 0-30-16,0 0 0 0,0 0 0 0,0 0 0 15,0 0-44-15,0 0-9 0,0 0-1 0,0 0-1 16,0 0-107-16,0 0-22 0,0 0-4 0</inkml:trace>
  <inkml:trace contextRef="#ctx0" brushRef="#br0" timeOffset="-85237.651">3235 8470 1150 0,'0'0'24'0,"0"0"6"0,0 0-30 0,0 0 0 0,0 0 0 0,-7-3 0 15,7 3 96-15,-4-6 14 0,1-1 2 0,-1 4 1 16,4 3-39-16,0-6-8 0,-3 0-2 0,3-1 0 16,-4 1-12-16,4 6-2 0,0-6-1 0,0 0 0 15,4-1-27-15,-4 4-6 0,3-3 0 0,-3-4-1 16,0 10 39-16,4 0 8 0,-1-9 2 0,-3 9 0 16,7 0-52-16,-7 0-12 0,4-3 0 0,-4 3 0 15,7-6 0-15,-7 6 0 0,4 0 0 0,-4 0 0 16,7 0 0-16,-7 0 0 0,0 0 0 0,10 0 0 15,-6 0 54-15,3 0 8 0,-4 0 2 0,4 6 0 16,0-6-53-16,0 3-11 0,1-3 0 0,-1 0 0 16,3 0 0-16,-3 9 0 0,0-9 0 0,0 7 0 15,0-4 0-15,-3 6 0 0,3 1 0 0,0 2 0 16,0 1 0-16,-3 2 0 0,3 4 0 0,-4 0 0 16,1 0 0-16,-1 6 0 0,-3 0 0 0,0 0 0 15,0 0 0-15,0 0 0 0,0-6 0 0,0 9 0 0,-3-6 0 0,3 0 0 0,0-3 0 16,-4-3 0-16,1 3 0 0,-4-4 0 0,3-5 0 15,1 2 0-15,-4-2 0 0,3-4 0 0,0 0 0 16,4-6 0-16,-7 3 8 0,0 0-8 0,7-3 12 0,-10 4-12 16,3-4 0-16,0 0 0 0,7 0 0 0,-7-4 0 15,0 1 0-15,-1 0-22 0,5 3 3 0,3 0 1 16,-7-6-27-16,7 6-6 16,-4-3-1-16,4 3 0 15,0 0 20-15,0 0 4 0,0 0 1 0,0 0 0 0,0 0 11 0,0 0 1 0,0 0 1 0,0 0 0 16,0 0 14-16,0 0-11 0,0 0 11 0,0 0-10 15,0 0-6-15,0 0-2 16,4 0 0-16,-4 0 0 0,7 0 33 0,-4 0 6 0,8 0 2 0,-4 0 0 16,4 3-9-16,-4-3-2 0,0 3 0 0,0 0 0 15,0-3 7-15,0 3 1 0,0 4 0 0,0-4 0 16,4 0-10-16,-4 3-2 0,0-3 0 0,0 3 0 16,-4 1 0-16,4 2-8 0,-3-3 12 0,-4 4-4 15,7-1-8-15,-3 4 0 0,-1-1-12 0,1 1 12 16,-4-1 0-16,3 1 0 0,-3 3 0 0,0-1 0 15,0-2 0-15,0-1 0 0,-3 4 0 0,-1-3 0 16,4-1 0-16,-3 1 0 0,3-4 0 0,-4-3 0 16,0 4 44-16,1-7 16 0,3 3 3 0,-4-3 1 15,1 4-52-15,-1-4-12 0,4-3 0 0,-7 3 0 16,0 0 0-16,0-3 0 0,-3 0 0 0,-1 0 0 16,4 0 0-16,0 0 0 0,0 0 0 0,-4 0 0 15,4 0 0-15,-3 0 0 0,-1 0 0 0,4 0 0 16,0 0 0-16,0 6-10 0,0-6 2 0,0 0 0 0,0 0-1 15,7 0 0-15,-11-6 0 0,11 6 0 16,-3 0-15-16,-1-3-2 0,1-3-1 0,-1 2 0 16,4-2-21-16,0 0-5 0,4 3-1 0,-1-7 0 15,1 1-94-15,-1 0-18 0,8-1-4 0</inkml:trace>
  <inkml:trace contextRef="#ctx0" brushRef="#br0" timeOffset="-84740.104">3736 8878 1642 0,'0'0'46'0,"-7"3"11"15,7-3-45-15,-7 0-12 0,0 0 0 0,0 0 0 16,0 0 61-16,0 6 11 0,0-6 1 0,-1 3 1 16,1-3-22-16,0 0-5 0,4 6-1 0,-4-6 0 15,0 4-23-15,0-4-5 0,0 6-1 0,0-3 0 16,3 6-6-16,-3-2-2 0,3-4 0 0,1 9 0 16,-1-2-9-16,1 5 0 0,-1-2 0 0,4 3 0 15,-3-1 0-15,-1 1 0 0,4 3 0 0,0-4 0 16,0-2 0-16,0 3 0 0,0-7 0 0,4 1 0 15,-1-1 19-15,-3-9 1 0,0 0 1 0,0 0 0 0,7 3 12 0,-3 0 3 16,3-3 0-16,0-6 0 0,0 3-4 0,7 0-1 16,-7-4 0-16,4 1 0 0,-4-3-22 0,-4-1-9 15,8 1 8-15,-4 3-8 0,4-4 0 16,-4 1 8-16,0-1-8 0,-4 1 0 0,4 0 0 0,0 2 0 0,-3-2-14 0,-1-1 5 16,1 4 17-1,0-3 3-15,-4-1 1 0,0 4 0 0,0 0-12 16,0 0 0-16,-4-4 0 0,4 1 0 0,-4 6-10 0,1-7 10 0,-1 4 0 15,-3-3-9-15,4 5 9 0,-4-2 0 16,3 3-9-16,-3-3 9 0,0 6-21 0,0-7 0 0,4 4 0 0,-5 0 0 16,1-3-123-1,4 3-24-15,-8 0-4 0</inkml:trace>
  <inkml:trace contextRef="#ctx0" brushRef="#br0" timeOffset="-84048.079">3877 8479 1337 0,'-3'7'56'16,"-1"-1"-44"-16,-3 3 77 0,3-6 16 0,1 7 3 0,3-1 1 16,-4 1-36-16,4-1-7 0,4 4-2 0,-4-4 0 15,0 7-36-15,0-4-7 0,0 1-1 0,3 3-1 16,-3-1 22-16,0 4 5 0,4 0 1 0,-4 3 0 15,0 0-27-15,3 0-4 0,-3-7-2 0,4 10 0 16,0-6-14-16,-4 0 0 0,3 0 8 0,1-3-8 16,-4-1 8-16,3-2 0 0,4 2-8 0,-7-2 12 15,4 6-12-15,-1-7 0 0,1 1-12 0,-1-1 12 16,1 1 0-16,-1-4 0 0,1 1 0 16,-1-4 0-16,-3-6 0 0,0 0 0 0,0 6 0 0,0-6 0 15,0 0 21-15,0 0 11 0,0 0 3 0,7 0 0 16,-7 0-15-16,7-3-2 0,-3 0-1 0,3 0 0 15,-3-3-6-15,-1-1-2 0,1 1 0 0,-4-3 0 16,3 2-9-16,-3-2 0 0,0 0 0 0,4 2 0 16,-4-5 0-16,3 9 0 0,1-4 0 0,-1 4 0 15,-3-3 0-15,0 6 0 0,0 0 0 0,4-3 0 16,-4 3-9-16,7-6 9 0,-4 6 0 0,-3 0 0 16,7 0-9-16,-3 0 9 0,3 0 0 0,-3 6-9 15,6-3 9-15,-6 3 0 0,-1-3 0 0,4 7 0 16,-3-4 0-16,-1 0 0 0,1 4 0 0,-1-4 0 0,-3 3 12 0,4 4-3 15,-4-1 0-15,3 1 0 0,-3 0 2 16,4 2 0-16,-4-2 0 0,0 6 0 16,0-4-2-16,0 4 0 0,-4-3 0 0,4-4 0 0,0 4-9 0,-3 0 8 15,-1-4-8-15,4-2 8 0,0 5-8 0,-3-5 0 16,-4-4 9-16,3 3-9 0,4-9 8 16,-7 4-8-16,7-4 8 0,-7 6-8 0,4-6-20 15,-8 0-9-15,4-3-2 0,0-4 0 16,3 1-6-16,1 0-2 0,-1-4 0 0</inkml:trace>
  <inkml:trace contextRef="#ctx0" brushRef="#br0" timeOffset="-83132.792">4692 8812 968 0,'0'0'20'0,"-4"6"5"0,4 0-25 0,0-6 0 0,-3 10 0 0,-1-4 0 15,4-6 112-15,0 0 18 0,0 0 3 0,0 0 1 16,0 0-34-16,0 0-8 0,0 0 0 0,0 0-1 16,0 0-22-16,0 0-4 0,0 0-1 0,0 0 0 15,0 0-15-15,0 0-3 0,0 0-1 0,4 3 0 16,3 0-21-16,0 0-4 0,0-3 0 0,4 4-1 15,-4-4-19-15,3 0 0 0,1 0 0 0,-1 0 0 16,-3 0 0-16,8 0 0 0,-5 0 0 0,-6 0 0 16,3 0 0-16,0 0 0 0,0-4 0 0,-4 1 0 0,-3 3 0 0,0 0 0 0,4-3 0 15,-4 3 0 1,0-6 0-16,0 6 0 0,0-6 0 0,0-1 0 16,-4 1 0-16,1 3 0 0,-1-3 0 0,-3-1 0 15,4 4 0-15,-4-3 0 0,3 6 0 0,-3-3 0 16,0 3 0-16,-4 0 0 0,4 0 0 0,0 0 0 0,0 0 0 0,0 3 0 15,0-3 0-15,0 6 0 16,0-3 0-16,0 4 0 0,-4-4 0 0,4 6 0 0,4-3 0 0,-1 4 0 0,1-4 0 0,-1 4 0 16,1 2 0-16,-1-3 0 0,4 4 0 0,0 0 0 15,0-4-8-15,0 7 8 0,0-4 0 0,4 1-9 16,-4-1 9-16,0 1 8 0,3-4-8 0,-3 4 11 16,4-1-11-16,-1-5 0 0,1 2 0 0,-1 0 0 15,4 1 0-15,1-1 0 0,2 1 0 0,-3-1 0 16,4-3 0-16,-4 4 0 0,3-7 0 0,1 3 0 15,3-3 0-15,-3-3 0 0,-1 3 0 0,-3-3 0 16,0 0-203-16,0 0-42 0</inkml:trace>
  <inkml:trace contextRef="#ctx0" brushRef="#br0" timeOffset="-82671.094">5024 8809 1552 0,'-11'0'44'0,"4"3"10"0,0 0-43 0,0 0-11 0,-4 0 0 16,4 3 0-16,0-2 78 0,0-1 14 0,0 0 2 0,-4 3 1 15,8-3-44-15,-1 4-9 0,1-1-2 0,-1 0 0 16,4 0-40-16,-3 4 0 0,3-1-8 0,0-3 8 15,0 4 0-15,0-7 0 0,0 6 0 0,0 1 0 16,0-4 24-16,3 3 13 0,1-2 3 0,-4-1 0 16,3 0-13-16,-3-6-3 0,4 7 0 0,-1-1 0 15,1-3-24-15,-1 0 0 0,1 3 0 0,3-3 0 16,-3 1 0-16,-1-1-9 0,4 0 0 0,0 0 0 16,-3-3 9-16,3 3 12 0,0 0-2 0,0 0-1 15,0 1-9-15,4-4 0 0,-4 6-12 0,0-3 12 16,-4 3 0-16,4-3 0 0,0 7 0 0,-3-1 0 15,3-3 0-15,0 4 0 0,0 2 0 0,-3-2 12 16,-1 2-12-16,1 1 0 0,-1-4 0 0,-3 7 0 16,0-7 0-16,0 1 0 0,0 5 0 0,0-5 0 15,-3 2 0-15,-1-2 0 0,1-1 0 0,-5 1 0 16,1-1 0-16,0-3 0 0,-3-3 0 16,3 4 0-16,0-4 0 0,0-3 0 0,-4 0 0 0,-3-3 0 15,7 0-40-15,-4-1-11 0,1-2-1 0,3 0-1 16,0 0-151-16,0-1-31 0</inkml:trace>
  <inkml:trace contextRef="#ctx0" brushRef="#br0" timeOffset="-82279.61">5249 8360 1571 0,'0'0'44'0,"-3"10"11"16,3-1-44-16,-4 0-11 0,4 1 0 0,-3-1 0 15,3 7 100-15,-4 0 19 0,4-1 3 0,-3 7 1 16,3-3-47-16,0 0-10 0,0 9-2 0,0 0 0 16,0-3-51-16,3 4-13 0,-3-4 0 0,4 6 0 15,-4-6 54-15,3 0 8 0,-3 0 2 0,4 4 0 16,-4-4-54-16,3-7-10 0,-3 4 0 0,4 0 0 16,-4-3 0-16,0 0 0 0,0-3 0 0,3-1 0 15,-3 1 0-15,0 0 0 0,4-4 0 0,-4 1 0 16,0-4 0-16,0 1 0 0,0-4 0 0,0-6 0 15,0 0-60-15,0 0-17 0,0 0-3 0</inkml:trace>
  <inkml:trace contextRef="#ctx0" brushRef="#br0" timeOffset="-81989.402">5179 8765 1824 0,'0'0'38'0,"0"0"8"0,0 0-37 0,0 0-9 0,0 0 0 0,0 0 0 15,0 0 104-15,0 0 20 0,0 0 3 0,0 0 1 16,-4 9-52-16,4-9-9 0,0 0-3 0,0 0 0 16,0 0-51-16,0 0-13 0,0 0 0 0,-3 6 0 15,3-6 0-15,3 4 0 0,1 2 0 0,-1-3 0 16,4 3 0-16,0-3 0 0,4-3 0 0,-4 7 0 15,4-7 0-15,-1 3 0 0,1-3 0 0,3 3 0 16,0 0 0-16,0-3 0 0,-3 6 0 0,3-6 0 16,0 3-100-16,0-3-22 15,0 0-5-15</inkml:trace>
  <inkml:trace contextRef="#ctx0" brushRef="#br0" timeOffset="-80824.809">5789 8404 839 0,'0'0'17'0,"0"0"5"0,0 0-22 0,0 0 0 0,0 0 0 0,-3 3 0 15,3-3 58-15,-8 0 7 0,8 0 2 0,-7 10 0 16,7-10-29-16,0 0-6 0,0 0 0 0,0 0-1 16,0 0 23-16,0 0 5 0,0 0 1 0,-7 6 0 15,7-6-19-15,0 3-3 0,0-3-1 0,0 10 0 16,0-1 17-16,7 0 3 0,-3 4 1 0,-4-1 0 16,3 4-10-16,1 3-3 0,0 0 0 0,-4 6 0 15,3 0-16-15,-3 0-3 0,4 6-1 0,-1-2 0 16,-3 2 27-16,0 0 6 0,0 1 1 0,-3-1 0 15,-1-3-43-15,4-3-16 0,0 0 11 0,-3 4-11 16,-1-11 57-16,-3 11 6 0,3-7 1 0,-3-1 0 16,4-2-52-16,-1-3-12 0,4 3 0 0,-3-10 0 15,3 7 0-15,-4-7 0 0,4-2 0 0,0-7 0 16,0 0 0-16,0 0 0 0,0 0 0 0,0 0 0 0,0 0 0 0,0 0 0 0,0 0 0 16,0 0 0-1,0 0 0-15,0 0 0 0,0-7 0 0,4-2-10 16,-4-1 10-16,3 1 0 0,-3-7 8 0,4 7-8 0,-1-4 0 15,4 4 0-15,-3-7 0 0,-1 4 0 0,-3-4 0 16,4 4 0-16,0-7 0 0,-1 9 0 0,-3-2 0 16,4-4 0-16,-1 7 0 0,1-4 0 0,3 4 0 0,-4-4 0 0,4 4 0 15,-3-1 0-15,3 4 0 0,0 0-12 0,0 3 2 0,-3 0 0 16,3 0 10-16,-7 3 14 0,7-4-3 0,0 4-1 16,-7 0-22-16,3 4-5 0,-3-4-1 0,7 6 0 15,0 0 29-15,-3 0 5 0,6-3 2 0,-6 7 0 16,0-4-31-16,3 4-7 0,-7 2 0 0,3 1-1 15,1-1 21-15,3 4 0 0,-4-4 0 0,1 10 0 16,-4-3 0-16,3 0 0 0,1 0 0 0,-4 0 0 16,3-1 0-16,-3-2 0 0,4 3 0 0,-1-7 0 15,-3-2 0-15,4-1 0 0,-1-2 0 16,-3-1-11-16,0-6-21 0,0 0-4 0,0 0 0 0,0 0-1 16,0 0-118-16,0 0-23 0,7-6-5 0</inkml:trace>
  <inkml:trace contextRef="#ctx0" brushRef="#br0" timeOffset="-80252.341">6071 8915 1736 0,'0'0'49'0,"0"0"11"0,-3 3-48 0,3-3-12 0,0 0 0 0,0 0 0 16,0 0 60 0,0 0 9-16,0 0 3 0,0 0 0 0,0 0-28 0,0 10-4 0,3-4-2 0,4-3 0 15,0 3-24-15,-3-2-5 0,3 2-1 0,4-3 0 16,-4 0-8-16,0 0 0 0,3-3 0 0,-3 3 0 15,7-3 0-15,-6 0 0 0,-1-3 10 0,0 3-10 16,0-3 14-16,0 0-4 0,-4 0-1 0,1 0 0 16,-1-4 3-16,1 1 0 0,-4-3 0 0,0 6 0 15,0-7 20-15,0 1 4 0,0-1 0 0,-4 1 1 16,1 0-28-16,-1-1-9 0,-3 1 0 0,0-1 0 16,4 1 13-16,-4 3-4 0,3-4-1 0,-3 1 0 15,0 3-8-15,0-1 0 0,0 4 0 0,0-3 0 16,3 6 8-16,-3 0 10 0,7 0 2 0,-7 0 0 15,7 0-32-15,-7 9-5 0,4 1-2 0,-1-1 0 16,4 4 19-16,-4-4-10 0,4 4 10 0,0-1-8 16,-3 1 8-16,3 2 0 0,0-2 0 0,0 3 0 15,0 2 16-15,0-2 6 0,0 3 1 0,3 0 0 16,-3-4-37-16,4 4-7 0,0-6-2 0,-1 9 0 0,1-7 37 16,-1 1 7-16,1 0 2 0,3-4 0 15,-4-2-37-15,4-4-7 0,-3 3-2 0,3 1 0 16,3-4 23-16,1-3 0 0,-7 3-9 0,6-2 9 15,1 2 0-15,-4-3-8 0,3 3 8 0,1-6 0 16,0 0-47-16,-4 0-2 0,3-6-1 0,-3 3 0 16,0-3-180-16,0 2-36 0</inkml:trace>
  <inkml:trace contextRef="#ctx0" brushRef="#br0" timeOffset="-79785.568">6371 8918 1337 0,'-3'10'28'0,"-1"-4"6"16,4 0-34-16,-3 1 0 0,3-4 0 0,0 6 0 16,0-3 58-16,3 1 5 0,-3 2 1 0,0 0 0 15,4-2 0-15,-1-1 0 0,1 3 0 0,-1-5 0 16,1 5-4-16,-1 0-1 0,4 1 0 0,4-1 0 16,-8 4-21-16,1-7-4 0,0 3-1 0,-1 1 0 15,1-4 0-15,3 0 0 0,-4 4 0 0,4-4 0 0,0 0-15 0,-3 1-3 0,3-4-1 16,0 3 0-16,0-6-6 0,0 0-8 0,4 6 11 0,-4-6-11 15,0 0 15-15,0 3-4 0,7-6-1 0,-7-3 0 16,0 6 7-16,0-6 2 0,4-1 0 16,-4-2 0-16,0-3 1 0,0 2 1 15,0-6 0-15,0 4 0 0,-4-4-2 0,1-3-1 0,-1 1 0 0,1 2 0 16,-4 0-10 0,4-3-8-16,-4 4 12 0,0-1-12 0,0 0 0 15,-4 4 0-15,4-4 0 0,-4 7 0 0,1-1-20 0,-1 1-5 0,1 0-1 16,-1-1 0-1,1 4-93-15,-1 0-18 0,4-1-4 0</inkml:trace>
  <inkml:trace contextRef="#ctx0" brushRef="#br0" timeOffset="-79230.21">6759 8890 1576 0,'0'0'32'0,"0"0"9"15,0 0-33-15,0 0-8 0,0 0 0 0,0 0 0 16,0 0 105-16,-7 6 19 0,7-6 4 0,-3 4 1 15,-1 2-52-15,1-3-10 0,3 6-3 0,0 1 0 16,0-4 0-16,0 3 0 0,3-2 0 0,-3 2 0 16,4 1-51-16,-1-4-13 0,1 3 0 0,-4 1 0 0,3-4 0 0,1 3 0 0,-4-2 0 0,3 2 0 15,4 0 0-15,-7-9 0 0,4 10-12 0,-4-10 12 16,0 0 0-16,0 0 0 0,0 0 8 0,0 0-8 16,0 0 0-16,0 0 0 0,0 0 0 0,0 0 0 15,0 0 40-15,0 0 3 0,0 0 0 0,0 0 0 16,0 0-25-16,-11-10-5 0,8 7-1 0,-1-3 0 15,1-3-2-15,-1 5-1 0,4-5 0 0,-3 3 0 16,3-4-9-16,-4 1 0 0,4 0 0 0,0-1-11 16,-3 1 11-16,3-1 0 0,0-2 8 0,-4 2-8 15,4 1 0-15,0 0 0 0,0-1 0 0,-3 1 0 16,3-1 0-16,0 1 0 0,0 0 0 16,0-1 0-16,0 4 0 0,0-4 0 0,3 1 0 0,-3 3 0 15,4 0 0-15,-1-1 0 0,4 1 0 0,-3-3 0 16,-1 9 0-16,4-10 0 0,4 10 0 0,-4-3 0 15,-4-3 0-15,5 6 0 0,2-3 0 0,-3-4 0 16,4 7 0-16,-1 0 0 0,1 0 0 0,-1 7 0 16,5-4-59-16,-5-3-16 0,1 6-3 0,6-3-1 15,-6-3-110-15,0 6-23 0,3-2-4 0</inkml:trace>
  <inkml:trace contextRef="#ctx0" brushRef="#br0" timeOffset="-78629.575">6967 8900 1552 0,'0'0'44'0,"0"0"10"16,0 0-43-16,0 0-11 0,0 0 0 0,0 0 0 16,0 0 53-16,0 0 9 0,0 0 2 0,4 0 0 15,-4 0 0-15,7 6 0 0,-7-6 0 0,3 3 0 16,1 3-16-16,3-3-2 0,0 4-1 0,-3-4 0 16,3 3-21-16,0-3-4 0,-4 0 0 0,8 0-1 15,-8-3 5-15,1 4 0 0,3-4 1 0,-3 0 0 16,3 0 0-16,-4 0 0 0,4 0 0 0,-3-4 0 15,3 1-9-15,-4 3-3 0,1-3 0 0,3 0 0 16,-4-3-5-16,1 3 0 0,-1-4-8 0,-3 4 12 16,4-3-4-16,-4 3-8 0,0-7 11 0,0 4-11 15,0-3 9-15,0 9-9 0,-4-7 0 0,4 1 9 16,-3 0-9-16,3 0 0 0,-4-1 0 0,1 1-11 16,3-3 0-16,-4 2 0 0,1 4 0 0,-1-3 0 15,4 6 11-15,-7-3-8 0,4 0 8 0,3 3-8 16,-7-3-2-16,0 3 0 0,7 0 0 0,-11 3 0 15,4-3 10-15,3 3-12 0,1 0 12 0,-8 0-12 16,4 3 26-16,4 1 5 0,-1-1 1 0,1 0 0 16,-1 4-35-16,1-1-6 0,3 0-2 0,-4 4 0 15,4-4 23-15,0 4 0 0,-3-4 0 0,3 7 0 0,0-3 0 0,0-4 0 16,0 4 0-16,0-4 0 0,3 3 10 0,1-2-10 0,-1-1 12 0,1-2-12 16,-1 2 12-16,4 0-12 0,-3-2 12 0,6-4-12 15,-3 6 11-15,0-3-11 0,1-2 10 0,-1 2-10 16,0-3 8-16,0 3-8 0,0-6 0 0,0 3 0 15,0-3 0-15,-4 0 0 0,4 0 0 0,0 0 0 16,-3-3-124 0,3 0-20-16,0-3-5 0</inkml:trace>
  <inkml:trace contextRef="#ctx0" brushRef="#br0" timeOffset="-78146.073">7288 8837 1337 0,'0'0'56'15,"0"0"-44"-15,0 0 92 0,0 0 20 0,0 0 3 0,0 6 1 16,0-6-52-16,0 6-9 16,0 1-3-16,0-1 0 0,0 0-7 0,0 0-1 0,0 1-1 0,0-1 0 31,4-3-37-31,-4 7-7 0,0-1-2 0,0 0 0 0,3-2-9 0,-3 2 0 0,0 4 0 0,4-4 0 31,-4 4 0-31,4-4 0 0,-4 3 0 0,3-2 0 0,1 2 20 0,-1-2 3 0,1-1 0 0,-1 1 0 16,1-7 14-16,3 6 3 0,-4 1 1 15,-3-10 0-15,7 9-33 0,-3-3-8 0,-4-6 0 0,7 7 0 16,-4-1 0-16,4-3 0 0,1 0 0 0,-1-3 0 16,0 0 53-16,0 0 9 0,7-3 2 0,-11 0 0 15,4-3-64-15,4-4-26 0,-4 4 2 0,4-10 0 16,-4 7 24-16,0-1 17 0,0-2-2 0,0-1-1 16,0 1-14-16,0-1 9 0,-4-2-9 0,1 2 8 15,0 0-8-15,-1-2 0 0,-3 5 0 0,0-2 0 16,4 2-14-16,-4 1-5 0,0-4-1 0,0 4 0 15,0 0-110-15,-4-1-22 0,1 1-5 0</inkml:trace>
  <inkml:trace contextRef="#ctx0" brushRef="#br0" timeOffset="-77791.097">7655 8840 1974 0,'0'0'56'0,"0"6"12"0,4 1-54 16,-4-1-14-16,0 0 0 0,3 0 0 0,-3 1 97 0,0 2 17 0,4-6 3 0,-4 7 1 15,3-4-74-15,-3-6-16 0,0 3-2 0,7 6-1 16,-3 1 7-16,0-1 2 0,-1 1 0 0,4-1 0 16,0 0-18-16,0-2-4 0,0 2-1 0,4 4 0 15,-4-4-11-15,0 0 0 0,4 1 0 0,-4 2 0 16,0-2 0-16,7-1 0 0,-11 4 0 0,4-1 0 16,0 1 17-16,0-4 2 0,1 4 0 0,-1-1 0 15,0-2-92-15,0-4-19 16,0 3-3-16,0-2-1 0,-4-4-116 15,-3-3-23-15,0 0-5 0</inkml:trace>
  <inkml:trace contextRef="#ctx0" brushRef="#br0" timeOffset="-77397.104">7645 9138 1337 0,'0'0'28'0,"0"0"6"0,0 0-34 16,0 0 0-16,0 0 0 0,0 0 0 15,0-3 182-15,0 3 30 0,-4-7 5 0,4 1 2 16,0 0-78-16,0-3-15 0,0 2-3 0,4-2-1 15,-4-1-39-15,7 1-8 0,-7 0-2 0,3-1 0 0,-3 1-31 0,4-1-6 0,3-2-2 0,-4 2 0 16,1-2-34-16,3 2 0 0,0-2 0 0,0-1 0 16,0 4 0-16,0-4 0 0,0 4 0 0,0-7 0 15,0 13 0-15,0-6 0 0,0-1 0 0,1 4 0 16,-1-3 0-16,0 2 0 0,0 1 0 0,3 0 0 16,-10 0 0-16,7-1 0 0,-3 1 0 0,-1 0 0 15,4 3 0-15,-3-4 0 0,0 4 0 0,3-3 0 16,-4 3-44-16,1-3-16 0,3 3-4 0,-4-4 0 15,4 1-52-15,-3 6-10 0,-1-9-2 0</inkml:trace>
  <inkml:trace contextRef="#ctx0" brushRef="#br0" timeOffset="-61022.395">8650 8906 608 0,'0'0'25'0,"0"0"-25"31,0 0 90-31,0 0 13 0,0 0 2 0,0 0 1 16,0 0-24-16,0 0-5 0,0 0-1 0,0 0 0 0,0 0-21 0,0 0-5 0,0 0-1 0,0 0 0 15,-7 0-19-15,7 0-4 0,0 0-1 0,-7 0 0 16,7 0 31-16,0 0 7 0,0 0 1 0,-7 0 0 15,0 0-11-15,7 0-1 0,-7 0-1 0,7 0 0 16,-7 0-31-16,0 0-5 0,7 0-2 0,-7 0 0 16,0 0 31-16,0-6 5 0,-1 6 2 0,1 0 0 15,0 0-26-15,0 0-5 0,0-4 0 0,-3 4-1 16,3 0-9-16,0 0-2 0,-4-6 0 0,0 6 0 16,4 0-17-16,-3 0-4 15,3 0-1-15,0 0 0 0,-4 0 22 0,4 0 5 0,0 6 1 0,0-2 0 16,0-4-14-16,3 9 0 0,-3-9 0 0,0 9 0 15,0-2 0-15,0-4 8 0,-3 9-8 0,2-5 0 16,1-1 14-16,0 0-3 0,0 4-1 0,0-4 0 16,0 3-10-16,4-3 10 0,-4 4-10 0,3-4 10 15,1 0-10-15,-1 4 0 0,4-7 0 0,-4 6 0 16,1 1 0-16,3-4 0 0,-4-3 0 0,4 7 0 16,0-4 0-16,4 3 0 0,-4-2 0 0,0-1 0 15,0 3 0-15,3 1 0 0,1-4-9 0,-4 3 9 16,4-2 0-16,-4 2 0 0,3-3 0 0,1-3 0 15,3 7 0-15,-4-4 0 0,1-3 0 0,-4-3 0 16,3 6-26-16,4-2-2 0,-7-4 0 0,0 0 0 0,4 0 62 0,3 0 12 0,0 0 2 0,-4-4 1 16,5-2-17-16,-1-3-4 0,3 6-1 0,-3-7 0 15,4 1-14-15,-1-4-2 0,1 1-1 0,0-4 0 16,-1-3-10-16,1 0 0 0,3 1 9 0,-4-7-9 16,5 9 0-16,-5-6 8 0,4 0-8 0,-3 0 0 15,-1 3 0-15,1-6 8 0,0 6-8 16,-1-3 0-1,1-3 32-15,-4 3 3 0,0-6 0 0,-4 6 0 16,4-3-55-16,-3 0-10 0,-1 0-2 0,1-3-1 0,0 6 33 0,-4-3 0 16,3 3 0-16,-3-3 0 0,0 0 0 0,0-1 8 0,-3 5-8 0,3-1 0 15,0 0 13-15,-4 3-3 0,0 3-1 0,1 0 0 16,3-2-9-16,0 5-11 0,-4 1 3 0,4-1 0 16,-3 1 0-16,-1 2 0 0,4 1 0 0,-3-1 0 15,-1 1-11-15,4-1-1 0,0 7-1 0,-3-3 0 16,3 6-4-16,0 0-1 0,0 0 0 0,0 0 0 15,0 0-17-15,0 0-3 0,0 0-1 0,0 0 0 16,0 0 38-16,0 0 9 0,0 0 0 0,7 6 0 16,-7-6 0-16,3 3 0 0,1 7 0 0,-1 2 0 15,-3-5 0-15,4 2 0 0,-4 1 0 0,0-1 0 16,0 0 0-16,0 1 0 0,0-1 0 0,0 1 0 16,-4 2 0-16,4-3 0 0,0 7 0 0,-3 0 0 15,3 0 0-15,0-1 0 0,0 7 0 0,0 0 0 16,3-3 0-16,-3 9 0 0,4-3 0 0,-4 7 0 0,3-7 0 15,1 0 0-15,0 6 0 0,-1 0 0 16,1-2 0-16,3-4 0 0,-4 3 0 0,1 0 0 16,-1-3 18-16,1 0 6 0,-1 0 0 0,1-3 1 0,-1 7-9 15,1-11-3-15,-1 4 0 0,-3-3 0 16,4-3-1-16,-4-4 0 0,3-2 0 0,-3 5 0 0,0-5 9 16,0-4 2-16,0 0 0 0,0-6 0 15,0 0-23-15,0 0-10 0,0 0 1 0,0 0 0 0,0 0 9 0,0 0 0 0,0 0 0 0,0 0 0 16,0 0 0-16,0 0 0 0,0 0 0 0,0 0 0 31,4-6-72-31,0-3-13 0,3 2-3 0</inkml:trace>
  <inkml:trace contextRef="#ctx0" brushRef="#br0" timeOffset="-60474.609">8848 8316 1234 0,'0'0'25'0,"0"0"7"0,0 0-32 16,0 0 0-16,0 0 0 0,0 0 0 0,0 0 64 0,0 0 7 0,0 0 1 0,0 0 0 16,0 0-10-16,0 10-2 0,0-1 0 0,0 1 0 15,0-10-3-15,3 9-1 0,-3 0 0 0,0-2 0 16,4 2-20-16,-1 0-5 0,-3 7-1 0,4-3 0 15,-1-1-30-15,4 4 0 0,-3 0 0 0,3-1 0 16,-4 1 0-16,1-4 0 0,0 4 0 0,-1-3 0 16,1 2-11-16,-1-2-8 0,1-4-1 0,-4 4-1 15,0-4-63-15,3-2-12 0,-3 2-2 0</inkml:trace>
  <inkml:trace contextRef="#ctx0" brushRef="#br0" timeOffset="-58453.225">9342 8749 1094 0,'0'0'23'0,"0"0"5"0,0 0-28 0,0 0 0 0,0 0 0 0,0 0 0 15,0 0 86-15,0 0 12 0,0 0 2 0,-4-3 1 16,4 3-37-16,0 0-7 0,0 0-1 0,0 0-1 16,0 0-10-16,0 0-1 0,0 0-1 0,-7-6 0 15,7 6-15-15,0 0-4 0,0 0 0 0,-7 0 0 16,7 0-13-16,-7 0-3 0,3 0-8 0,4 0 12 16,-7 0 12-16,-3 0 1 0,10 0 1 0,-7 0 0 15,0 3 27-15,0-3 6 0,-1 3 1 0,1 0 0 16,0-3-24-16,0 6-5 0,0-6-1 0,0 7 0 15,0-4-16-15,-3 3-3 0,3-3-1 0,-4 3 0 16,4-2-10-16,0 5 0 0,0-3 9 0,0-3-9 16,3 7 0-16,-3-4 0 0,4 0 0 0,-4 4 0 15,3-1 22-15,0 1 3 0,1-1 1 0,-1 0 0 16,1 1-43-16,-1-1-9 0,1 1-2 0,-1-4 0 16,1 3 28-16,3-6 0 0,-4 7 0 0,4-4 0 15,0-6 0-15,4 6 0 0,-4-6 0 0,0 3 0 16,3 1 0-16,1-1 0 0,3 3 0 0,-4-6 0 0,4 3 0 0,1-3 0 0,-1 0 0 0,0 0 0 15,0 0 0-15,3 0 0 0,-3 0 0 0,4-3 0 16,0 3 0-16,-1-3 0 0,-3 0 0 0,4 3 0 16,-1-3 24-16,-3-4 1 0,4 4 0 0,0-6 0 15,-4 9-41 1,0-10-8-16,3 10-1 0,-3-3-1 0,-3-3 26 16,3 3-8-16,-4-3 8 0,1 2 0 15,-1-2 0-15,1 3 0 0,-1-3 0 0,1-1 0 0,-4 1 0 0,0 0 0 16,4 0 0-16,-4-4 0 0,3 7 0 0,-3-3 0 0,0-4 0 15,0 4 0-15,-3 0 0 0,3 0 0 0,0-1 0 0,0-2 0 16,0 6 0-16,0-3 0 0,0 2 0 0,0-2 0 16,0 6 0-16,0 0 0 0,0 0 0 0,0 0 0 15,0 0-27-15,0 0-9 0,0 0-3 0,0 0 0 16,0 0 39-16,0 0 0 0,0 0 0 0,0 0 0 16,3 6 0-16,-3 4 0 0,0-7 0 0,0 10 0 15,0-4-8-15,0 0 8 0,0 1 0 0,-3 2 0 16,3-2 0-16,0 2 0 0,0 1 0 0,0-4 0 15,3 7 0-15,-3-4 0 0,0-2 0 0,4 5 0 16,-4-2 0-16,0-4 0 0,3 4 0 0,1-1 0 16,-4-2 0-16,3-4 0 0,1 0 0 0,-1 4 0 15,1-7-11-15,-1 6 11 0,4-9-8 0,-3 10 8 16,-1-10-47-16,1 9-4 0,-1-9-1 0,1 6 0 16,0 1-116-16,3-4-24 0,-4-3-5 0</inkml:trace>
  <inkml:trace contextRef="#ctx0" brushRef="#br0" timeOffset="-57476.783">9553 8853 1174 0,'0'0'24'0,"0"0"6"0,0 0-30 16,0 0 0-16,0 0 0 0,0 0 0 0,-7-4 88 0,7 4 11 0,0 0 2 0,0 0 1 15,0 0-33-15,0 0-6 0,0 0-2 0,0 0 0 16,0 0-29-16,0 0-7 0,0 0-1 0,0 0 0 16,0 0 0-16,0 0 0 0,0 0 0 0,0 0 0 15,0 0 0-15,0 0 0 0,0 0 0 0,0 0 0 16,0 0 9 0,0 0 2-16,0 0 0 0,0 0 0 0,0 0-10 0,0 0-1 0,0 0-1 0,-3 7 0 15,3-7 1-15,0 0 1 0,0 0 0 0,0 0 0 16,0 0-5-16,0 0 0 0,0 0-1 0,-7 6 0 15,7-6-4-15,0 0-1 0,0 0 0 0,0 0 0 16,0 0-2-16,0 6-1 0,0-6 0 0,0 0 0 16,0 0-1-16,0 10 0 0,0-10 0 0,0 0 0 15,0 3-10-15,0-3-12 0,3 9 2 0,-3-3 1 16,0-6 9-16,4 10 0 0,-1-7 0 0,-3 6 0 16,4-2 24-16,-1 2 8 0,1-3 0 0,-4 4 1 15,3-4-20-15,1 3-4 0,-1 1-1 0,1-1 0 16,-1-3 4-16,1 4 0 0,-1-1 0 0,1-2 0 15,-1 2-4-15,1 0 0 0,0-2 0 0,-1 2 0 16,-3-6-8-16,4 7 0 0,-1-4 9 0,-3-6-9 16,4 6 0-16,-1 0 0 0,-3-6 0 0,4 7 0 15,-1-4 0-15,-3-3 0 0,4 6 0 0,-4-6 0 16,3 6 0-16,1-2 0 0,-1 2 0 0,-3-6 0 16,0 0 0-16,4 3 0 0,-4-3 0 0,0 0 0 15,0 0 0-15,0 0 0 0,0 0 0 0,0 0 0 16,0 0 0-16,0 0 0 0,0 0 0 0,0-3 0 0,3-3 56 0,-3-1 6 0,0-2 2 15,4-1 0-15,-4 1-46 16,0 0-9-16,3-1-1 0,-3-2-8 0,4-4 0 16,-4 7 0-16,4-4-10 0,-4 4 10 0,3-4 0 15,1 1 0-15,-1-1 0 0,1 0 0 0,-4-2 0 16,3 5 0-16,1 1 0 0,-1-4 0 0,4 4 0 0,-3-4 16 16,-1 4 0-16,1 0-1 0,3-1-24 0,-4 1-5 0,1 3-1 0,3-4 0 15,-3 1 15-15,-1 3 0 0,1-7 0 16,-1 10 0-16,1-3 0 0,-4 6 0 0,0 0 0 0,3-4 0 15,1-2 0-15,-1 6 0 0,-3-9 0 0,4 9 0 16,-4 0-54-16,0 0-8 0,3-10-2 0,-3 10 0 16,0 0-107-16,4 0-21 0,-1-3-5 0,1 0-1 15,3 3-42-15,0 0-8 0</inkml:trace>
  <inkml:trace contextRef="#ctx0" brushRef="#br0" timeOffset="-56709.793">10022 8834 1204 0,'0'0'51'16,"0"0"-41"-16,0 0 71 0,0 0 15 0,0 0 2 0,-7 3 1 15,4 0 11-15,-4 0 2 0,7-3 1 0,-7 3 0 16,0-3-49-16,0 3-9 0,0 1-3 0,3-1 0 15,4-3-16-15,0 0-4 0,-7 3-1 16,7-3 0-16,-7 3-17 0,7-3-3 0,-7 3-1 0,7-3 0 16,-7 3-19-16,7-3-4 0,0 0-1 0,-4 3 0 15,4-3 22-15,-7 7 5 0,4-4 1 0,-1 6 0 16,4-3-14-16,-3-2 0 0,3 5 8 0,0 0-8 16,-4-2 9-16,4-4-1 0,-3 6 0 0,-1 1 0 15,4-1 12-15,0-3 1 0,0 1 1 0,0 2 0 16,0-3-3-16,0 0-1 0,0 4 0 0,4-4 0 15,-4 0-10-15,3-2-8 0,-3 5 12 0,4 0-12 16,-1-9 9-16,4 10-9 0,-3-4 0 0,3-3 9 16,0 3 0-16,0-2 0 0,0 2 0 0,0-3 0 15,0-3 30-15,0 3 5 0,0 0 2 0,0-3 0 16,0 0-37-16,0 0-9 0,0 0 0 0,-3-3 0 16,7 0 0-16,-4 0 0 0,0-3 0 0,-4-4 0 15,4 7 0-15,0-6 0 0,0-1 0 0,0 1 0 0,-3-4 0 16,3 1 0-16,0-1 0 0,0 1 0 15,-3-1 0-15,-1 1-14 0,4-7 3 0,-3 9 1 16,-1-2 10-16,-3-4 14 0,4 7-3 0,-4-1-1 0,0 1-10 16,3 0 0-16,-3-1 0 0,-3 4 0 0,3-4 0 15,-4 7 0-15,1-3 0 0,-1 0 0 0,1 0 0 0,-1-1 0 16,-3 1 0-16,0 3 0 0,3-3 0 0,-3 2-16 16,0-2 4-16,0 6 1 0,0-9 11 0,0 9 0 0,0-3 0 0,0-4-8 15,7 7 8-15,-7 0-8 0,7 0 8 0,-7 0-8 16,0 0 8-16,7 0-8 0,-7 10 8 0,7-10-8 15,-4 0 8-15,-3 9 0 0,4-3-9 0,-1 4 9 16,4-7-9-16,-3 6 9 0,3 1-12 0,3-4 12 16,-3 3-34-16,0 1 0 0,4-4 0 0,-4 4 0 15,3-4 0-15,-3 0 0 0,4 0 0 0,-1 4 0 16,4-1-150-16,-3 1-31 0,3-4-5 0</inkml:trace>
  <inkml:trace contextRef="#ctx0" brushRef="#br0" timeOffset="-56217.968">10315 8793 1147 0,'0'0'24'0,"0"0"5"0,0 0-29 0,0 0 0 0,0 0 0 0,0 0 0 16,0 0 71-16,0 0 8 0,0 0 1 0,-3 6 1 15,3-6 7-15,0 0 0 0,-4 7 1 0,4-7 0 16,0 0-3-16,-3 6-1 0,3-6 0 0,0 0 0 16,-4 9-27-16,4-9-6 0,-3 6 0 0,3-6-1 15,0 10-17-15,-4-4-3 0,4 4-1 0,0-1 0 16,0-3-9-16,0 4-1 0,0-1-1 0,0 0 0 15,0 1-10-15,0-1-1 0,0 1-8 0,4-1 12 16,-4 4-12-16,0-4 9 0,3 0-9 0,-3 4 8 16,0-4-8-16,4 1 0 0,-4-1 0 0,0 1 0 15,3-1-16-15,-3 0-4 0,4 1-2 0,-1-1 0 16,-3-3-95-16,4 4-19 0,-4-4-4 0</inkml:trace>
  <inkml:trace contextRef="#ctx0" brushRef="#br0" timeOffset="-55928.263">10245 8495 1579 0,'0'0'32'0,"0"0"10"0,0 0-34 0,0 0-8 0,0 0 0 0,0 0 0 15,0 0 53-15,0 0 9 0,0 0 2 0,0 0 0 16,0 0-52-16,0 0-12 0,0 0 0 0,0 0 0 16,0 0 19-16,0 0 1 0,0 0 0 0,0 0 0 15,0 0-42-15,7 0-8 0,-4 6-2 0</inkml:trace>
  <inkml:trace contextRef="#ctx0" brushRef="#br0" timeOffset="-55207.806">10516 8780 1792 0,'0'0'51'0,"-3"10"10"0,3-7-49 15,0 10-12-15,0-4 0 0,0 0 0 0,-4 1 105 16,4-1 19-16,0 1 3 0,0-4 1 0,0 3-52 0,0 1-9 0,0-7-3 0,4 6 0 16,-4 1-51-16,0-4-13 0,0-3 0 0,0 3 0 15,0 4 54-15,3-7 8 0,-3 3 2 0,0 3 0 16,4-2-52-16,-4-1-12 0,3 0 0 0,-3 1 0 16,4 2 0-16,-4-3 0 0,3 0 0 0,-3 4 0 15,0-4 0-15,4 0 0 0,-4-2 0 0,0 5 0 16,0-3 0-16,0-3 0 0,0-3 0 0,0 0 0 15,0 0 0-15,0 0 0 0,0 0 0 0,0 0 0 16,0 0 0-16,0 0 0 0,0 0 0 0,0 0 0 16,0 0 0-16,0 0 0 0,0 0 0 0,-4-9 0 15,4 6 0-15,0-7 0 0,-3 1 0 0,3 3 0 16,-4-4 0-16,4 1 0 0,0 0 0 0,-3-1 0 16,3 1 54-16,0-1 8 0,-4-2 2 0,4 2 0 15,-3 1-64-15,3-4-15 0,0 4-1 0,-4-4-1 16,4 1 27-16,-3-4 6 0,3 4 0 0,-4-4 1 15,4 4-17-15,-3-4 0 0,3 0 0 0,-4 4 0 16,4-1 0-16,0 4 0 0,-3-1 0 0,3 1 0 16,0 3 0-16,0 6 0 0,0 0 0 0,0-4 0 15,0 4 0-15,0 0 0 0,3-6 0 0,-3 3 0 0,0 3 0 0,4-6 0 0,-1-1 0 16,-3 7 0 0,4-3 0-16,-1 0 0 0,4 3 0 0,-3 0 0 0,3 0 0 0,-4 3 0 0,4 4 0 0,-3-4 0 15,3-3 0-15,0 3 0 0,-3-3 0 0,3 0 0 16,0 3 0-16,-4 0 0 0,4 3 0 0,0-2 0 15,0-4-48-15,-3 3-12 16,3-3-4-16,0 3 0 0,-3 0 36 0,3-3 8 0,0 3 0 0,-7-3 1 16,7 3-34-16,0 0-7 0,-4-3-2 0,4 4 0 15,-7-4-39-15,7 3-8 0,1-3-2 0,-1 3 0 16,0 0-116 0,3 0-23-16</inkml:trace>
  <inkml:trace contextRef="#ctx0" brushRef="#br0" timeOffset="-53678.801">11359 8323 1060 0,'0'0'22'0,"0"0"5"15,0 0-27-15,4 6 0 0,-4-6 0 0,0 9 0 16,0-9 92-16,0 7 12 0,0-7 4 0,3 3 0 15,-3-3-22-15,4 6-4 0,-4-6-1 0,0 9 0 16,4-2-29-16,-1-7-5 0,-3 0-2 0,0 9 0 16,4 0-32-16,-1 1-13 0,-3-1 11 0,4 1-11 15,-1 2 10-15,-3 1-10 0,4 2 10 0,-1 1-10 0,1 3 19 16,-1 0-3-16,-3 0 0 0,4 3 0 0,-1-1 8 0,-3 5 0 16,4 2 1-16,-1-6 0 0,1 9 6 15,-1-3 1-15,1 1 0 0,0-1 0 16,-1-3-16-16,-3 0-4 0,4-3 0 0,-4 3 0 0,0 0 20 15,3-3 3-15,-3-3 1 0,0 9 0 0,0-9-14 16,0 0-2-16,0-1-1 0,-3 4 0 16,3-6-11-16,0 0-8 0,0-1 9 0,0 1-9 0,0-3 0 0,0-4 8 0,0 0-8 0,3-2 0 15,-3-1 0-15,0-6 8 0,0 6-8 0,0-6 0 16,0 3 0-16,0-3 0 0,0 10-13 0,0-10 4 16,4 6-1-16,-4-6 0 0,0 3 0 0,0 7 0 15,0-10-2-15,0 0-1 0,3 6 0 0,-3-6 0 16,0 0 13-16,0 0-12 0,0 0 12 0,0 0-12 15,0 0 12-15,0 0 0 0,0 0 9 0,0 0-9 16,0 0 13-16,-3-10-3 0,3 4-1 0,0-3 0 16,-4-1 0-16,4 1 0 0,-3-4 0 0,3 4 0 15,-4-3-9-15,4 2 0 0,-3-2 9 0,3-1-9 16,0 0 0-16,0-2 0 0,0 5 0 0,0-2 0 16,3-1 13-16,-3 4-1 0,4-1-1 0,-1-2 0 15,1 3-20-15,-1-1-4 0,1 1-1 0,-1-1 0 16,1-2 14-16,-1 9 0 0,1-4 0 0,-1-2 0 15,1 9-8-15,-1-3 8 0,1-3 0 0,-4 6-9 16,7 0 9-16,0-4 0 0,0 4 0 0,0 0 0 16,-3 0 15-16,3 0 1 0,3 4 1 0,-3-4 0 15,0 0-65-15,4 6-12 0,-4-3-4 0,4 3 0 16,-4-3 52-16,3-3 12 0,4 10 0 0,-3-10 0 16,0 9 0-16,-1-3 0 0,-3 1 0 0,4 2 0 0,-4 4 0 15,0-1 0-15,0 1 12 0,-4 2-12 0,1 4 0 16,-4 0 0-16,0 3 0 0,0 3 0 0,0-6 0 0,-4 3 0 0,4 0-13 0,-7-3 5 15,4-1 8-15,-1-2-13 0,-3 0 5 0,0-4 8 16,4-2 0-16,-4-1 0 0,0-3 0 16,3 1 0-16,-3-4 0 0,0-3 0 0,0-3 11 0,0 0-11 15,0-4 8-15,0 1-8 0,0-3 0 0,-4-1 0 16,4 1 0-16,4-1 0 0,-5 1 0 0,1-4 0 16,4 1 0-16,-4-4 0 0,3 7 0 0,1-1 0 15,3 1-96 1,-4-4-26-16,4 4-5 0</inkml:trace>
  <inkml:trace contextRef="#ctx0" brushRef="#br0" timeOffset="-53074.65">11864 8984 1268 0,'0'0'26'0,"-7"-3"7"0,7 3-33 15,-11 0 0-15,11 0 0 0,0 0 0 0,-3 0 102 0,3 0 14 16,0 0 2-16,0 0 1 15,0 0-49-15,0 0-10 0,0 0-1 0,-4 6-1 0,1 1-24 16,6 2-5-16,1-3-1 0,-1 1 0 0,1-1-19 0,3 3-9 16,0-6 8-16,0 7-8 0,0-4 0 0,4-3 0 0,-4 7 0 0,0-7 0 15,3 0 0-15,1-3 0 0,-4 3 0 0,4-3 0 16,-4 0 0-16,0-3 0 0,3-3 0 0,-3 2 0 16,0-2 0-16,0-3 0 0,0-1 0 0,-3 1 8 15,0 0-8-15,-1 2 0 0,1-5 0 0,-1 2 0 16,-3-2 38-16,4 2 6 0,-8 1 0 0,4 0 1 15,0-4-34-15,-3 7-11 0,-1-4 0 0,1 1 0 16,-1 6 0-16,0-3 0 0,1 2 0 0,-4 4 0 16,0-6-31-16,0 6-13 0,0 0-2 0,0 6-1 15,0-2 38-15,0-4 9 0,-1 6 0 0,1-3 0 16,-3 6 0-16,3-2 0 0,-4 2 0 16,1-3 0-16,3 4 25 0,-4-4 7 0,0 3 2 0,4 1 0 15,0-1-26-15,0 1-8 0,0-1 0 0,4 0 0 16,-1 1 0-16,1 2 0 0,3-2 8 0,0-1-8 15,0 4 0-15,0-4 0 0,3 1 0 0,1-1 0 16,-1 0 0-16,4 1 0 0,0-1 0 0,4 4 0 16,-1-7 0-16,-3 3 0 0,4 1 0 0,0-1 0 15,-1 1-33-15,1-1-1 0,-4 4 0 0,3-7 0 16,1 0 5-16,-4 0 1 0,4 1 0 0,-1-4 0 16,1 0-52-16,-4-3-11 0,4 3-1 0</inkml:trace>
  <inkml:trace contextRef="#ctx0" brushRef="#br0" timeOffset="-52472.517">12231 8981 1314 0,'0'0'37'0,"0"0"8"0,0 0-36 0,-7 3-9 0,7-3 0 0,-7 0 0 15,7 0 53-15,-11 0 9 0,8 3 2 0,-4-3 0 16,7 0 0-16,-8 3 0 0,1 1 0 0,7-4 0 16,-7 0-12-16,0 3-3 0,0 0 0 0,7-3 0 15,-7 3-27-15,0 3-6 0,4 1 0 0,-4-1-1 16,3 3-15-16,-3-6 0 0,3 7 0 0,1 5 0 15,-1-2 18-15,4 0 1 0,-3 2 0 0,3-2 0 16,0 2-31-16,-4-2-5 0,4-4-2 0,0 1 0 16,0-1 46-16,4 1 9 0,-4-10 1 0,0 9 1 15,0-9-19-15,7 6-4 0,-7-6-1 0,3 3 0 16,4 1 7-16,1-1 2 0,-5-3 0 0,4 0 0 0,0-3 1 16,-3-1 0-16,3 1 0 0,-4-3 0 0,4 3 4 15,-3-3 0-15,-1-4 1 0,1 7 0 0,-1-6-29 16,1-1-21-16,0 1 3 0,-1-4 1 15,1 4 17-15,-4-4 8 0,0 1-8 0,3-1 12 16,-3 4-12-16,0-7 0 0,0 7 0 0,0-1 0 16,0 1 0-16,0 0 0 0,0-1 0 0,0 1 0 0,0 2 0 0,0 1 0 0,0 6 0 15,0 0 0-15,0-6 0 0,0 6 16 0,0 0-4 0,0 0 0 16,0 0-25-16,0 0-6 0,0 0-1 0,0 0 0 16,0 0 20-16,4 6-12 0,-4 0 12 0,0 4-10 15,3-1 10-15,-3-2 0 0,4 2 0 0,-1 7 0 16,-3-4 0-16,4 4 0 0,-1 0 0 0,1-1 0 15,-1 1 0-15,4 0-8 0,-3-7 8 0,-1 10 0 16,5-10-12-16,-1 7 4 16,0-7 0-16,0 1 0 0,0-4-32 0,3 0-5 0,-3 1-2 0,0-1 0 15,4-3-30-15,-4 3-7 16,0-6 0-16</inkml:trace>
  <inkml:trace contextRef="#ctx0" brushRef="#br0" timeOffset="-52040.989">12411 9003 1098 0,'0'0'46'15,"0"9"-37"-15,-4-5 95 0,4 5 18 0,0 0 4 0,0-2 1 32,4-4-27-32,-4 6-6 0,0 1-1 0,3-4 0 0,-3 0-37 0,4 0-8 0,-1 1-2 0,-3-1 0 15,4 0-3-15,-1 1-1 0,1-1 0 0,-1 0 0 16,1 0-18-16,-1 4-4 0,1-4-1 0,3 0 0 16,-3-3-6-16,3 7-1 0,0-4 0 0,-4-3 0 15,4 3 4-15,-7-6 0 0,7 4 0 16,0-4 0-16,-7 0 3 0,7 6 1 0,-3-6 0 0,-4 0 0 15,4-6 4-15,3 6 0 0,-4-10 1 0,1 7 0 16,-1-6 11-16,-3-1 1 0,0-2 1 0,0-1 0 16,0-2-23-16,0-4-5 0,-3 0-1 0,3 0 0 15,-4 0 23-15,1 0 4 0,-1 1 0 0,1-1 1 16,-1 3-37-16,0 0 0 0,1 1 0 0,-4 2 0 16,3-2-26-16,1 5-10 0,3 1-1 0,-4 2-1 15,1 1-19-15,-1-3-4 0,4-1-1 0,-3 1 0 16,3 3-206-16,-4-4-42 0</inkml:trace>
  <inkml:trace contextRef="#ctx0" brushRef="#br0" timeOffset="-51053.809">12876 8793 1337 0,'0'0'28'0,"0"0"6"0,0 9-34 0,0-2 0 0,0-4 0 0,0-3 0 15,0 9 106 1,0-9 14-16,0 6 4 0,0 1 0 0,0-7-48 0,0 9-8 0,0-3-3 0,0 4 0 15,0-4-37-15,4 3-7 0,-4-2-1 0,0 2-1 16,3-3-28-16,1 4-6 0,-4-7-1 0,0-3 0 16,3 9 29-16,-3-9 6 0,0 0 1 0,0 0 0 15,0 0-4-15,0 0-1 0,0 0 0 0,0 0 0 16,0 0 10-16,0 0 3 0,0 0 0 0,0-3 0 16,0-3-3-16,-3 3 0 0,3-3 0 0,-4-4 0 15,4 10-11-15,0 0-2 0,0-3-1 0,-3-3 0 16,3 6-11-16,-7-3 0 0,7 3 9 0,-4 0-9 15,-3-4 0-15,0 1 0 0,0 3 0 0,0 3 0 16,0-3 0-16,0 4 0 0,0-1 0 0,0-3 0 16,0 6 0-16,7-6 0 0,-4 3 0 0,-3 3 0 15,4-2 0-15,-4 5-10 0,7-9 10 0,-4 6 0 16,1-3-8-16,-1 7 8 0,4-1 0 0,0 1 0 16,-3-4-8-16,3 3 8 0,0-2 0 0,0 2 0 15,0 3 0-15,0-2 0 0,0-1 0 0,0-2 0 16,0 2 0-16,3 7 0 0,-3-4 0 0,4-2 9 15,-4-1-9-15,3 4 0 0,1-4 0 0,-1 4 8 16,1-4-8-16,-1-3 0 0,4 4 0 0,-3-7 0 0,3 3 14 0,0-6-2 16,4 6-1-16,-4-3 0 15,3-3 4-15,1 0 1 0,-4-3 0 0,3 3 0 16,-3-6-16-16,4 6 8 0,0 0-8 0,-4 0 0 0,0 0 0 0,3 0-15 0,-3-3 2 0,0 0 0 31,0 3-43-31,-3-3-8 0,3-1-1 0,0 1-1 0,-3 3-99 16,3-3-20-16,0 0-4 0</inkml:trace>
  <inkml:trace contextRef="#ctx0" brushRef="#br0" timeOffset="-50465.18">13159 8890 1094 0,'0'0'23'0,"0"0"5"16,0 0-28-16,-4 6 0 0,4-6 0 0,0 4 0 15,0-4 108-15,-3 9 16 0,3-9 3 0,-4 6 1 16,4-6-52-16,0 3-9 0,0-3-3 0,-3 10 0 0,-1-4 0 0,0 0 0 0,1 1 0 15,-1 2 0-15,1-3-15 0,-1 1-3 0,4-1-1 0,-3 3 0 16,3 1-29-16,-4-1-5 0,4-3-2 0,0 1 0 16,0 2-9-16,4 7 12 0,-1-7-12 0,1 4 12 15,3-4-12-15,-4 0 8 0,5 1-8 0,-1-4 8 16,0 0 12-16,0 1 1 0,0-1 1 0,0-3 0 16,0 3 16-1,0-3 3-15,0 1 1 0,-4-1 0 0,5-3-42 0,-1 3-24 16,-4-3 4-16,4-3 0 0,-3 3 31 15,3-3 6-15,-4-4 2 0,1-2 0 0,3 3-1 16,-4-4 0-16,1-2 0 0,-1 2 0 0,1-2-6 0,0-1 0 0,-1 1-1 0,1-4 0 16,-1 3-11-16,-3 1 10 0,4-4-10 0,-1 4 10 15,-3-4-10-15,4 3 8 0,-4-2-8 0,-4 2 8 16,4-2-8-16,0 2 8 0,-3-3-8 0,-1 1 8 16,1 2-8-16,-1 1 0 0,-3-1 0 0,0-3 0 15,0 7 0-15,0 0-11 0,0-1 11 0,0 1-12 16,0 6 12-16,0-4-13 0,0 4 5 0,-1 0 8 15,1 3-13-15,0 0 5 0,0 3 8 0,4 0-13 16,-4-3-1-16,3 10 0 0,1-1 0 0,-1-3 0 16,4 4-23-16,-3-1-5 0,-1 4-1 0,4-4 0 15,0 4-28-15,-3-4-5 16,3 1-2-16,0-1 0 0,0-3-96 0,0 4-19 0,3-1-4 0</inkml:trace>
  <inkml:trace contextRef="#ctx0" brushRef="#br0" timeOffset="-49880.741">13469 8815 991 0,'0'0'20'0,"0"0"6"15,-3 6-26-15,-1 0 0 0,4 1 0 0,-4-1 0 16,4 0 78-16,-3 4 10 0,3-4 3 0,-4 0 0 15,4 0 20-15,-3 1 4 0,3-1 1 0,-4 3 0 16,4-9-33-16,0 4-7 0,0 5 0 0,-3-3-1 16,3-6-12-16,0 3-3 0,0 4 0 0,0-7 0 15,0 3-24-15,0 6-4 0,0-9-2 0,3 10 0 16,-3-7-15-16,0-3-3 0,4 9-1 0,-1-3 0 16,1 1 13-16,-1-1 4 0,1 0 0 0,0 0 0 15,-1 1-28-15,1-1 0 0,-1 3 0 0,1-5 0 16,3 5 0-16,-4 0 0 0,4-2 0 0,-3 2 0 15,3-6 0-15,0 10 0 0,0-7 0 0,0 0 0 16,4-3 0-16,-1 4 0 0,1-4 0 0,-1 3 0 16,1-6 0-16,0 3 0 0,-1-3 0 0,1-3 0 0,-1 0 56 0,1 0 7 15,-1-7 1-15,1 1 0 0,-4 0-52 16,4-1-12-16,-4-2 0 0,0-4 0 16,0 7 0-16,0-4 0 0,0 4 0 0,-4-7 0 0,1 3 28 15,0 1 4-15,-4-1 0 0,3 1 0 16,-3-1-52-16,0-2-9 0,0 5-3 0,0 1 0 15,-3-4 20-15,-1 4 12 0,4-1-13 0,-4 4 5 0,1-3-63 16,-1 2-12-16,1 4-2 0,-1-3-1 0,1 0-21 16,-1 3-4-16,4-7-1 0</inkml:trace>
  <inkml:trace contextRef="#ctx0" brushRef="#br0" timeOffset="-49459.928">13896 8802 1641 0,'0'0'34'0,"0"0"8"15,0 0-34-15,0 0-8 0,0 0 0 0,0 0 0 16,0 0 95-16,0 0 17 0,0 7 3 0,-4 2 1 16,4-3-36-16,-3 1-6 0,3 2-2 0,0 0 0 15,-4 1-20-15,4-1-5 0,0 1-1 0,0 2 0 16,0-2-10-16,0 5-3 0,0-2 0 0,0 6 0 0,0-1 3 0,0 1 1 0,0 0 0 0,4 3 0 16,-4-3-37-16,0 6-10 0,3-3-1 0,1 0 0 15,-4 0 11-15,3 0 16 0,1-4-4 0,0 4-1 16,-1 0-11-16,1-3 0 0,-1 0 0 0,1 0 0 15,-1 0 0-15,1-4 0 0,-1-2 0 0,-3-1 0 16,4 1 0-16,-1-4 0 0,-3 1 0 0,4-1 0 16,-4 1 0-16,0-7-9 15,0-3 9-15,0 0-13 0,0 0-35 16,0 0-8-16,0 0 0 0,0 0-1 0,0 0-64 0,0 0-13 0,0 0-2 16</inkml:trace>
  <inkml:trace contextRef="#ctx0" brushRef="#br0" timeOffset="-48888.637">13903 8831 1698 0,'0'-7'48'0,"0"1"11"0,-4 0-47 16,4 6-12-16,0-6 0 0,0 6 0 16,0-7 102-16,0 1 18 0,0 6 4 0,0 0 1 15,0 0-45-15,0 0-8 0,0 0-3 0,4-9 0 0,-4 9-25 0,0-4-4 16,4-2-2-16,-4 6 0 0,3-3-10 0,-3-3-3 0,0 6 0 0,4-3 0 15,-4 3-1 1,3-7-1-16,4 7 0 0,0 0 0 0,-3 0-23 0,3 0 0 0,0-3 0 0,0 0 0 16,0 3 0-16,0-3 0 0,4 3 0 0,-4 0 8 15,3 3-8-15,1-3 0 0,-1 0 0 0,5 3 0 16,-5 0 0-16,1-3 0 0,3 7 0 0,-4-4 0 16,1 3 0-16,0-3 0 0,-1 7 0 0,-3-4 0 15,4-3 0-15,-4 6 0 0,0 1 0 0,0-1 0 16,0 1 0-16,-3-1 0 0,-1 0 0 0,1 1 0 15,-1 2 0-15,-3-2 0 0,0 5 0 0,0-2 0 16,0-4 0-16,-3 10 0 0,-1-6 0 0,-3 2 0 16,3-2 0-16,-3-1 0 0,0 1 0 0,-3-4 0 15,3 1 0-15,0-1 0 0,0-6 0 0,-4 7 0 16,4-10 0-16,0 6 0 0,3-3 0 0,-3-3 0 16,0 0 0-16,0-3 0 0,4 3 0 0,-4-6 0 15,7 6 0-15,-7 0 0 0,0 0 0 0,7 0 0 16,-8 0 0-16,8 0-13 0,-7-3 3 0,7 3 1 15,-3-7-45-15,3 7-9 0,-7 0-1 0,7 0-1 16,0 0-101-16,-4 0-20 0,4 0-4 0</inkml:trace>
  <inkml:trace contextRef="#ctx0" brushRef="#br0" timeOffset="-44264.724">14930 8818 1220 0,'0'0'34'0,"0"0"9"16,0 0-35-16,0 0-8 0,0 0 0 0,0 0 0 0,0 0 60 0,0 0 9 15,0 0 3-15,0 0 0 0,0 0-44 16,0 0-9-16,0 0-2 0,0 0 0 16,0 0-17-16,0 0 0 0,0 0 0 0,0 0 0 0,0 0 0 0,0 0 0 0,0 0 0 0,-7 0 0 15,7 0 0-15,-8 3 0 16,1 3 0-16,4-2 0 16,-4 2 0-16,3-3 0 0,-3 0 0 0,4 3 0 0,3-6 55 0,-7 7 7 0,0-4 2 0,3 3 0 15,-3 0-37-15,7-6-7 0,-7 7-2 0,3-4 0 16,-3 3 9-16,4-3 1 0,3-3 1 0,-7 0 0 15,7 0-9-15,-7 6-3 0,7-6 0 0,-7 4 0 16,7-4-3-16,-7 0-1 0,0 0 0 0,7 0 0 16,-11 0-13-16,4 0 0 0,7 0 8 0,-7 0-8 15,7 0-9-15,-7 0-5 0,7 0-1 0,-7 9 0 16,0-3 15-16,0-3 15 0,3 4-3 0,1 2-1 16,-1-3-11-16,1 4-16 0,-1-1 4 0,0 4 1 15,4-4 19-15,0 4 4 0,4-4 1 0,-4 0 0 16,0 1 1-16,4 2 0 0,-1-5 0 0,1 2 0 15,-1-6-2-15,1 10-1 0,3-7 0 0,0 0 0 16,0-3 1-16,0 7 0 0,0-7 0 16,0 3 0-16,4-3 1 0,-4 1 1 0,3-1 0 0,1 0 0 15,-1 0-14-15,-3-3 0 0,8 0 0 0,-8 0 0 16,3 0 0-16,1-3 0 0,-4-3 0 0,3-1 0 16,-3 1 0-16,1-3 0 0,-1-1-10 0,0-2 10 15,0-7 0-15,0 6 0 0,-4-6 0 0,4 1 11 16,-3-4-11-16,-1 3 0 0,1-6 0 0,-4 6 0 15,3-3 0-15,1-3 0 0,-4 3 0 0,0-3 0 16,0 3 0-16,0-6 0 0,0 9 0 0,0-3 0 16,-4-3 0-16,4 0 0 0,-3-3 0 0,-1 3 0 0,-3-4 26 0,4 1 3 15,-1-3 1-15,-3 2 0 16,0 8-48-16,4-5-10 0,-4 5-1 0,3 2-1 0,-3 0 30 0,3 0 0 0,1 3 0 16,-4 4 0-16,3-1-20 0,1 1 3 0,-1 2 0 0,1-2 0 31,-1 2-19-31,1 7-4 0,3-6-1 0,0 9 0 0,0 0 16 0,0 0 3 0,0 0 1 0,0 0 0 15,0 0 9-15,0 0 3 0,0 0 0 0,-7 6 0 16,7-6 9-16,0 0 0 0,0 0 0 0,0 0 0 16,0 0 17-16,0 0 6 0,-7 3 1 0,7-3 0 15,-4 7-24-15,4-7 0 0,0 0 0 0,0 6 0 16,0 3-9-16,0 1-7 0,4 2 0 0,-4-2-1 16,0 5 17-16,3-5 8 0,-3 8-8 0,4-2 12 15,-4 3 4-15,0 3 0 0,3 0 0 0,-3 3 0 16,0 3 4-16,4-6 0 0,-4 6 1 0,3 1 0 15,-3-4-1-15,4-3 0 0,-1 0 0 0,4 6 0 16,-3-3-9-16,3 0-3 0,0 0 0 0,0-3 0 16,0 6-8-16,4-3 0 0,-1 0 0 0,1 0 0 15,-1-3 0-15,1 7 0 0,0-4 0 0,-1 0 0 16,1-6 0-16,-1 6 0 0,1-7 0 0,-4 1 0 16,0-6 0-16,0-1 12 0,0-2-12 0,-3-1 12 15,-1 1-12-15,1-7 0 0,-4-3-12 0,0 0 12 16,7 6-12-16,-7-6 12 0,0 0-10 0,0 0 10 15,0 0-48-15,0 0-4 0,0 0-1 0,3-3 0 16,1 0-135-16,3 0-28 0</inkml:trace>
  <inkml:trace contextRef="#ctx0" brushRef="#br0" timeOffset="-43651.481">15124 8370 850 0,'0'0'17'0,"0"0"6"15,0 0-23-15,0 0 0 0,0 0 0 0,0 0 0 0,0 0 56 0,0 0 6 16,0 0 2-16,0 0 0 0,0 0 0 0,0 0 0 0,0 0 0 0,0 0 0 16,0 0-1-16,0 0 0 0,0 0 0 0,0 0 0 15,0 0-50-15,-4 9-13 0,4-9 0 0,0 0 0 16,0 9 0-16,0-9 0 0,0 10 0 0,0-10 0 15,0 9 0-15,0-9 0 0,0 0 0 0,4 10 0 16,-4-1 0-16,3 1 0 0,-3 2 0 0,0-3 0 16,4 4 17-16,-4-4-1 0,0 1-1 0,3-4 0 15,-3 3 12-15,0 7 2 16,4-6 1-16,-1 2 0 0,-3-2-5 0,4-1-1 0,-1 0 0 16,1 1 0-16,-4-4-8 0,3 3-3 0,1-2 0 0,-1-1 0 15,-3-6-13-15,4 6 9 0,-1 1-9 0,-3-7 8 16,4 3-8-16,3 0-11 0,-3 0 3 0,-4-3 0 15,7 6-48-15,-4-3-8 0,-3-3-3 16</inkml:trace>
  <inkml:trace contextRef="#ctx0" brushRef="#br0" timeOffset="-38152.596">15762 8874 839 0,'0'0'17'0,"0"0"5"0,0-6-22 0,0 6 0 0,-3-6 0 0,3 6 0 15,0 0 56-15,0 0 6 0,0 0 2 0,0-6 0 16,0 6-17-16,-4-3-3 0,4 3-1 0,0 0 0 16,0 0 1-16,0 0 1 0,0 0 0 0,-7-4 0 15,7 4-7-15,0 0-2 0,-4-3 0 0,4 3 0 16,-7-3 5-16,7 3 1 0,0 0 0 0,0 0 0 15,-7-3 1-15,7 3 0 0,-3-3 0 0,-4 0 0 16,3 0-5-16,4 3-1 0,-3-4 0 0,-4 1 0 16,7 3-19-16,-7-3-4 0,7 3-1 0,-7-3 0 15,0 3 3-15,3 0 0 0,4 0 0 0,-11 0 0 16,4 3-16-16,-3 0 0 0,3 0 0 0,-4 7 0 16,1-4 0-16,-1 0 0 0,0 4 0 0,1-1 0 15,-1-3 0-15,1 1 12 0,-1 2-3 0,0 1-1 16,1-1 6-16,-1 0 1 0,4 1 0 0,0-4 0 15,0 3-7-15,4-2-8 0,-4-1 11 0,3 3-11 0,0-2 0 16,4-1 0-16,-3 0 0 0,3 4 0 16,0-4 0-16,3 0 0 0,1 0 0 0,0-2 0 15,3 5 0-15,0 0 0 0,0 1 0 0,3-4 0 0,-3-3 0 16,4 7 0-16,0-4 0 0,-1-3 0 16,1 3 0-16,-1-3 0 0,1-3 0 0,-4 4 0 0,3-1 0 15,1-3 0-15,0-3-12 0,-4-1 12 16,0 1-9-16,3 0 9 0,-3-3-8 0,0 0 8 0,1-4 0 0,-1 1 12 15,0-1 0-15,-4 1-1 0,4 0 7 0,-3 2 2 0,3-5 0 0,-4-1 0 16,1 4-20-16,-1-1 0 0,-3-2 0 0,4-1 0 16,-4 1 0-16,0 2 0 0,3 1 0 0,-3 0 0 15,0 5 0-15,0-5 0 0,0 0 0 0,0 2 0 16,4 1 0-16,-4 0 0 0,0 0 0 0,0-1 0 16,3 1 0-16,-3 0 0 0,0 3 0 0,0 3 0 15,4-7 0-15,-4 1 0 0,0 0 0 0,0 6 0 16,0 0 0-16,0 0 0 0,4-3 0 0,-4 3-9 15,0 0 9-15,0 0-10 0,0 0 10 0,0 0-10 16,0 0 2-16,0 6 0 0,3 3 0 0,1-2 0 16,-4 2 8-16,3 4 0 0,1-4 0 0,-4 3-8 15,3 1 8-15,-3-4 0 0,4 4 0 0,-4-4 0 16,3 7 0-16,1-3-8 0,-4-1 8 0,3 1 0 16,1-1-39-16,-1-2-2 0,1 2-1 0,-1-2 0 15,1-1-18-15,-1 0-3 0,1 1-1 0,0-1 0 16,-1-3 0-16,1-2 0 0,-1 2 0 0,-3-6 0 15,0 0-102-15,0 0-21 0</inkml:trace>
  <inkml:trace contextRef="#ctx0" brushRef="#br0" timeOffset="-37343.672">15960 8837 850 0,'0'0'17'0,"0"0"6"15,0 0-23-15,0 0 0 0,0 0 0 0,0 0 0 16,0 0 0-16,0 0 0 0,0 0 0 0,0 0 0 15,0 0 0-15,0 0 0 0,0 0 0 0,0 0 0 16,0 0 56-16,0 0 6 0,0 0 2 0,0 0 0 16,-4 6 0-16,4-6 0 0,-3 10 0 0,3-10 0 15,0 6 0-15,0-6 0 0,-4 9 0 0,4 1 0 16,0-10 0-16,-3 3 0 0,3 6 0 0,-4 1 0 16,4-10-23-16,0 6-4 0,4-3-1 0,-4 6 0 15,3 1-12-15,-3-4-4 0,4 0 0 0,-1 4 0 0,1-1-20 0,-1-3 9 0,4 4-9 16,-3-1 0-16,-1-3 0 0,1 4 0 0,-1-1 0 15,1 4 0-15,-1-4 11 0,1 1-11 16,-4-1 10-16,3 0-10 0,-3 1 0 0,4-4 0 0,-4 0 0 0,0-6 0 16,0 0 0-16,0 0 0 0,0 0-8 0,0 0 8 15,0 0 0-15,0 0 0 0,0 0 8 0,0 0-8 16,0 0 0-16,0 0 0 0,0 0 0 0,0-6 0 16,0-3 16-16,0-4-2 0,0 4-1 0,0-1 0 15,0-8 1 1,0 8 0-16,0-6 0 0,0 4 0 0,0-4-2 0,0 4-1 15,-4-4 0-15,4 0 0 0,0 7 12 0,-3-4 2 0,-1 4 1 16,4-4 0-16,-3 1-26 0,-1 3 0 0,1-4 0 0,-1 0 0 16,1 4 0-16,3-3 0 0,-4-1 0 0,1 4 0 15,3-4 0-15,0 4 0 0,-4-4 0 0,4 4 0 16,0-4 0-16,0 1 0 0,4-1 0 0,-4 4 0 16,0-4 0-16,3 7 0 0,4-4 0 0,-3 4 0 15,-1-3 0-15,4 6 0 0,0-4 0 0,-3 7 0 16,3 0-9-16,0 0 9 0,0 0 0 0,0 0 0 15,4 7-9-15,-4-4 9 0,3 3 0 0,-2-3-9 16,2 3-7-16,-3-2-2 0,4 2 0 0,-4 0 0 16,3-3-14-16,1 3-4 0,0-2 0 0,-4-1 0 15,3 3 8-15,-3-6 0 0,0 3 1 0,0 0 0 16,0-3-17-16,0 3-3 0,1-3-1 0</inkml:trace>
  <inkml:trace contextRef="#ctx0" brushRef="#br0" timeOffset="-33798.962">16439 8793 908 0,'0'0'19'0,"0"0"4"0,0 0-23 0,-3 6 0 0,-1 1 0 0,4-7 0 15,-7 6 95-15,4 0 14 0,3-6 3 0,-7 3 1 16,7-3 12-16,-7 3 3 0,7-3 0 0,-7 0 0 16,7 0-68-16,-7-3-14 0,3 0-2 0,-3-3-1 15,3 3-19-15,4 3-3 0,-7-3-1 0,7 3 0 16,-3-4-20-16,-1-5 0 0,4 9 0 0,-7 0 8 15,7 0-8-15,0 0 0 0,0 0 0 0,0 0 0 16,0 0 0-16,-7 0 0 0,7 0 0 0,0 0 0 16,-3 0 0-16,-4 9 0 0,3-2 10 0,-3 2-10 15,4 0 0-15,3-2 0 0,-4 2 0 0,1 1 0 16,3 2 24-16,-4-3 12 0,0 4 3 0,4-4 0 16,-3 4-19-16,3-4-4 0,0 7-1 0,-4-3 0 15,4-1-15-15,0-2 9 0,0-1-9 0,4 0 8 16,-4 1-8-16,0-4 0 0,3 0 0 0,-3-6 0 15,0 7 0-15,4-7 0 0,-4 0 0 0,7 6 0 16,-3-6 0-16,3 0 0 0,0 0 8 0,0 0-8 0,0-6 0 0,0 6 0 16,3-7 9-16,-6 1-9 0,3 0 0 15,0-4 0-15,0 1 0 0,-3 0 8 0,3-4-8 0,0 4 0 16,-4-4 0-16,1-3 0 0,3 7 0 0,-4-4 0 16,-3 4 0-16,4 0 0 0,-4-4 0 15,0 1 0-15,0 2 0 0,0 1 0 0,0 2 0 0,-4-2 0 0,1 3 0 0,3 0 0 16,0 6 0-16,-4-7 0 0,4 7 0 0,0 0 0 15,-3-6 0-15,3 6 0 0,-7-3 0 0,7 3 0 16,0 0 0-16,0 0 0 0,0 0 0 0,0 0 0 16,0 0 0-16,0 0 0 0,-4 3 0 0,4-3 0 15,-7 6 0-15,7-6 0 0,0 0 0 0,0 7 0 16,-3-1 0-16,3 0 0 0,0 0 0 0,3 1 0 16,-3 2 0-16,0-3 0 0,4 4 0 0,-1 2 0 15,-3 1 0-15,4-4 0 0,-1 10 0 0,-3-3 0 16,4 2 0-16,-1 1 0 15,4 3 0-15,-3 3 0 0,3 0 0 0,-4 0-15 0,5 4 4 0,-1-1 1 16,0-3-14-16,-4 9-2 16,4-5-1-16,-3-1 0 0,3 0-13 0,-4-3-4 0,1 0 0 0,-4 0 0 15,0 0-2-15,0-3-1 0,0-3 0 16,-4 9 0-16,1-9 38 0,3 3 9 0,-4-3 0 0,1 0 0 16,-1-3 0-16,1-4 0 0,-1 4 0 0,1-4 0 15,-1-2 36-15,-3-1 8 0,4-3 3 0,-1 1 0 16,0-4-28-16,4-3-6 0,0 0-1 0,0 0 0 15,-7 0-12-15,7 0 11 0,-7-3-11 0,-3-4 10 16,3-2-10-16,0 0 0 0,0-1 0 0,-4-6 0 0,4 4 0 0,-4-1 0 16,1-2 0-16,3-1 0 0,-4 0 33 0,4 1 5 0,0-4 1 15,-3 6 0-15,2-2-23 0,1-1-5 0,4 3-1 16,-4 1 0-16,3-1-10 0,4 1 12 0,-3 2-12 0,-1-2 12 16,4 2-23-16,0-2-4 0,0 3-1 0,0-7 0 15,0 10-96 1,0-7-20-16,4 0-4 0</inkml:trace>
  <inkml:trace contextRef="#ctx0" brushRef="#br0" timeOffset="-33111.671">16591 8881 1090 0,'0'0'46'0,"0"0"-37"31,0 0 83-31,0 0 16 0,0 0 3 0,0 0 1 16,0 0-25-16,0 0-5 0,0 0-1 0,0 0 0 15,0 0-25-15,0 0-6 0,0 0-1 0,0 0 0 16,0 0-22-16,0 0-5 0,0 0-1 0,0 0 0 0,0 0-21 0,7-3 8 0,0 3-8 0,0 0 0 31,4 0 0-31,-4 0 8 0,4 0-8 0,-4 0 0 0,0 0 0 0,0 0 0 0,0-4 0 0,0 4 0 16,-4 0 0-16,4-3 0 0,-3 0 0 0,3 3 0 15,-4-6 0-15,5 3 11 0,-5 0-11 0,1 0 12 16,-1-4-12-16,1 1 0 0,-1-3 9 0,-3 2-9 16,4 1 0-16,-4 3 8 0,0 3-8 0,0 0 0 15,3-6 0-15,-3 6 9 0,-3-7-9 0,3-2 0 16,-4 0 10-16,1 5-10 0,3-2 8 0,-4-3-8 16,4 9 8-16,-7-10-8 0,4 10 0 0,3 0 8 15,-8-6-8-15,1 3 0 0,0 0 0 0,0 0 0 16,0 0 0-16,-3 3 0 15,3 0 0-15,0 0 0 0,-4 0 0 0,4 0 0 0,0 3 0 0,-4 0 0 16,4 0-9-16,4 0 9 0,-4 3 0 0,3 1 0 16,1-4-12-16,-1 6 4 0,4 1 8 0,0 5-13 15,-3-5 13-15,3-1 0 0,0 4 0 0,0-1-9 16,3-2 9-16,-3-1 0 0,4 3 0 0,-4 1 0 16,3-4 0-16,1 4 0 0,-1-4 0 0,1 1 0 15,3 5 0-15,-4-2 8 0,8 0-8 0,-4 2 0 16,0-5 0-16,0 5 0 0,0-8 0 0,4 8 8 15,-4-2-8-15,0-4 0 0,0 1 0 0,-4-4 0 16,4 0 0-16,0-3 0 0,-3 0 0 0,3 1 0 16,0-1-11-16,-3-3-3 0,3-3-1 0,-4-1 0 15,4 4-59-15,0-6-12 0,-3 0-2 0</inkml:trace>
  <inkml:trace contextRef="#ctx0" brushRef="#br0" timeOffset="-32479.424">16817 8856 687 0,'0'0'14'0,"0"0"4"16,0 6-18-16,0-6 0 0,0 6 0 0,0-6 0 15,0 10 101-15,0-10 17 0,0 3 3 0,3 6 1 16,-3-3-58-16,0 4-12 0,0-7-3 0,4 6 0 16,-4 1 12-16,0 2 3 0,4-2 0 0,-4-1 0 15,0 4 0-15,3-1 0 0,-3 1 0 0,0-1 0 16,4 1-5-16,-4-1-1 0,0 4 0 0,0-3 0 15,0-4-42-15,0 0-8 0,0 1-8 0,0-4 12 16,3 4-12-16,-3-4 0 0,0-6 0 0,0 0 0 16,0 0 30-16,0 0 4 0,0 0 1 0,0 0 0 15,0 0-5-15,0 0-1 0,0 0 0 0,0 0 0 16,4-10-46-16,-4 1-10 0,0-4-1 0,3 4-1 16,-3-10 17-16,4 10 12 0,-1-10-13 0,-3 6 5 15,0-2-16-15,4-4-4 0,-4 3 0 0,0 1 0 0,3-4 28 16,-3 9 0-16,0-2 0 0,4-4 0 0,-4 4 26 0,0-4 10 0,3 0 3 15,-3 4 0-15,4-1-27 0,-1 1-4 0,1 2-8 0,-1 1 11 16,1-1-3-16,-4 1 0 0,3 3 0 0,1-4 0 16,0 4 3-16,3 3 0 0,-4 0 0 0,1 0 0 15,3 0-11-15,-7 3-12 0,3 0 2 0,4 3 1 16,0 0 9-16,-3 3 0 0,3 0 0 0,0 4-8 16,-4-1 8-16,5-3 0 0,-5-2 0 0,1 5 0 15,3 0 0-15,-4 1-8 0,1-1 8 0,-1 4 0 16,-3-1 0-16,4 4 0 0,-1 0 0 0,-3-4 0 15,4 4 0-15,-1-4 0 0,-3 4 0 0,4 0 0 16,-1-1 0-16,1-2-12 0,-1 3 12 0,1-1-12 16,3-2-26-16,-3-1-6 0,-1-2 0 0,4-1-1 15,-3 7-15-15,-1-7-4 16,4 1 0-16</inkml:trace>
  <inkml:trace contextRef="#ctx0" brushRef="#br0" timeOffset="-31761.488">17216 8109 1094 0,'0'0'23'16,"0"0"5"-16,0 0-28 0,0 0 0 0,0 7 0 0,-4 2 0 15,4 1 72-15,0-7 8 0,0 6 3 0,0 0 0 16,0 4-19-16,0-4-4 0,0-2-1 0,0 2 0 15,0 0-14-15,4 1-2 0,-4-1-1 0,0 4 0 16,3-4-27-16,-3 10-6 0,0 0-1 0,4-3 0 16,-4-1 30-16,3 1 6 0,-3 0 0 0,4-1 1 15,-1-5-25-15,-3 8-4 0,4 1-2 0,-1 0 0 0,1 3 2 0,-1-3 0 0,1 6 0 16,-4-3 0 0,3-3 1-16,1 9 1 0,-1-3 0 0,-3-3 0 15,4 0 10-15,-1-3 1 0,1 6 1 0,-4-3 0 16,0-3-6-16,4 3-2 0,-4-4 0 0,0 1 0 0,0 0-11 0,0 0-3 15,0 0 0-15,0-4 0 0,0 4-8 0,0-3 0 0,0-1 0 16,0-2 8-16,0 6-8 0,0-4 0 0,0 1 0 0,3 0 0 16,-3-1-20-16,0-2-5 15,4-4-2-15,-4 4 0 0,0-4 27 0,3 7 0 0,-3-3 0 0,0-1 0 16,4-2 0-16,-4-1 0 0,0-3 0 0,3 4 0 16,-3-4 0-16,0 0 0 0,0 0 0 0,0-6 0 15,0 7 0-15,0-7 0 0,0 0 0 0,0 6 0 16,0-6 0-16,0 0 0 0,0 0 0 0,0 0 0 15,0 0 0-15,0 0 0 0,0 0 0 0,0 0 0 16,0 0-108-16,0 0-16 0,0 0-3 16</inkml:trace>
  <inkml:trace contextRef="#ctx0" brushRef="#br0" timeOffset="-31337.104">17074 8542 1196 0,'0'0'24'0,"0"0"8"0,0 0-32 15,0 0 0-15,-3-3 0 0,3 3 0 0,0 0 76 0,0 0 10 0,0 0 2 0,0 0 0 16,0 0-19 0,0 0-3-16,0 0-1 0,0 0 0 0,0 0-31 0,0 0-6 0,7-6-2 0,-3 12 0 15,3-6 0-15,0 0 0 16,3 3 0-16,-3-3 0 0,7 0 22 0,-3 0 5 16,0 0 1-16,3 0 0 0,-4 0-16 0,1 0-3 0,-1 0-1 0,1 0 0 15,3 0-1-15,-3 0 0 0,3-3 0 0,-4 3 0 16,4 0-1-16,-3 0-1 0,3-6 0 0,-3 6 0 15,3 0-31-15,-4 0 0 0,1 6 0 0,0-6 0 16,-1 3 0-16,1 3 0 0,-1-2 0 0,-3-1 0 16,4 3-45-16,-4-3-15 0,0 3-4 0,0 4 0 15,0-7 31-15,0 6 5 0,0-2 2 0,0 2 0 16,-3-3-112-16,-1-3-22 0,4 4-5 0</inkml:trace>
  <inkml:trace contextRef="#ctx0" brushRef="#br0" timeOffset="-30945.812">17519 9031 1698 0,'0'0'48'0,"0"0"11"15,0 0-47-15,0 0-12 0,0 0 0 0,3 3 0 16,-3-3 33-16,0 0 5 0,0 10 1 0,0-10 0 16,0 0-23-16,0 0-5 0,0 0-1 0,0 0 0 15,0 0-10-15,0 0 0 0,0 0 0 0,0 0 0 16,0 0 0-16,0 0 0 0,0 0-12 0,0 0 12 16,0 0-137-16,0 0-20 0</inkml:trace>
  <inkml:trace contextRef="#ctx0" brushRef="#br0" timeOffset="-10644.265">3083 10586 968 0,'0'0'20'0,"0"0"5"16,0 0-25-16,0 0 0 0,0 0 0 0,0 0 0 16,0 0 48-16,0 0 4 0,0 0 0 0,0 0 1 15,-7 0-4-15,7 0-1 0,-10-3 0 0,10 3 0 16,-7 0 9-16,7 0 2 0,-4 0 0 0,4 0 0 15,-7 0-47-15,3 0-12 0,4 0 0 0,-7 0 0 0,7 0 41 16,-7 0 3-16,7 0 1 0,0 0 0 16,0 0-33-16,0 0-12 0,0 0 9 0,0 0-9 0,0 0 0 15,0 0 0-15,0 0 0 0,-3 3 0 16,3-3 0-16,0 0 0 0,-4 10 0 0,4-4 0 0,0 4 0 0,0-4 0 0,0 0 0 0,0 0 0 16,4 1 0-1,-1-1 0-15,1 0 0 0,-1 0 0 0,1 4 16 0,-1-4-3 0,1 4 0 0,-4 2 0 16,4-3 2-1,-1 1 0-15,4-4 0 0,-3 7 0 0,-1-1-15 0,1 1 11 0,3 2-11 16,-4 1 10-16,1 0-10 0,-4-1 0 0,3 4 0 0,1 0 0 16,-4 3 0-16,0-3 0 0,3 0 0 0,-3 3 8 15,4-7-8-15,-4 4 8 0,0 0-8 16,-4-3 8-16,4-1 26 0,0-5 5 0,-3-1 1 0,3 1 0 16,-4-4-40-16,4-6 0 0,0 0 0 0,0 0 0 15,0 0 20-15,-3 6-1 0,3-6 0 0,0 0 0 16,0 0-10-16,0 0-1 0,0 0-8 0,0 0 12 15,-7-3-12-15,0-3 0 0,0-1 8 0,3 1-8 16,1 0 0-16,-4-4 0 0,3 1 0 0,4 0 0 16,-4-1 0-16,1 1 0 0,-1-1 0 0,1 1 0 15,-1-7 0-15,1 7 0 0,-1 0 0 0,1-4 0 16,-1 0-16-16,1-2-10 0,-4 2-2 16,3-2 0-16,1 2 28 0,-1-3 0 0,1 4 0 0,-1-4 0 15,0 0 24-15,4 1 11 0,-3-1 1 0,-1 4 1 16,1-7-29-16,3 6-8 0,0-6 0 0,-4 4 0 15,4 2 0-15,0-3 0 0,0 4 0 0,0-1 0 16,0 1 0-16,0-4 0 0,4 0 0 0,-4 7 0 16,0 0 0-16,3-1 0 0,1 1 0 0,-1 3 0 15,1-4 0-15,0 1 0 0,3-1 0 0,-4 4 0 0,8-3 0 0,-4-1 0 0,3 4 0 0,-3-7 0 16,0 10 0-16,1-3 0 0,-1-3 0 0,3 6 0 16,1-4 0-16,-1 4 0 0,4-3 0 15,-3 6 0-15,3 0 0 0,4 0-8 0,-8 0 8 0,4 0 0 16,-3 9-9-16,0-2 9 0,6 2-10 0,-6 3 10 15,-4-2-28-15,3 6 0 16,-2-4 0-16,-5 4 0 0,4-4 28 0,0 4 0 0,-3-3 0 0,-1-1 0 16,1 4 10-16,-4-4 8 0,0 4 2 0,0-4 0 15,0 1-20-15,0-4 0 16,-4 4 0-16,4 0 0 0,-3-4 0 16,-8 0 8-16,8 1-8 0,-4-1 0 0,-1-6 8 0,-2 7-8 0,3-10 0 0,0 9 0 15,-4-6-13-15,1 0-10 0,-1 1-1 0,4-1-1 16,0-3 25-16,-4 0 0 0,4 0 0 0,0 0 0 15,0-3-18-15,0-1-5 0,7 4-1 0,-7-3 0 16,7 3 9-16,-3-3 2 0,3 3 0 0,-7-9 0 16,7 9-13-16,-4 0-2 0,0-3-1 0,4 3 0 15,0 0 46-15,0 0 10 0,-3-7 1 0,3 7 1 16,0 0-19-16,0 0-10 0,0 0 10 0,0 0-10 16,0 0 11-16,0 0-11 0,0 0 12 0,0 0-12 15,0 0 0-15,0 0 0 0,0 0 0 0,0 0 0 16,7 7 8-16,0-4-8 0,0-3 0 0,7 6 0 15,-7-3 8-15,4 0-8 0,-4 4 0 0,3-1 0 16,-2 0 12-16,2 7 0 0,1-1-1 0,-1-2 0 0,1 2-2 16,-1-3 0-16,1 1 0 0,0 6 0 0,-1-4 0 0,-3 4 0 0,0-4 0 15,-3 4 0 1,3 0-9-16,-4-1-11 0,1-2 3 0,-1 6 0 16,1 0 24-16,0-4 4 0,-1 4 2 0,1-3 0 0,-1-1-22 15,-3 1 0-15,4 0 0 0,-4-7 0 16,0 7 0-16,0-7 8 0,0 4-8 0,0-4 8 0,-4 1-27 15,4-7-5-15,0-3 0 0,0 0-1 0,-3 6 50 0,3-6 11 0,-4 6 1 0,4-6 1 16,-7 3-10-16,7-3-3 0,-4 4 0 0,-3-4 0 16,0 0-8-16,-3 0-1 0,3 0-1 0,-7-4 0 15,3 4-15-15,0-3 0 0,1 0 0 0,-4-3 0 16,3 3-9-16,-3-4-5 0,3 1-1 0,1 0 0 16,-4 0-3-16,3-1-1 0,-3 4 0 0,4-3 0 15,-1 3 3-15,4-3 0 0,0 2 0 0,0-2 0 16,3 6-12-16,4 0-3 0,0 0 0 0,0 0 0 15,0 0-49-15,7-9-11 0,0 6-1 16</inkml:trace>
  <inkml:trace contextRef="#ctx0" brushRef="#br0" timeOffset="-10155.789">3450 10887 851 0,'0'0'36'16,"0"0"-36"-16,0 0 58 0,-7 4 5 0,4 2 1 0,-1 0 0 15,-3 0 0-15,3 1 0 0,1 2 0 0,3-3 0 16,-4 1 0-16,1-1 0 0,-1 3 0 0,1 1 0 16,-1-1 0-16,1 1 0 0,-1 5 0 15,4-5 0-15,-3 2-52 0,3-2-12 0,0 2 0 0,0-2 0 16,0-1 0-16,0 3 0 0,0-5 0 16,3 2 0-16,-3 1 0 0,0-1 0 0,4 0 0 0,-1 1 0 15,-3-4 0-15,4 0 0 0,-1 1 0 0,4-4 0 16,-3 3 0-16,-1 0 0 0,5-3 0 0,-1 4 0 15,0-7 0-15,3 3 0 0,-3-3 0 0,4 0 0 16,-4 0 29-16,4 0 3 0,-4-3 1 0,7 0 0 16,-7-1-22-16,-4 1-11 0,4-3 10 0,0 0-10 15,-3-4 23-15,-4 4-2 0,3 0 0 0,-3-4 0 16,0 1-8-16,0 0-1 0,-3-1-1 0,3 1 0 16,-4 6-11-16,1-7 0 0,-1 1 0 0,-3 3 0 15,4-1 0-15,-4 1-12 0,-4 0 2 0,4 3 1 16,0-4-11-16,0 4-3 0,0-3 0 0,-4 3 0 15,4 0-115-15,0-1-23 0,-3 4-5 0</inkml:trace>
  <inkml:trace contextRef="#ctx0" brushRef="#br0" timeOffset="-9406.091">3669 10423 1378 0,'-7'-6'28'0,"3"0"8"16,-3 0-28-16,4 2-8 0,3 4 0 0,0 0 0 16,0 0 61-16,0 0 11 0,0 0 3 0,0 0 0 15,0 0-28-15,0 0-6 0,0 0-1 0,0 7 0 16,0 5-12-16,0 1-4 0,3-4 0 0,1 10 0 15,-4 3 4-15,3 0 1 0,1 0 0 0,-1 3 0 16,1-3-11-16,-1 0-2 0,1 0-1 0,-1 0 0 16,5 0-15-16,-5 0 9 0,4 3-9 0,0-3 8 15,-3 0-8-15,-1 3 0 0,1-3 0 0,-1-4 0 16,-3 8 0-16,4-4 0 0,-4-1 0 0,0 1 8 0,3 0-8 0,-3 0 0 16,0-3 9-16,0 0-9 0,0 3 0 0,0-10 0 15,4 4 0-15,-4-6 0 0,3-1 0 0,-3-3 0 0,0-6 0 0,0 0 0 16,0 0 0-16,0 0-13 0,4 3 1 0,-4-3 1 15,0 0 22-15,3-3 4 0,1-3 1 16,-4 0 0-16,0-1-4 0,4-2-1 0,-4-4 0 16,3 4 0-16,-3-4-11 0,0 1 0 15,4-1 9-15,-4-2-9 0,0 5 0 0,3-2 0 0,-3-1 0 0,7 1 0 16,-3 2 0-16,-1 4 0 16,1 0 0-16,-1 3 0 0,1-4 0 0,-1 4 0 15,1-3 0-15,-4 6 0 0,3-3-14 0,-3 3 2 0,4 0 1 0,-1 0 0 16,1 0 3-16,3 3 0 0,-3 0 0 0,3 0 0 15,-4 3 0-15,4 1 0 0,-3 2 0 0,-1 1 0 16,1 2 8-16,-1-2 8 0,1-1-8 0,-1 10 11 16,1-10 1-16,-4 10 1 0,0-3 0 0,3-1 0 15,-3 1 12-15,0 0 3 0,-3-1 0 0,3 1 0 16,-4-3-2-16,4 2 0 0,-3-2 0 0,-1-4 0 16,1 4 23-16,-1-4 5 0,-3 1 1 0,4-4 0 15,-4 0-44-15,0 0-11 0,7-6 0 0,-8 3 0 16,1-3 0-16,0 0 0 0,0-3 0 0,0 0 0 15,0-3-28-15,-7 0-7 0,7-4-1 0</inkml:trace>
  <inkml:trace contextRef="#ctx0" brushRef="#br0" timeOffset="-7890.517">4491 10884 1097 0,'0'0'31'0,"0"0"7"16,0 0-30-16,0 0-8 0,0 0 0 0,0 0 0 16,-7 3 64-16,3 4 12 0,1-4 3 0,-1 3 0 15,4-6-31-15,-3 6-7 0,-1 4-1 0,1-4 0 16,3-6 4-16,0 6 0 0,0-6 0 0,0 7 0 15,0-7-6-15,0 6-1 0,0-6 0 0,3 9 0 16,-3-2-19-16,0-7-4 0,7 3-1 0,-3 3 0 16,-4-6-13-16,7 3 0 0,-4-3 8 0,4 0-8 15,-3 0 8-15,-4 0 0 0,7 0-8 0,4-3 12 16,-8-3 11-16,1-4 1 0,-1 1 1 0,1 0 0 16,3-7 22-16,0 0 4 0,-4 0 1 0,8 1 0 15,-4 5-81-15,-4 1-16 0,1 3-3 0,-4 6-1 0,0 0 22 0,0 0 5 0,0 0 1 0,0 0 0 16,0 0 13-16,0 0 8 0,0 0-10 0,0 0 10 31,0 0-50-31,0 0-4 0,0 0-1 0,0 0 0 16,-4-3-15-16,4 3-3 0,-7-7-1 0,7 7 0 0,-7 0 6 15,7 0 2-15,-7 0 0 0,7 0 0 0,-3 0 39 0,3 0 8 16,-7 10 2-16,0-10 0 0,7 0 17 0,-4 6 0 0,4-6 0 16,-7 3 0-16,4-3 33 0,3 0 11 15,-11 10 1-15,11-10 1 0,-4 0-33 0,4 0-13 0,-7 6 11 0,7-6-11 16,-3 3 49-16,3-3 4 0,-4 6 1 0,4-6 0 15,-3 6-28-15,-1 1-6 0,4-7 0 0,-3 6-1 16,3 3-19-16,0 1-19 0,0-1 4 0,0 1 1 16,3 2 14-16,-3 1 0 0,4-4 0 0,-1 1 0 15,-3 5 0-15,4-2 0 0,-1-1 0 0,1-2 0 16,-4 2 0-16,3 1 0 0,1-4 0 0,-1 1 0 16,5-7 0-16,-5 6 0 0,1 1 0 0,3-1 0 15,0-3 0-15,0-3 13 0,-4 4-2 0,8-1-1 16,-4-3-10-16,4 0-14 0,-1 0 3 0,4 0 1 15,-3-3 10-15,-1 4 0 0,1-4 0 0,3-4 0 16,-3 1-104-16,-1 0-20 0,-3 0-3 0</inkml:trace>
  <inkml:trace contextRef="#ctx0" brushRef="#br0" timeOffset="-7393.321">4826 10928 1150 0,'-11'13'24'0,"8"-10"6"15,-4 6-30-15,3-2 0 0,1-4 0 0,3-3 0 16,-7 6 57-16,7-3 6 0,0-3 1 0,-7 6 0 16,7-6-26-16,0 0-5 0,-7 4-1 0,7-4 0 15,0 0-12-15,-7 6-2 0,7-6-1 0,-8 3 0 16,8-3-17-16,0 9 0 0,0-9 0 0,0 7 0 16,0-1 0-16,8 0 0 0,-8 0 0 0,3 1 0 15,-3-7 0-15,4 3 0 0,-4-3 0 0,7 3 0 16,-4 0 0-16,-3-3-9 0,4 6 9 0,-1-2 0 15,-3-4 0-15,4 0 0 0,-4 0 0 0,7 6 11 16,0-3-11-16,-4 0 0 0,-3-3 0 0,7 3 0 16,1 0 0-16,-5 0 0 0,-3-3 0 0,7 7 0 15,-3-1 40-15,-1-3 5 0,1 7 2 0,-1-4 0 16,1 3-24-16,-1-6-5 0,-3 7-1 0,0-4 0 16,0 0-17-16,0 1 0 0,0 2 0 0,0-3 0 0,-3 1 38 15,3 2 4-15,-4-3 1 0,1 4 0 0,-1-4-31 16,1 0-12-16,-1 4 8 0,1-10-8 15,3 0-15-15,0 0-8 0,-7 9-1 0,7-9-1 16,0 0-49-16,-8 0-10 0,1-3-1 0</inkml:trace>
  <inkml:trace contextRef="#ctx0" brushRef="#br0" timeOffset="-6942.088">5055 10433 1314 0,'0'0'37'0,"-3"9"8"15,-1 1-36-15,4-4-9 0,-3-3 0 0,3 6 0 16,0 4 53-16,0 0 9 0,0-1 2 0,0 4 0 16,0-1 0-16,0 1 0 0,3-3 0 0,-3 5 0 15,0 1-52-15,4 3-12 0,-4-3 0 0,3 0 0 16,-3 3 54-16,4 0 8 0,3 0 2 0,-4 0 0 15,1 0-52-15,3 0-12 0,-3-1 0 0,3-2 0 16,-4 6 0-16,-3-3 0 0,4-3 0 0,-1 3 0 0,-3-3 0 16,0 0 0-16,4 0 0 0,-4 2 0 0,0-5 54 0,0 3 8 0,0-6 2 15,0 2 0-15,0-2-52 0,0-4-12 0,0 1 0 0,3 5 0 32,-3-12-48-32,0 10-13 0,4-7-3 0,-4-6 0 0,0 6 0 0,0 1 0 15,3 2 0-15</inkml:trace>
  <inkml:trace contextRef="#ctx0" brushRef="#br0" timeOffset="-6579.509">4939 10844 1314 0,'0'0'37'0,"0"0"8"16,0 0-36-16,0 0-9 0,0 0 0 0,0 0 0 16,0 0 68-16,0 0 11 0,0 0 2 0,0 0 1 15,0 0-4-15,0 0-1 0,0 0 0 0,0 0 0 16,0 0-43-16,0 0-9 0,0 0-1 0,0 0-1 15,0 0-15-15,7 3-8 0,0-3 8 0,4 9-8 0,-1-9 0 0,1 10 0 0,-1-4 0 16,4-3 0 0,4 0 0-16,-4 0 0 0,-7 0 0 0,7 4 0 0,-3-4 9 0,3 0-9 0,-3 0 12 0,-1 0-12 15,1-3 0 1,-1 3 0-16,-3-3-12 0,8 0 3 16,-8 0-13-16,0 0-2 0,0 0-1 0</inkml:trace>
  <inkml:trace contextRef="#ctx0" brushRef="#br0" timeOffset="-4659.935">5747 10423 747 0,'0'0'15'0,"0"0"5"15,0 0-20-15,0 0 0 0,0 0 0 0,0 0 0 16,0 0 51-16,0 0 5 0,0 0 2 0,0 0 0 16,0 0-18-16,0 0-3 0,0 0-1 0,0 0 0 0,0 0-16 0,0 0-3 15,0 0-1-15,0 0 0 16,0 0 24-16,-4 7 4 0,4-7 0 0,-3 3 1 0,-1 6-21 0,4 1-4 0,-3-4 0 0,3 3-1 31,0 1 18-31,0-1 4 0,0 4 1 0,0 2 0 0,0-2-2 0,0 3-1 16,0-1 0-16,0 4 0 15,0 0-19-15,3 6-3 0,-3-3-1 0,0 0 0 0,4 3-4 0,-1-3-2 16,1 9 0-16,-4-6 0 0,3 4-10 16,-3-1 0-16,0 0 0 0,4 3 8 0,-4-2-8 0,0 2 0 15,0-3 0-15,0 3 0 0,0-5 0 0,0-4 0 0,-4-4 0 0,4 1 0 16,-3-3 43-16,3-7 6 0,-4 1 2 0,4-4 0 16,0-6-12-16,0 0-3 0,0 0 0 0,0 0 0 15,0 0-12-15,0 0-4 0,0 0 0 0,0 0 0 16,0 0-12-16,0 0-8 0,-3-3 8 0,-1-7-8 15,1 7 0-15,-1-3 0 0,4-3 0 0,0-1 0 16,-3 1 0-16,3-1 0 0,0 1 0 0,0-4 0 16,0 4 18-16,0-7-1 0,0 4 0 0,0-1 0 15,3-2-31-15,-3 5-6 0,4-2-2 0,-4-4 0 16,3 7 35-16,-3-4 7 0,4 4 2 0,-1-1 0 16,-3 1-37-16,4-1-7 0,-1 4-2 0,-3 0 0 15,4 0 24-15,-1-4-9 0,1 7 9 0,-4 3 0 16,0 0-8-16,3 0 8 0,8 0 0 0,-4 3 0 15,-7-3-8-15,7 0 8 0,-3 6 0 0,3-2 0 16,0 2-33-16,0 0 0 0,0 0 0 0,0 1 0 16,0-1 33-16,0 3 0 0,0 1 0 0,0 2 0 0,0 1 0 0,-3-1 0 15,3 4 0-15,-4-3 0 0,1 8 18 0,-1-5 10 0,1 3 3 16,-4 0 0 0,3-4-50-16,-3 1-9 0,0 3-3 0,7-10 0 0,-7 7 53 0,0-7 10 0,4-2 3 15,-4 2 0-15,0-9-35 0,0 0 0 0,4 6 0 0,-4-6-9 31,0 0-18-31,0 0-3 0,0 0-1 0</inkml:trace>
  <inkml:trace contextRef="#ctx0" brushRef="#br0" timeOffset="-4028.11">5983 10919 1197 0,'0'0'50'15,"0"0"-40"1,0 0 56-16,0 6 11 0,0-6 3 0,0 3 0 16,4 4-12-16,-4-7-1 0,3 6-1 0,1-3 0 0,3 3-32 0,-4-3-6 0,4 4-2 15,-3-4 0 1,10-3-15-16,-7 6-3 0,-3-6-8 0,3 3 12 16,0-3-12-16,3 0 9 0,-3 0-9 0,0 0 8 15,0 0-20-15,0-3-5 0,1 3-1 0,-1 0 0 16,0-6 34-16,-4 6 8 0,4 0 0 0,-3 0 1 0,-1-3-40 0,1-4-8 15,-1 4-1-15,1-3-1 0,-4 0 61 0,7-1 12 0,-7 1 2 16,0-3 1-16,-7-1-29 0,7 1-6 0,0-1 0 0,-4 1-1 16,1-3-15-16,-1 2 0 0,1 7 8 0,-4-6-8 15,3 2 0-15,-3-2 0 0,0 6 0 0,4-4 0 16,-5 4-10-16,1 0 10 16,0 0-8-16,0 0 8 0,7 3 0 0,-7 0-10 0,7 0 10 0,-7-3 0 15,0 6 0-15,4 0 0 0,-4 3 0 0,3-3 0 16,0 7 0-16,1-1 0 0,-4 1 0 0,0-1 0 15,3 1 0-15,1 5 0 0,3-2 0 0,-4-1 0 16,4 1 0-16,0 3 11 0,0-7-11 0,0 10 10 16,4-10-10-16,-4 10 0 0,3-3 0 0,1-1 0 15,3 1 0-15,-4-3 0 0,1-1 10 0,-1 1-10 16,1-4 8-16,3 4-8 0,0-4 0 0,0-3 0 16,0 4 0-16,0-4 0 0,4-3 0 0,-4 3 0 15,0-3 0-15,4 4 0 0,-1-1-12 0,1 0 3 16,-1-6 9-16,1 3 0 0,-4-3 0 0,0 0 0 15,-7 0-158-15,0 0-26 0</inkml:trace>
  <inkml:trace contextRef="#ctx0" brushRef="#br0" timeOffset="-3397.563">6301 10903 1094 0,'0'0'23'0,"0"0"5"16,0 0-28-16,0 0 0 0,0 0 0 0,0 0 0 15,0 0 97-15,-4 6 15 0,4-6 2 0,0 0 1 16,0 0-39-16,0 0-8 0,0 0-2 0,-3 7 0 15,3-7-16-15,0 0-3 0,0 0-1 0,0 0 0 16,-4 3-18-16,4-3-4 0,-4 6-1 0,4 4 0 16,0-7-14-16,0 3-9 0,0 3 12 0,4 1-12 15,-4-4 0-15,0 3 0 0,4 1 0 0,-4-1 0 16,0 1 0-16,3-1 0 0,1 0 0 0,-4 4 0 16,3-4 35-16,1 1 0 0,-1-1 0 0,1 4 0 15,3-4-15-15,-4 1-4 0,4-4 0 0,0 3 0 0,-3 1-2 16,3-4-1-16,0 0 0 0,-3 0 0 0,3 1-1 15,0-4 0-15,0 0 0 0,0 0 0 0,-4-3-12 0,8 0-16 0,-11 0 3 16,7-3 1-16,-7 0 33 0,7 0 7 0,-3 0 2 0,-1-4 0 16,1-2-2-16,-1-4 0 0,1 4 0 0,-1 0 0 15,-3-1-1-15,4-2-1 0,-4-1 0 0,0 1 0 16,0-4-10-16,0 3-1 0,-4-2-1 0,4-1 0 16,0 3-6-16,-3-2-8 0,3 2 11 0,0-2-11 15,0 2 0-15,-4 0-14 0,4 4 1 0,0-4 0 16,-3 4-40-16,3-3-8 0,0 2-2 0,3 7 0 15,-3-3-97 1,4-4-20-16,-4 10-4 0</inkml:trace>
  <inkml:trace contextRef="#ctx0" brushRef="#br0" timeOffset="-1388.193">6653 10828 770 0,'0'0'16'0,"0"0"4"0,0 0-20 0,0 0 0 0,0 0 0 0,0 0 0 16,0 0 72-16,0 0 11 0,0 0 1 0,0 0 1 15,0 0 7-15,0 0 0 0,-10 0 1 0,10 0 0 16,0 0-10-16,0 0-3 0,0 0 0 0,-7 6 0 16,7-6-14-16,0 0-3 0,0 0-1 0,-7 3 0 0,7-3-28 15,0 0-6-15,0 0 0 0,0 0-1 16,-4 7-18-16,4-7-9 0,0 3 10 0,0 6-10 0,4 1 0 0,-4-1 0 0,7 0 0 0,-4 1 0 15,1 2 0-15,6 1-12 0,-6-1 1 0,-1 1 0 16,1 3 27 0,0-4 6-16,-1 7 1 0,1-7 0 0,-1 1-37 0,1-4-7 0,-1 4-2 0,-3-7 0 15,0-6 50-15,0 0 9 0,0 0 3 16,0 0 0-16,0 0 17 0,0 0 4 0,-7-3 1 0,0 0 0 16,0-3-26-1,3-1-6-15,1-2-1 0,-4 3 0 0,0-4-10 0,0-2-2 0,3 2-1 0,-3 1 0 16,4-7-24-16,-4 7-5 0,3 0-1 0,1-1 0 15,3 1 26-15,-4 2 5 0,4-2 0 0,0 0 1 16,-4 2-27-16,4-2-6 0,0 0 0 0,0 5-1 16,0-2 17-16,0-3 0 0,4-1 0 0,0 7 0 15,-1-3 0-15,1-4 0 0,-1 1 0 0,1 3 0 16,-1-4 0-16,1 1 0 0,3 0 0 0,-4 2 0 16,8-2 0-16,-4 3 16 0,-4-1-4 0,5 1 0 15,-1 3-12-15,0-3-16 16,0 3 3-16,0-4 1 0,0 7 12 0,3-3 0 0,-3 3 0 0,0 3 0 15,4-3-64-15,0 0-11 0,-4 7-1 16,3-4-1-16,4-3-89 0,-7 9-18 16,4-6-3-16</inkml:trace>
  <inkml:trace contextRef="#ctx0" brushRef="#br0" timeOffset="-844.539">6922 10797 1098 0,'0'0'23'0,"0"0"5"0,0 0-28 0,0 0 0 0,-4 9 0 0,4-9 0 16,4 6 88-16,-4 0 13 0,7 1 3 0,-4-4 0 15,4 6-14-15,4 1-2 0,-1-4-1 16,1-3 0-16,-1 7-70 0,1-4-17 0,3 0 0 0,-3 0 0 16,3-3 38-16,-4 1 4 0,1-1 1 0,0-3 0 15,-1 0-31-15,1 0-12 0,-4 0 8 0,0-3-8 16,0 3 18-16,-4-7-2 0,5 4 0 0,-5 0 0 16,-3-3 40-16,4 0 7 0,-4-4 1 0,0 7 1 15,-4-3-53-15,4-4-12 0,-3 1 0 0,-5-1 0 16,5 1 12-16,-4 0 3 0,3-4 0 0,-6 4 0 15,3-1-7-15,-4 1-8 0,4 0 11 0,-3 2-11 16,-1-5 10-16,7 9-10 0,-10-4 8 0,7-2-8 16,-3 9-14-16,3-3-8 0,3-4-2 0,4 7 0 15,-7 0 36-15,0 7 6 0,0-4 2 0,0-3 0 16,3 9-20-16,1 1 0 0,-1-1 0 0,1 1-9 16,-1 2 9-16,4 4 0 0,-3-4 0 0,3 4-8 15,-4 3 8-15,4-7 0 0,0 7 0 0,0 6 0 0,4-6 0 16,-4 0 0-16,0 0 0 0,3-4 0 15,-3 4 9-15,4 0-9 0,-1-3 12 0,1-1-12 0,3-2 11 16,-4-1-11-16,4-2 10 0,0-1-10 16,1 1-16-16,2-1-8 0,1-6-3 0,-1 7 0 15,4-4 39-15,-3-3 8 0,3-3 2 0,0 6 0 16,0-6-138-16,0 0-27 0,-3 0-5 0</inkml:trace>
  <inkml:trace contextRef="#ctx0" brushRef="#br0" timeOffset="-500.458">7250 10856 1094 0,'3'22'46'15,"1"-6"-37"1,-1-1 44-16,1 1 9 0,-1-3 2 0,1 2 0 16,3-5 51-16,-4 5 10 0,-3-5 3 0,4-1 0 15,-1 1-103-15,4-4-25 0,1 0 0 0,-1 0 0 16,0-2 65-16,0-1 8 0,0-3 2 0,3 0 0 16,-3 0-33-16,4-7-6 0,-4 4-2 0,0-3 0 15,4-3 10-15,-4-1 1 0,3 1 1 0,-3-7 0 16,-3 7-10-16,3-4-3 0,-4-2 0 0,5 2 0 15,-5 0-21-15,1-2-12 0,-1 2 12 0,1-2-12 16,-4 5 0-16,0-9 0 0,3 10-12 0,-3-1 3 16,-3-2-51-16,3 3-11 0,0-1-1 0</inkml:trace>
  <inkml:trace contextRef="#ctx0" brushRef="#br0" timeOffset="-213.738">7539 10731 1579 0,'0'0'32'0,"0"0"10"16,0 0-34-16,0 0-8 0,0 0 0 16,3 12 0-16,-3-2 72 0,4-4 13 0,-1 3 3 0,5 1 0 15,-5-1-39-15,4 1-7 0,0-1-2 0,0 0 0 16,0 4-32-16,0-4-8 0,-3 7 0 0,3-3 0 15,0 2 0-15,0 1 0 0,0-4 0 0,4 4 0 16,-4 0 0-16,3-4 0 0,-3 7 0 0,0-3 0 16,0-1 0-16,4-2 0 0,-4 3 0 0,0-4 0 15,4 1 0-15,-1-4 0 0,-3 1 0 0,4-1 0 16,-4 0-72-16,4-5-16 0,-4 5-3 0</inkml:trace>
  <inkml:trace contextRef="#ctx0" brushRef="#br0" timeOffset="114.383">7535 11129 1462 0,'-3'6'30'0,"3"-6"8"0,0 6-30 0,0-6-8 0,0 0 0 0,0 0 0 16,0 0 112-16,0 0 20 0,0 0 5 0,0 0 1 16,-4-6-25-16,4-3-5 0,4-1 0 0,-4-2-1 15,0-4-38-15,7-3-7 0,-4 1-2 0,4-1 0 16,4 3-27-16,-4-3-5 0,4 0-2 0,-1 4 0 16,1-4-15-16,-1 10-3 0,1-7-8 0,0 3 12 15,-1 1-12-15,1 2-10 0,-1 1 2 0,-3 0 0 16,4-1-28-16,-4 1-6 0,0 6-1 0,0-4 0 15,-3 4-17-15,3-3-3 0,-4 6-1 0,4-3 0 16,-3-4-102-16,-1 7-21 0,1-3-4 0</inkml:trace>
  <inkml:trace contextRef="#ctx0" brushRef="#br0" timeOffset="2141.64">8601 10809 1094 0,'0'0'23'0,"0"0"5"16,0 0-28-16,0 0 0 0,0 0 0 0,0 0 0 15,0 0 81-15,0 0 11 0,0 0 3 0,-7-6 0 16,3-7-5-16,-3-6-1 0,4-9 0 0,-1 6 0 15,0 22-10-15,4 0-3 0,-3 19 0 0,-1 0 0 16,4-7-26-16,-3-5-6 0,3-7 0 0,0 0-1 16,-4-7-28-16,1-5-6 0,3-7-1 0,-4 10 0 15,4 9-8-15,-7 9 0 0,4 10 0 0,-1 0 0 16,-3-7 0-16,4 1 0 0,-1-4 0 0,4-9 0 16,-7-6 0-16,0-7 0 0,0-2 0 0,0 5 0 15,0 13 0-15,0 16 0 0,0 9 0 0,0 1 0 16,0-4 0-16,0-3 0 0,3-7 0 0,-3 1 8 0,3-3-8 0,1 2 10 0,-1-5-10 15,1-1 10-15,-1 7-10 0,1-7 0 0,-1 1 0 0,4-1 0 16,0 0 0-16,0-2 0 0,0-7 0 0,4 9 0 16,-4-3 0-16,0-6 0 0,3 10 0 0,1-4 0 15,-1 0 0-15,1 1 0 0,3-4 0 0,0-3 0 16,0 6 0-16,0-6 0 0,0 0 0 0,0 0 0 16,0 0 0-16,4-6 0 0,-4 6 0 0,0-3 0 15,0-1 0-15,0 1 0 0,-3 0 0 0,3-3 0 16,-4 0 0-16,1-1 0 15,-1-2 0-15,1 3 0 0,-1-4 0 0,1 1 0 0,-1-1 8 0,1-2-8 16,-1 3 0-16,-3-1 0 0,0 1 0 0,4 6 0 16,-4-7 28-16,0 1 3 0,3 3 1 0,-3-4 0 15,0 4-32-15,0 0 8 0,0-1-8 0,0 1 0 16,4 0 0-16,-4 6 0 0,0-3 0 0,0-4 0 16,0 7 0-16,0 0 0 0,0-6 0 0,0 6 0 15,0 0-24-15,0 0-7 0,0 0-1 0,0 0-1 16,0 0 50-16,0 0 11 0,0 0 1 0,0 0 1 15,0 0-30-15,0 0 0 0,0 0 0 0,4 6 0 16,-1 1 0-16,1 2 0 0,-1 4 0 0,-3-1 0 16,4 7 0-16,-4 0 0 0,0 0-8 0,0 6 8 0,0 0-24 15,0-3 0-15,0 3-1 0,0 0 0 0,0 0 39 16,0 3 8-16,-4-3 2 0,1 3 0 0,3-6-39 0,-4 7-7 16,4-4-2-16,-3-3 0 0,-1 0 39 0,4-4 7 0,-4 1 2 0,1 6 0 15,3-9-39-15,-4 3-7 0,4-4-2 0,-3 1 0 16,3 0 40-1,-4-7 7-15,4 7 1 0,-3-4 1 0,3-5-40 0,0-1-8 0,-4 3-1 0,4-9-1 16,0 7 40 0,0-7 8-16,0 6 1 0,0-6 1 0,0 0-25 0,0 0 8 15,0 0-8-15,0 0 0 0,0 0 0 16,0 6 0-16,0-6 0 0,0 6 0 0,0-6 0 0,0 0 0 0,0 0 0 0,0 0 0 16,0 0 0-16,0 0 0 0,0 0 0 0,0 0 0 15,0 0 8-15,0 0-8 0,0 0 0 0,0 0 8 16,0 0 10-16,0 0 2 0,0 0 0 0,0 0 0 15,0 0 4-15,4-6 0 0,-4 0 1 0,0-3 0 16,3 2-7-16,-3-2-2 0,0 3 0 0,4-7 0 16,-4 4-4-16,0-1-2 0,3 1 0 0,-3-4 0 15,0 4 14-15,4-1 2 0,-1-2 1 0,-3-1 0 16,4 4-39-16,0 0-7 0,-1-1-1 0,1-2-1 16,-1 2 21-16,1 1 0 0,-1 6 0 0,4-7 0 15,-3 1 12-15,-1 3 8 0,4-1 0 0,-3-2 1 16,-1 6-21-16,4-4 0 0,-3 1 0 0,0 0 0 15,3 3 0-15,0-3 0 0,-4 2 0 0,4 1 0 16,-3-3 0-16,3 3 0 0,0-3 0 0,0 2 0 16,0-2-47-16,0 3-13 0,0-3-4 0,4-4 0 15,-4 7-107-15,-4-3-21 0,8-3-5 0</inkml:trace>
  <inkml:trace contextRef="#ctx0" brushRef="#br0" timeOffset="3130.631">8904 10828 851 0,'0'0'36'16,"0"0"-36"-16,0 0 58 0,0 0 5 0,0 0 1 0,0 0 0 15,0 0 0-15,0 0 0 0,0 0 0 0,0 0 0 16,0 0 0-16,0 0 0 0,0 0 0 0,0 0 0 16,0 0-52-16,0 0-12 0,0 0 0 0,0 0 0 15,0 0 20-15,0 0 2 0,0 0 0 0,0 0 0 16,0 0 9-16,0 0 1 0,0 0 1 0,0 0 0 16,0 0-19-16,0 0-4 0,-3 0-1 0,3 0 0 15,0 9 44-15,0-9 9 0,-4 10 2 0,4-10 0 16,-3 6-52-16,3-6-12 0,0 3 0 0,0 7 0 15,0-10 34-15,-4 9 4 0,4 0 1 0,0 1 0 16,0-4-11-16,0 3-3 0,0 1 0 0,4-4 0 16,-4 4-25-16,0-1 0 0,3 0 0 0,1 1 0 15,-4-1 0-15,3 1 0 0,-3-1 0 0,4 3 0 16,-1 1 0-16,-3-4 0 0,4-2 0 0,-1 2 0 16,-3 1 0-16,0-1 0 0,4-3 0 0,-4-6 0 15,0 6 0-15,0-6 0 0,3 7 0 0,1-1 0 16,3-3 56-16,-4-3 7 0,-3 0 1 0,7 6 0 15,-3-6-52-15,3 4-12 0,0-4 0 0,-3 0 0 0,3-4 0 0,-4 4 0 0,4-6 0 0,-3 6 0 16,3-3 0-16,-4-3 0 0,1 6 0 0,-4-7 0 16,3 4 0-16,1-3 0 0,-4 0 0 0,3 0 0 15,-3-4 34-15,4 4 4 0,-4-4 1 0,4 4 0 16,-4-3-28-16,0-4-11 0,0 4 8 0,0-7-8 16,0 7 15-16,0-1-3 0,0-2 0 0,0-1 0 15,0 1-12-15,0 2 0 16,0-2 0-16,3 2 0 0,-3 4 0 0,0-6 0 15,4 8 0-15,-1-2 0 0,1-3-41 0,-4 9-11 0,0 0-3 0,0 0 0 16,0 0-62-16,0 0-13 0,0 0-2 16,0 0-1-16,0 0-86 0,0 0-17 0</inkml:trace>
  <inkml:trace contextRef="#ctx0" brushRef="#br0" timeOffset="3585.486">9208 10558 1552 0,'0'0'44'0,"0"0"10"0,0 0-43 0,0 10-11 0,0 5 0 0,0-5 0 15,0-7 53-15,0-3 9 0,0 0 2 0,3 9 0 16,-3 1 0-16,4-1 0 0,-1 4 0 0,1 2 0 16,-1 1-52-16,1 0-12 0,-1 2 0 0,1 1 0 15,-1 0 0-15,1 0 0 0,-1 0 0 0,1-7 0 16,-1-9-36-16,-3-3-9 0,4-9-3 0</inkml:trace>
  <inkml:trace contextRef="#ctx0" brushRef="#br0" timeOffset="4617.91">9779 10574 1579 0,'0'0'32'0,"0"0"10"0,0 0-34 15,0 0-8-15,-7-6 0 0,7 6 0 16,-7 6 97-16,3-3 18 0,1 3 3 0,-4-3 1 16,7-3-37-16,0 0-7 0,-7 0-2 0,3 7 0 0,1-4-73 0,-1 3-12 0,1 4-4 0,-1-1-1 15,4 0 17-15,-3 1 9 0,3-4-1 0,0 7 0 16,0 2 1-16,0 4 0 0,0 6 0 0,3-12 0 15,-3-1-9-15,0-12 0 0,4-6 0 0,-4 6 0 16,0 22 0-16,0 12 0 0,0 10 0 0,3 10 0 16,-3-14 24-16,4-2 2 0,-4-10 1 15,0-3 0-15,0-3-43 0,0 0-9 0,0-9-2 0,-4 2 0 16,4-5 51-16,0-1 9 0,-3-6 3 0,3-3 0 16,0 0-28-16,0 0-8 0,0 0 0 0,0 7 0 15,-4-14 25-15,4 7 2 0,-3-9 0 0,3 6 0 16,0-13-43-16,0 7-8 0,-4-4-1 0,4-2-1 15,0-4 26-15,0 0-10 0,0-3 10 0,-3-6 0 16,3 6-8-16,0 0 8 0,-4-3 0 0,4-3 0 16,-4 9-33-16,4-10 0 0,0 11 0 0,0-4 0 15,0 0 53-15,0-3 10 0,-3 6 2 0,3 0 1 16,0-3-24-16,0 3-9 0,0 0 0 0,0 4 9 16,0-7-9-16,3 9 0 0,-3-2 0 0,4 2 8 15,0 1-8-15,-1 2 10 0,1 1-10 0,-1 2 10 16,1 1-10-16,3 0 0 0,-4 3 0 0,4 0 0 15,0 3 0-15,0 0 0 0,0 0 0 0,0 6 0 0,1-3 19 0,-1 3 1 16,0 4 1-16,3-1 0 0,-3 4-35 0,0-1-7 0,4 4-2 0,-4 3 0 16,0-7 37-16,0 10 7 0,0 0 2 0,0 0 0 15,0 0-37-15,0 3-7 0,0 0-2 0,0-15 0 16,-3-13 23 0,-1-16 0-16,5-10 0 0,-5 20 0 0,1 28 0 0,-1 28 0 0,1 22 0 0,-1 6 0 15,4-18 0-15,-3-14 0 0,-1-11 0 16,4-4-11-16,-3-3 0 0,-1-6 0 0,1 0 0 15,-1-4 0-15,1-2-13 16,3 0-2-16,-3-1-1 0,-1-3 0 0,1-2-31 0,-4-1-6 0,0-6-2 0</inkml:trace>
  <inkml:trace contextRef="#ctx0" brushRef="#br0" timeOffset="4911.583">9783 10897 1337 0,'0'0'28'0,"0"0"6"16,0 0-34-16,0 0 0 0,0 0 0 0,0 0 0 15,0 0 144-15,0 0 21 0,0 0 5 0,0 0 1 16,0 0-88-16,0 0-18 0,0 0-3 0,0 0-1 0,3 3-37 0,4 3-7 15,0-3-1-15,0 4-1 0,0-1-15 0,0 0 0 0,4-3 8 16,-4 4-8 0,4-1 0-16,-1-6 0 0,-3 6 0 0,4-3 0 15,-1-3-43-15,1 0-1 0,0 0-1 0,-1 0 0 16,1 0-61-16,-1 0-12 0,4-3-2 0</inkml:trace>
  <inkml:trace contextRef="#ctx0" brushRef="#br0" timeOffset="5357.405">10075 10866 1268 0,'0'0'26'0,"0"9"7"16,-3 0-33-16,3 1 0 0,0 2 0 0,0 1 0 15,0 3 104-15,0-7 13 0,0 10 3 16,3-4 1-16,-3-2-59 0,0 6-12 0,4-4-2 0,-4 1-1 15,3-3-19-15,-3-4-4 0,4 4-1 0,-4-10 0 16,0-3-6-16,0 0-1 0,0 0 0 0,0 0 0 16,0 0 21-16,0 0 4 0,0 0 1 0,3-3 0 15,-3-7-14-15,4 1-2 0,-1-7-1 0,-3 4 0 16,4-1 31-16,-4-3 7 0,4-2 1 0,-1 5 0 16,-3-3-52-16,4 4-12 0,-1-4 0 0,1 4 0 15,-1-1 12-15,1 4-3 0,-1-1-1 0,1 1-8 16,-1 3-9-16,1 2 9 0,-1-2-13 15,-3 6 13-15,4 0-9 0,-4 0 9 0,7 0-8 0,-7 0-2 16,7 0 0-16,4 0 0 0,-4 10 0 0,0-4 10 16,0 3-13-16,-4-3 5 0,4 7 8 0,0-4-9 15,-3 4 9-15,-1 0 0 0,5 2 0 0,-5-2 0 16,1 2 0-16,-1-2 0 0,1 6 0 16,-1-4 0-16,1 1 0 0,-1-3 0 0,-3-1 0 0,4 1 0 0,-4-4 0 0,0 7 0 0,0-7 0 15,3 1-16-15,-3-4-7 0,0-6-1 0,0 0 0 16,0 0-64-16,0 0-14 15,0 0-2-15,0 0-1 0,0 0-185 0</inkml:trace>
  <inkml:trace contextRef="#ctx0" brushRef="#br0" timeOffset="6027.719">10506 10837 1579 0,'0'0'32'0,"0"0"10"16,0 0-34-16,0 0-8 0,0 0 0 0,0 0 0 16,0 0 94-16,0 0 17 0,0 0 3 0,0 0 1 15,0 0-82-15,-7 0-16 0,7 0-3 0,-7-3-1 16,7 3 41-16,-7 0 8 0,7 0 2 0,-7 3 0 0,7-3-52 15,-11 0-12-15,7 7 0 0,-3-4 0 16,4 6 0-16,3 1 0 0,-4-1 0 0,4 0 0 16,0 4 0-16,0-1 0 0,0 4 0 0,4-3 0 0,-4-1 0 0,0 1 0 0,3-4 0 0,-3 1 0 31,4-1 0-31,-4-3 0 0,0-6 0 0,3 6 0 0,-3-6 0 16,7 4 0-16,-7-4 0 0,8 6 0 15,-8-6 54-15,3 0 8 0,4 0 2 0,0 0 0 0,0 0-64 0,0 0 0 0,0 0-14 16,0-3 2-16,0 3 12 0,0-3 0 0,1 3 0 0,-5-4 8 15,4 1 0-15,-3 0 0 0,-1-3 0 0,1 3 0 16,-1-3-8-16,1 2 0 0,-1-2 0 0,-3 3 0 16,4-3 0-16,-4 6 0 0,0-10 0 0,0 7 0 15,0-3-8-15,0 0-4 0,0-1 0 0,0 7 0 16,-4-6 20-16,4 6 3 0,0 0 1 0,0 0 0 16,0 0-22-16,0 0-4 0,0 0-1 0,0 0 0 15,0 0 15-15,0 0 0 0,4 10-10 0,-4-1 10 16,3 0 10-16,1 1 6 0,-4-1 2 0,3 7 0 15,1-1-18-15,-1 1 0 0,-3 0 0 0,4 3 0 16,-1-4 0-16,-3 4 0 0,4 0 0 0,0 3 0 16,-4-3 0-16,3 6 0 0,-3-3 0 0,0 3 0 15,0-3 0-15,0 3 0 0,0 0 0 0,0-3 0 16,0 3 0-16,0 3 0 0,0 4 0 0,0-1 0 16,-3-3 0-16,3-3 0 0,0 7 0 0,0-4 0 15,-4-3 20-15,4-3 1 0,0 6 0 0,-4-9 0 16,4 0 18-16,0-4 3 0,-3 1 1 0,3-3 0 15,-4-4-35-15,4-3-8 0,0-6 0 0,0 0 0 16,0 0-12-16,0 0-4 0,0 0 0 0,-7-3-1 16,0 0 5-16,0-3 0 0,0-4 1 0,0 1 0 15,0-4-15-15,0 1-3 0,0-4-1 0,0-3 0 16,0 1-93-16,0-4-18 0,0 0-4 0</inkml:trace>
  <inkml:trace contextRef="#ctx0" brushRef="#br0" timeOffset="6978.968">10753 10900 1074 0,'0'0'30'15,"0"0"8"-15,-7 3-30 0,7-3-8 16,-4 3 0-16,4-3 0 0,0 0 52 0,-7 3 10 0,7-3 2 0,0 0 0 16,0 0-4-16,0 0-1 0,0 0 0 0,0 0 0 15,0 0-43-15,0 0-16 0,0 0 11 0,7 7-11 16,0-4 54-16,0 3 5 0,4-6 1 0,-1 3 0 16,4 0-45-16,-3 1-15 0,3-4 9 0,0 3-9 15,-3-3 37-15,3 0 3 0,0 3 0 0,0-3 0 16,-3 3-28-16,-1-3-12 0,1 0 10 0,-4 0-10 15,-3 0 24-15,3-3 0 0,-4 3-1 0,-3 0 0 16,4-6 18-16,-4 2 4 0,0-2 1 0,0 0 0 16,0-4 5-16,-4 4 1 0,1 0 0 0,-1-4 0 0,1 4-37 0,-5-3-7 0,1-1-8 15,4 1 11-15,-4 3 7 0,3-4 2 0,-3 1 0 0,4 6 0 16,-1-4-35-16,-3 4-6 0,4-3-2 16,3 6 0-16,-4-3 5 15,4 3 1-15,0 0 0 0,0 0 0 16,-7-3-11-16,7 3-1 0,-7 0-1 0,7 0 0 15,-11 3-4-15,8 0-1 0,-4 3 0 0,3-3 0 0,1 7 11 16,-4-1 1-16,3 1 1 0,1-1 0 0,-1 1 12 16,4 5 10-16,-3-2-13 0,-1 2 5 0,4 1 8 15,0-3 0-15,-3 2 0 0,6 1 0 0,1-3 0 0,-1 5 0 0,4-2 0 0,0-3 8 16,0-1-8-16,0-2 0 0,4-1 0 0,-1 0 8 16,5-2-8-16,-5-4 0 0,4 6 0 0,-3-9 0 15,-1 6 0-15,1-6 0 0,0 0 0 0,-1 0 0 16,1-6 0-16,-4 6 0 0,3-3 0 0,1-3 0 15,-4-4-54-15,0 1-6 0,4 0 0 16</inkml:trace>
  <inkml:trace contextRef="#ctx0" brushRef="#br0" timeOffset="7365.19">11127 10376 1094 0,'0'0'46'15,"0"0"-37"-15,0 0 95 0,3 7 18 0,-3 2 4 0,4 0 1 16,-4 1-50-16,0 2-9 0,0-2-3 0,0 9 0 15,0-1-1-15,3 4 0 0,-3 0 0 0,0 3 0 16,4 1-20-16,-1-5-4 0,-3 11 0 0,4-4-1 16,-1-3-11-16,-3 3-3 0,4-6 0 0,-1 10 0 15,-3-7 31-15,4 0 7 0,-1 0 1 0,-3 3 0 16,4 0-52-16,-1 4-12 0,1-4 0 0,0 0 0 16,-1 0 0-16,1-3 0 0,3 1 0 0,-4-1 0 15,1-7 0-15,-1 1 0 0,1 0 0 16,-1-3 0-16,1-4-13 0,-1-2-6 15,1-1-1-15,-1-3 0 0,-3-6-70 16,0 0-14-16,0 0-4 0,4 3 0 0,-1 1-67 0,5-4-13 0</inkml:trace>
  <inkml:trace contextRef="#ctx0" brushRef="#br0" timeOffset="7964.581">11504 10847 1834 0,'0'0'38'0,"0"0"10"0,-7 0-39 0,7 0-9 0,-7-3 0 0,0 3 0 15,7 0 82 1,-7-7 14-16,0 7 4 0,7 0 0 0,-7 0-53 0,0 0-11 0,0 0-1 0,0 0-1 31,0 0-8-31,-1 0-2 0,1 0 0 0,0 0 0 0,0-3-8 0,-3 3-3 0,3-6 0 0,0 6 0 16,3 0-2-16,4 0-1 0,-7 0 0 0,7 0 0 16,0 0-10-16,-7 6 0 0,7-6 0 0,-4 3 0 15,1 7 0-15,3 5 0 0,0 1 0 0,0 0 0 16,0-1 0-16,3 1 0 15,-3 0 0-15,4-4 0 16,3 7 0-16,-3-9 0 0,3-1 0 0,0 3 0 0,0-2 8 16,0-7 0-16,0 3 0 0,0-3 0 0,0-3 10 0,0 0 2 0,0 0 0 0,0-3 0 15,-3-3 19-15,3 3 4 0,0-7 1 0,-4-2 0 16,1 3-36-16,3-1-8 0,-4 1 0 0,1-1 0 16,-4 1 0-16,3 0 0 0,1-4 0 0,-4 4 0 15,4-4 0-15,-4 4 0 0,0-1 0 0,3 4 0 16,-3-3 0-16,0-1 0 0,4 7 0 0,-4-3 0 15,0 6-49-15,0 0-12 0,3-3-3 0,-3 3 0 16,0 0 52-16,0 0 12 0,4-7 0 0,-4 7 0 16,7 7-11-16,-4-7 1 0,4 3 0 0,-3-3 0 15,3 9 0-15,-4-9 0 0,1 10 0 0,3-1 0 0,-4 0 10 16,1 1 0-16,3-1 0 0,-3 4 8 16,3-1-8-16,-4 4-13 0,4 0 3 0,-3-4 1 15,3 7-23-15,-4-3-5 0,1-1-1 0,-1 1 0 16,1-3-21-16,-1-1-4 0,1 1-1 0,-1-1 0 15,1-2 0-15,0-4 0 0,-1 3 0 0</inkml:trace>
  <inkml:trace contextRef="#ctx0" brushRef="#br0" timeOffset="14330.586">12457 10853 1239 0,'0'0'35'0,"0"0"8"0,0 0-35 0,0 0-8 0,0 0 0 0,0 0 0 16,0 0 69-16,0 0 12 0,0 0 3 0,0 0 0 15,-7 3-16-15,7-3-4 0,0 0 0 0,-8 0 0 16,8 0 7-16,-7 0 1 0,7 0 0 0,-7 0 0 15,7 0-36-15,0 0-8 0,-7 0 0 0,7 0-1 16,-7 6-17-16,7-6-10 0,-7 4 12 0,7-4-12 16,-7 0 8-16,7 0-8 0,-7 9 0 0,0-3 0 15,3-3 0-15,-3 4 0 0,4-1 0 0,-4 0 0 16,0-3 16-16,-4 4-4 0,4-4-1 0,0 3 0 16,0-3 15-16,0 0 3 0,0 0 1 0,0 1 0 15,0-1-7-15,0 3-2 0,0-6 0 0,3 6 0 16,-3-3-13-16,4 4-8 0,-1-4 10 0,-3 6-10 15,4-3 0-15,3 4 0 0,-4-7 0 0,0 9 0 16,4-5 0-16,0 2 0 0,4 1 0 0,-4-1 0 16,0-3 0-16,4 1 0 0,-4-1-8 0,3 0 8 15,1 0 0-15,-4-6 0 0,7 3-8 0,0 1 8 0,-4-1 0 16,4-3 0-16,4 0 0 0,-4 0 0 16,3-3 0-16,-2-1 0 0,2 1 0 0,-3-3 0 15,4 3 0-15,-4-3 0 0,0-1 0 0,0 1 9 0,0-3-9 16,-4 2 0-16,5-2 9 0,-1 0-9 15,-4-1 0-15,1 1 9 0,3-1-9 0,-4 1 0 0,4-7 19 16,-3 7-3-16,-1 0-1 0,1-1 0 0,-1 1-15 16,1-1 0-16,-1 4 0 0,1-3 0 15,-4 2 0-15,4 1 0 0,-1 0 0 0,-3 6 0 0,0 0 0 0,0 0-16 0,0 0 3 0,0 0 1 16,0 0 12-16,0 0 0 0,0 0 0 0,0 0-9 16,0 0 9-16,0 0 0 0,0 0 0 0,0 0 0 15,0 0 14-15,0 0-2 0,0 0 0 0,0 0 0 16,-3 9-12-16,3-3-16 0,0 4 3 0,0 2 1 15,0-2 12-15,0 2 0 0,0 1 0 0,0-4 0 16,0 7 0-16,0-3 16 0,3 2-3 0,1-2-1 16,-4-1-21-16,3 1-5 0,1-1-1 0,-1 1 0 15,1-4 15-15,-1 1 0 0,1-1-10 0,-1 7 10 16,1-7-11-16,3-6 3 0,-4 10 0 0,1-7 0 16,3 0-24-16,-3 1-5 0,3-1-1 0,0 0 0 15,3-3-21-15,-3 4-4 16,0-4-1-16,4 0 0 0,-1 3-145 0,1 0-30 0</inkml:trace>
  <inkml:trace contextRef="#ctx0" brushRef="#br0" timeOffset="14754.024">12721 10872 1424 0,'0'0'29'0,"0"0"8"15,0 0-29-15,0 0-8 0,0 0 0 0,0 0 0 16,0 6 79-16,0-6 14 0,0 6 3 0,0 1 1 16,0-7-33-16,4 9-8 0,-4-3 0 0,0 4-1 15,3-4-31-15,-3 0-5 0,4 1-2 0,-4 2 0 16,0 0-3-16,3-2-1 0,-3 2 0 0,0 0 0 15,4 1-13-15,-4-7 0 0,3 9 0 0,1-2 0 16,-1-1-20-16,-3-2-1 0,4 2 0 0,-4 0 0 16,3 1-36-16,1-4-7 0,0 3-2 0</inkml:trace>
  <inkml:trace contextRef="#ctx0" brushRef="#br0" timeOffset="15039.487">12654 10401 1579 0,'0'0'32'0,"0"0"10"0,0 0-34 0,0 0-8 0,-7 4 0 0,7-4 0 16,-3 3 53-16,3-3 9 0,0 0 2 0,-8 0 0 16,8 0-24-16,0 0-5 0,0 0-1 0,0 0 0 15,0 0-54-15,0 0-12 16,0 0-1-16,0 0-1 0,0 0 15 0,0 0 3 0,0 0 1 0</inkml:trace>
  <inkml:trace contextRef="#ctx0" brushRef="#br0" timeOffset="16184.897">13081 10345 1094 0,'0'0'23'0,"0"0"5"15,0 0-28-15,0 0 0 0,0 0 0 0,0 0 0 16,0 0 56-16,0 0 7 0,0 0 1 0,0 0 0 16,0 0-3-16,0 0 0 0,0 0 0 0,0 0 0 15,0 0-46-15,0 0-15 0,0 0 8 0,0 6-8 16,4 4 47-16,-4-1 5 0,3 1 2 0,-3 2 0 0,4 1-4 0,-1-1-1 0,-3 4 0 15,4 0 0-15,-1-4-10 0,4 10-3 16,-3-6 0-16,-1 2 0 0,1 4 8 0,-1-3 2 0,1 0 0 16,-1 0 0-16,1 3-15 0,-1 0-3 15,1 0-1-15,0 0 0 0,-1-4-11 0,1 1-3 0,-1 6 0 0,-3-3 0 16,4 0-4-16,-4 3-1 16,3-3 0-16,-3 7 0 0,4-4-8 0,-4 0 0 15,0-3 0-15,0 3 8 0,0 0-8 0,0-3 0 0,0 0 0 16,0 0 0-16,0-4 0 0,0-2 0 15,0 0 0-15,0-4-11 0,3 1-2 0,-3-1-1 16,0-2 0-16,4-1 0 0,-4-2-8 0,0-1-2 0,0-6 0 0,3 6 0 16,-3-6 4-16,0 0 1 0,0 0 0 0,0 0 0 15,0 0-17-15,4 9-3 0,-4-9-1 16,0 7 0-16,0-7-22 16,0 0-5-16,0 0-1 0,0 0 0 0,0 0-28 0,0 0-5 15,0 0-2-15</inkml:trace>
  <inkml:trace contextRef="#ctx0" brushRef="#br0" timeOffset="16680.671">13003 10677 1337 0,'0'0'28'0,"0"0"6"0,0 0-34 0,0 0 0 0,0 0 0 0,0 0 0 15,0 0 94-15,0 0 12 0,-7-3 2 0,7 3 1 16,0 0-25-16,0 0-4 0,0 0-2 0,0 0 0 15,0 0-15-15,0 0-3 0,0 0-1 0,0 0 0 16,0 0-39-16,0 0-8 0,0 0-2 0,0 0 0 16,0 0 43-16,0 0 9 0,0 0 2 0,0 0 0 15,4 0-52-15,3 0-12 0,4 0 0 0,-4 0 0 16,3 0 0-16,1 0 0 0,-1 0 0 0,1 0 0 16,3 0 0-16,-3 3 0 0,6-3 0 0,-3 4 0 15,0-1 12-15,1 0-1 0,-1 0 0 0,-4 0 0 16,4-3-11-16,0 9 0 0,1-9 0 0,-5 10 0 15,4-10 0-15,-3 6 0 0,-1-3 0 0,1-3 0 16,0 7 0-16,-4-4 0 0,3-3 0 16,-3 6 0-16,0-6-15 0,0 0 5 0,-3 0 1 0,3 0 0 15,-3 3-13-15,-1-3-2 0,1 3-1 0,-1-3 0 16,-3 0-38-16,4 0-7 0,-4 0-2 0,7 3 0 16,-7-3-136-16,0 0-27 0,3 0-5 0</inkml:trace>
  <inkml:trace contextRef="#ctx0" brushRef="#br0" timeOffset="32556.88">14034 10345 1299 0,'-4'6'55'16,"4"-6"-44"-1,0 0 50-15,0 0 11 0,0 0 1 0,0 7 1 16,0-7-6-16,0 0-2 0,0 6 0 0,0-6 0 16,-4 6-14-16,4 0-2 0,0 1-1 0,0 2 0 15,0-3-2-15,0 7-1 0,0-4 0 0,0 4 0 16,4 3-13-16,-4-4-2 0,4 10-1 0,-1 0 0 15,1-3-16-15,3 3-3 0,0 0-1 0,0 6 0 16,0 6-10-16,0 1 0 0,0 2 0 0,0-2 0 0,0-10 0 0,0-3 10 0,4-9-10 0,-4 5 10 16,-4 1-1-16,4 3 0 0,-3 3 0 0,-1-3 0 15,1 3-9-15,-4 0 8 0,0 4-8 0,0-4 8 32,0-3-28-32,0 0-5 0,0-4-2 0,0 1 0 0,0-3 47 0,-4-4 10 0,1 4 2 0,3-3 0 15,-4-1-52 1,4-12-9-16,0 6-3 0,0-6 0 0,0 10 40 0,0-10 7 0,0 0 1 0,0 0 1 15,0 0-17-15,0 0 0 0,0 0-8 0,0 0 8 16,0 0 0-16,0 0 18 0,0 0-2 0,-7-3-1 16,4-4-34-16,3-2-6 0,-4 0-2 15,1-4 0-15,3-3 50 0,0 7 9 0,0-4 3 0,0-2 0 16,0 5-56 0,0-2-11-16,0-1-3 0,3 1 0 0,-3-4 35 0,0 3 0 0,4 1 0 0,-1-1 0 15,1-2 16-15,-1 5 9 0,1 1 3 0,-1 0 0 16,1 2-28-16,-1 1 0 0,4 0 0 0,-3-1 0 15,3 1-8-15,-3 3 8 0,3 3-10 0,3-3 10 16,-3 3-12-16,0 3 3 0,4-3 1 0,-1 3 0 16,-2 3-3-16,2 1 0 0,1-4 0 0,-1 6 0 15,-3-2 0-15,0 2 0 0,0 0 0 0,4 1 0 16,-7-1 11-16,3 1-8 0,-4-1 8 0,4 3-8 16,-3-2 8-16,-1 2 0 0,-3 1-9 0,4 0 9 15,-4-4 0-15,0 7 0 0,0-4 0 0,0-2 0 0,0 5 0 0,0-2 0 16,-4 2 0-16,1-2 0 0,3 3 0 0,-4-7 0 15,1 0 0-15,-4 1 0 0,7-10 0 16,-4 6 12-16,-3-6-12 0,0 6 12 16,0-6-4-16,0-6 0 0,0 6 0 0,0-6 0 0,-4-4-8 15,1 1 10-15,-1 0-10 0,0-4 10 0,1 1-10 0,3-1 0 16,-4-3 0-16,4 4 0 0,-3-4-8 16,3 7 8-16,3-4 0 0,-3 4 0 15,3-4-167-15,4 1-29 0,0 2-5 0</inkml:trace>
  <inkml:trace contextRef="#ctx0" brushRef="#br0" timeOffset="33127.58">14436 10997 1314 0,'0'0'37'0,"0"0"8"16,0 0-36-16,0 0-9 0,0 0 0 0,0 0 0 15,0 0 53-15,3-6 9 0,4 6 2 0,0-3 0 16,0 3-52-16,0 0-12 0,0-6 0 0,1 6 0 15,2 0 0-15,1 0 0 0,-4 0 0 0,3-4 0 16,-3 4 31-16,4-6 3 0,-4 6 1 0,0-3 0 16,0 3-15-16,0-6-4 0,0 6 0 0,0 0 0 0,-3-3-2 0,3-4-1 0,-4 4 0 0,1-3 0 15,-4 0 4-15,3 3 1 0,-3-7 0 0,0 4 0 16,-3-4 20-16,3 1 4 0,-4 0 1 0,1-1 0 16,-1 4-4-16,1-3-1 0,-4-1 0 0,3 7 0 31,-3-3-17-31,0-4-3 0,4 7-1 0,-4-3 0 0,-4 3-9 0,4-4-8 0,0 7 12 0,0 10-12 15,0-10 10-15,-4 9-10 0,4 7 8 16,-3-7-8-16,2-5 0 0,1-4 8 16,-3 0-8-16,3-4 0 0,0 8 0 0,0 2 0 0,0 6 0 0,0 1 0 15,0-1 0-15,3 4 0 0,0 0 0 16,1-4 0-16,-1 7-11 0,4 0-4 0,0-3-1 0,0-1 0 16,0 1 16-16,0-3 0 0,0-1 0 0,4 1 0 15,-1-1 0-15,1-2 0 0,0-1 0 0,3 0-9 16,0 1 9-16,0-4-12 0,3 0 12 0,-3 1-12 15,4-1-21-15,3 0-5 0,-3 0-1 0,-1 1 0 16,4-4 12-16,-3-3 3 0,-1 3 0 0,5 0 0 16,-5-3-73-16,1 0-15 0,-1 0-2 0</inkml:trace>
  <inkml:trace contextRef="#ctx0" brushRef="#br0" timeOffset="33706.208">14866 10903 1026 0,'-7'6'43'0,"-4"1"-35"16,4-1 94-16,-3-3 18 0,3 3 4 0,-4-2 1 15,4-1-39-15,0 3-8 0,0-6-2 0,0 6 0 16,0-3-43-16,3-3-9 0,4 0-1 0,-7 10-1 16,4-1-22-16,3-3 0 0,-4 4 0 0,4-1 8 15,0 1-18-15,0-1-3 0,4 0-1 0,-1 4 0 16,1 0 14-16,-1-4 0 0,4 0 0 0,0 1 0 15,-3-1 10-15,3 1 5 0,0-4 1 0,0-3 0 16,0 3-16-16,0-6 0 0,-3 3 0 0,3-3 0 16,0 0 0-16,-4 0 0 0,4-3 11 0,1-3-11 15,-5 6 25-15,1-9-1 0,-1-1-1 0,1 7 0 16,-1-6 7-16,1-1 2 0,-1 1 0 0,1 3 0 16,-1-4 1-16,-3 1 1 0,4-1 0 0,-1 4 0 15,-3-3-19-15,0 2-4 0,4-2-1 0,-4 9 0 16,0-3-10-16,0 3 0 0,0 0 0 0,0 0 0 15,0 0 0-15,0 0 0 0,0 0 0 0,0 0 0 16,0 0-14-16,0 0-5 0,0 9-1 0,0 1 0 16,3-1-12-16,-3 4-2 0,4-1-1 0,-4 4 0 0,3-7 35 0,1 4 0 0,3-4 0 15,-3 1 0-15,3-1 0 0,-4 0 0 0,4 1 0 16,0-1 0-16,-3-6 0 0,3 0 0 0,-7-3 0 0,7 4 0 31,0-4-58-31,-7 0-5 0,11 0-1 0,-8 0 0 16,4 0-153-16,4 3-31 0</inkml:trace>
  <inkml:trace contextRef="#ctx0" brushRef="#br0" timeOffset="34044.305">15102 10988 1094 0,'0'0'23'0,"0"9"5"16,0-3-28-16,0 1 0 0,0-1 0 0,0 3 0 16,4-2 108-16,-4 2 16 0,0-3 3 0,3 4 1 15,1-1-23-15,-4-3-4 0,4 1-1 0,-1 2 0 16,1-3-35-16,3-2-7 0,-4 5-2 0,1 0 0 16,3-2-23-16,-4-4-5 0,-3-3 0 0,7 3-1 15,-3 0-12-15,3-3-3 0,0 0 0 0,-3 0 0 16,3-3 16-16,0 3 4 0,-4-6 0 0,4-1 0 15,-3 4-1-15,-1-3 0 0,4-3 0 0,-3 5 0 16,-1-5-15-16,1 3-2 0,-1-4-1 0,1 1 0 0,-1 0-13 0,1-4 8 0,0 0-8 0,-1 4 0 31,-3-4 0-31,0-2 0 0,4-1-8 0,-4 7 8 16,0-1-39-16,3 1-1 0,-3-4 0 0,0 4 0 16,0-4-119-16,0 4-24 0,0-4-5 0</inkml:trace>
  <inkml:trace contextRef="#ctx0" brushRef="#br0" timeOffset="34914.94">15540 11003 1219 0,'0'0'52'16,"0"0"-42"-1,0 0 67-15,0 0 14 0,-4 7 2 0,1-1 1 16,3-6-46-16,-4 9-10 0,1-2-2 0,3-1 0 15,0-6-7-15,-4 9-1 0,4-9-1 0,0 0 0 16,-3 4 3-16,3-4 1 0,0 0 0 0,0 0 0 16,0 0 3-16,0 0 1 0,0 0 0 0,0 0 0 15,0 0-19-15,-7 3-4 0,7-3-1 0,0 0 0 16,-7 0-11-16,0-3 8 0,-1-4-8 0,1 1 8 16,4 0-8-16,-1-1 0 0,1-2 0 0,-1 3 0 15,1-4 0-15,-1 1 0 0,-3 0 0 0,4-1 0 16,-1 7 0-16,-3-3 0 0,4-4 0 0,-4 7 0 15,3-3 0-15,4 6 0 0,-7-3 0 0,3-3 0 16,-3 2-10-16,4 1-4 0,-4 3-1 0,7 0 0 16,-7 0 15-16,7 0 0 0,-7 3 0 0,0 4 0 15,0-1 0-15,3 0 0 0,-3 4 0 0,0-1 0 0,3 0 0 16,1 1 0-16,-1-1 12 0,1 4-12 16,3-4 0-16,-4 4 0 0,4-4 0 0,0 4 0 0,0-1 0 15,0-2 0-15,4-1 0 0,-1 4-12 16,4-4 12-16,-3 0 0 0,3 4 0 0,4-4 0 0,-4 1 0 0,3-1 0 0,-3 1 0 15,4-4 0-15,-1 3 0 0,1-3-9 0,0 1 9 0,-1-1 0 16,4-3 0-16,-3-3 0 0,-1 6 0 0,5-2 0 16,-5-4 0-16,1 0 0 0,3 0 0 0,0 0 0 15,-3 0 0-15,3-4 0 0,0-2 0 0,-4 6 0 16,4 0-62-16,1-3-17 0,-1-3-3 0</inkml:trace>
  <inkml:trace contextRef="#ctx0" brushRef="#br0" timeOffset="35428.601">15790 10997 1530 0,'0'0'32'0,"-7"0"8"0,0 3-32 15,0 0-8-15,0 1 0 0,7-4 0 0,-7 0 60 0,0 3 10 0,7-3 2 0,-11 6 1 16,4-3-48-16,4 3-9 0,-4-2-3 16,3 2 0-16,1 0-13 0,-1 4 0 0,1-4 0 0,3 3 0 15,0-3 0-15,0 1 0 0,3 2-8 0,-3 1 8 16,4-1 0-16,3 0 0 0,-4 1-8 0,4-1 8 31,-3 1 0-31,6-4 0 0,-2 0 0 0,-1 0 0 0,0 1 0 0,0-4 0 0,3 3 0 0,-3-3 0 16,0-3 10-16,0 3-1 0,4-6 0 15,-4 3 0-15,0-3 12 16,0 3 3-16,0-6 0 0,0 3 0 0,-3-4-4 0,3 4 0 0,0-6 0 0,-4 3 0 16,1-4-11-16,0 1-9 0,-1-1 12 0,-3-2-12 15,0 2 10-15,0-5-10 0,-3 5 8 0,-1 1-8 16,0-4 12-16,1 4-4 0,-4 0 0 0,0-1 0 15,0 1-8-15,3 2-17 0,-3 1 4 0,0 0 1 16,0 6 12-16,0-3 0 0,4 3 0 0,-5 0 0 16,1 0-54-1,0 3-8-15,4-3-2 0,-4 6 0 0,0 0 47 0,3-2 9 16,1 2 8-16,-4 3-12 0,3-2-48 16,1-1-11-16,3 0-1 0,-4 4-1 0,0-4-71 0,1 3-15 15</inkml:trace>
  <inkml:trace contextRef="#ctx0" brushRef="#br0" timeOffset="35834.623">15991 11044 1337 0,'0'0'28'0,"0"0"6"0,0 7-34 0,0-1 0 0,4 0 0 0,-4 0 0 31,3 4 58-31,-3-4 5 0,4-3 1 0,0 7 0 0,-1-1 0 0,1-3 0 0,-1-3 0 0,1 10 0 16,3-7-20-16,0 0-4 0,0 1-1 0,0-1 0 15,0 0-7-15,-4-3 0 0,5-3-1 16,-1 4 0-16,-4-4-31 0,4 0 0 0,0-4-8 0,4 4 8 16,-4-3 0-16,0 0 0 0,3-3 0 0,-2 0 0 15,-1-1 24-15,0 1 12 0,0-3 3 0,0-1 0 16,0 1-28-16,-4-1-11 0,1 1 8 0,-1-4-8 16,1 4 0-16,-4-3 8 0,0 2-8 0,0-2 0 15,0 2-31-15,3-2-11 0,-3 2-2 0,-3 1-1 16,3-1 11-16,0 1 2 0,-4 3 1 0</inkml:trace>
  <inkml:trace contextRef="#ctx0" brushRef="#br0" timeOffset="36465.88">16344 10972 1765 0,'0'0'50'0,"0"6"11"0,0-2-49 16,0 5-12-16,4 3 0 0,-4-2 0 0,0 2 60 0,3 4 8 0,-3-3 3 0,0 2 0 31,0 4-6-31,4-3-1 0,-4 3 0 0,0-1 0 0,0 1-15 0,3 0-3 0,-3 0-1 0,0-3 0 16,0 2-30-16,4 7-7 0,-4-6 0 0,0 0-8 15,3 0 8-15,-3 3-8 0,4-10 0 0,-4 7 0 16,3 3 8-16,-3-6-8 0,4-4 9 0,-1 4-9 15,1 0 11-15,0-1-11 0,-1-5 12 0,1 9-12 16,3-10 0-16,-4 7 0 0,4-4 0 0,0-2 0 16,-3-1-44-16,-1 0-16 0,4-5-4 0,-7-4 0 15,0 0 47-15,0 0 9 0,4 3 8 0,-4-3-12 16,0 0-12-16,3-7-2 0,1 1-1 0,-4 0 0 16,0-7 15-16,0-2 2 0,-4-4 1 15,1 0 0-15,-1-3 41 0,1-3 8 0,-4 0 1 0,3 0 1 16,1 0-34-16,-4 6-8 0,0-6 0 0,3 3 0 15,-3 0 33-15,0 3 5 0,3-3 1 0,-3 3 0 16,-3-3-11-16,3 4-3 0,0-1 0 0,0 0 0 16,0 0 0-16,0 0 0 0,0 1 0 0,-1 2 0 15,5 0-13-15,-1-3-2 0,4 7-1 0,-3-4 0 16,3 1-9-16,3 5 0 0,-3-2 0 0,4-4 8 16,-1 7-8-16,5-1 0 0,-5 1 0 0,4-1 0 15,0 4 24-15,0 3 4 0,0 0 0 0,0 3 0 0,4 6-28 16,-1 3 0-16,-2 1 0 0,2 2 0 0,1-2 0 0,-4 2 0 15,3-2 0-15,1-1 0 16,-4-3-46-16,0-2-14 0,4 2-4 0,-4-3 0 0,-4 6 52 0,4 4 12 0,-3-1 0 16,-4 1 0-16,0 3 0 0,0-4 0 0,-4 1 0 0,1 2 0 15,-4-2 0-15,3-4 0 0,-3 7 0 0,0-7 0 16,0-2 0-16,0 2 0 0,-4-3 0 0,4-2 0 16,-3-1-12-16,-1-3 1 0,4-3 0 0,-4-1 0 15,1 1-37-15,-4-3-7 0,3 0-1 16,-3-4-1-16,0 4-139 0,0 0-28 0</inkml:trace>
  <inkml:trace contextRef="#ctx0" brushRef="#br0" timeOffset="37378.621">17364 10944 1824 0,'-7'6'38'15,"0"-3"8"-15,-4 4-37 0,4-4-9 0,0 3 0 0,-4-3 0 16,1 7 0-16,3-10 0 0,-4 6 0 0,1-3 0 15,-1-3 20-15,4 0 1 0,-4 0 1 0,1 6 0 16,-1-6-22-16,4 0 0 0,-4 3-10 0,1 0 10 16,3 1-8-16,0-1 8 0,-4 3 0 0,4 0 0 15,0 4-12-15,4-1 4 0,-1 4 8 0,1-1-13 16,-1 1-3-16,4-4-1 0,4 1 0 0,-4-1 0 16,3 0 6-16,4 4 2 0,-3-4 0 0,3-2 0 15,0-4 9-15,0 3 0 0,0-6 8 0,0 0-8 16,3 0 16-16,1-3 0 0,0-3-1 0,-1-4 0 0,1 1 48 0,-1-1 9 0,1-2 3 15,0-4 0-15,-1 4-41 0,-3-7-8 0,4-3-2 0,-1-3 0 16,-3 3-9-16,4-3-3 0,-7 0 0 0,3-4 0 16,-4 4-4-16,4 3-8 0,-3-3 11 0,-4 6-11 15,0 1 15-15,0-1-4 0,0 0-1 0,0 0 0 16,-4-3 3-16,4 10 1 0,-3-7 0 0,-1 0 0 16,-3 0-14-16,4 0 0 0,-1 1 0 0,-3-1 0 15,0 0 0-15,3 0-18 16,1 0 4-16,-4 1 1 0,3-1 3 0,1 0 1 0,-1 3 0 15,1 1 0-15,3 2 9 0,-4 1 0 16,4 2 0-16,-3 4-8 0,3 6 8 0,0 0-12 0,0 0 12 0,0 0-12 16,0 0 4-16,0 0 0 0,-4 6 0 0,1 4 0 15,3-4-25-15,-4 13-5 0,1-1-1 16,3 1 0-16,0 3 39 0,0 3 0 0,0-3 0 0,0 13 0 16,0-7 0-16,3 0 0 0,-3 4 0 0,4-1 0 15,-1 0 0-15,4-3 0 0,-3 4 0 0,3-1 0 16,0 1 0-16,-4 2 0 0,4-3 0 0,0 1 0 15,-3-4 0-15,3 0 0 0,-3-3 0 0,-1-3 0 16,4-3-59-16,-3-6-4 0,-1 5-1 0,1-2 0 16,-1-3-103-16,1-4-21 0</inkml:trace>
  <inkml:trace contextRef="#ctx0" brushRef="#br0" timeOffset="37684.275">17480 10433 1246 0,'-3'19'26'0,"3"-10"6"15,-4 0-32-15,4 4 0 0,0 0 0 0,0 8 0 16,0 17 45-16,0 12 3 0,4 13 1 0,-4-19 0 16,3-13-49-16,-3-21 0 0,4-20-9 0</inkml:trace>
  <inkml:trace contextRef="#ctx0" brushRef="#br0" timeOffset="38533.179">18143 10815 1424 0,'0'0'29'0,"0"0"8"0,-7 3-29 15,0-3-8-15,0 10 0 0,0-1 0 16,0 1 34-16,0-1 6 0,-4 1 0 0,1 2 1 0,-1 1-20 15,4-1-4-15,-3 4-1 0,3 0 0 0,0-7-25 0,-1 10-6 0,1-10-1 0,4 10 0 16,-4-7 26 0,7 1 5-16,-4 0 1 0,4-1 0 0,0-2-16 0,0-1 0 15,0-3 0-15,4 4 0 0,-4-10 0 0,7 3 0 0,0 3 0 0,0-3 0 16,0-3 0-16,0 0 0 0,4-3 0 0,-1 3 0 16,-3-6 0-16,4 6 0 0,-4 0 8 0,4-3-8 15,-4-1 8-15,0 1-8 0,0 3 11 0,0-3-11 16,-4-3 39-16,1 0 1 0,-1-1 0 0,1 1 0 15,-4-3-21-15,3-1-4 0,-3 1-1 0,0-1 0 16,4-2-2-16,-4 3-1 0,0-1 0 0,-4 1 0 16,4-1 3-16,0 1 1 0,-3 3 0 0,-1-4 0 15,4 4-3-15,0 0 0 0,-3-4 0 0,3 4 0 16,0 6-12-16,0 0 0 0,0 0 8 0,0 0-8 16,0 0 0-16,0 0 0 0,0 0 0 0,0 0 0 15,0 0 0-15,0 0-8 0,3 9 8 0,-3 1-13 16,4 2 13-16,-4 1 0 0,3-4 0 0,1 7-9 15,-1-3 9-15,-3 5 0 0,4-2 0 0,0 0 0 16,-1-1 0-16,1 1 0 0,-1 0 0 0,4-7 0 16,-3 7 0-16,-1-4 0 0,4 1-9 0,-3-1 9 15,3-2-38-15,-4-1-3 0,4 1-1 0,0-4 0 16,1-3-98-16,-5 0-20 0</inkml:trace>
  <inkml:trace contextRef="#ctx0" brushRef="#br0" timeOffset="39015.972">18341 11054 1094 0,'0'9'46'0,"3"0"-37"16,-3-2 95-16,4 2 20 15,3 1 3-15,-3-1 1 0,-1 0-103 0,4 4-25 0,-3-4 0 0,3-2 0 16,-4 2 0-16,1-3 0 0,-4-6 0 0,3 3 0 16,-3-3 52-16,0 0 4 0,0 0 2 0,0 0 0 15,0 0-12-15,0 0-2 0,0 0-1 0,0 0 0 16,0 0-15-16,4-3-4 0,-4-3 0 0,0 3 0 15,0-3-24-15,-4-1-17 0,4-2 2 0,0-4 1 16,0 10-26-16,0-6-6 0,0-7-1 0,0 7 0 16,-3-1 65-16,3 1 13 0,-4 0 2 0,1-1 1 15,-1-2-54-15,-3-1-12 0,4 0-1 0,-1-2-1 16,1-4 69-16,3 3 13 0,-4 1 4 0,1 2 0 16,3-6-36-16,0 4-8 0,0-1 0 0,0-3-8 15,0 10 11-15,0-4-11 0,3-3 10 0,-3 13-10 16,0-6 0-16,4 6 0 0,-4 3 0 0,0-6 0 15,0 6 0-15,0 0 0 0,7-7 0 0,-7 7 0 16,7 0 18-16,0 0-2 0,0 3-1 0,0 4 0 16,3-1-39-16,1 3-8 0,3 4-2 0,-3-4 0 15,6 1-162-15,-3-1-33 0</inkml:trace>
  <inkml:trace contextRef="#ctx0" brushRef="#br0" timeOffset="39672.492">18680 10881 1469 0,'-7'6'30'0,"-1"1"9"0,1-1-31 0,0 0-8 0,0 1 0 0,0-1 0 16,4 3 76-16,-4 1 13 0,3-4 3 0,-3 10 1 15,4-4-93-15,-4 4-8 0,3 3-8 0,0-4 0 16,4 4 16-16,-3 0-10 0,3-3 10 0,-4 2-8 16,4-5 20-16,4-4 4 0,-4 4 0 0,0-4 1 15,3 1 11-15,-3-10 3 0,8 3 0 0,-1 0 0 16,-4-3-2-16,4 3 0 0,0-3 0 0,0-3 0 15,0 3-12-15,0-6-2 0,0 3-1 0,0-4 0 16,-3 4-14-16,3-3 11 0,-3-7-11 0,3 10 10 0,-4-3-2 16,-3-3-8-16,4 5 12 0,-1-2-4 15,-3-3 4-15,0 6 1 0,0-4 0 0,0-2 0 0,0 3 6 0,-3-1 1 0,3 1 0 0,-4-3 0 32,1 2-20-32,3 4 10 0,-4-3-10 0,4 6 8 0,0 0-8 15,0 0 0-15,-3-6 0 0,3 6 8 0,0 0-8 0,0 0 0 0,0 0 0 0,0 0 0 16,0 0-15-16,0 0 5 0,0 9 1 0,0 4 0 15,3-4-1 1,1 7 0-16,3-4 0 0,-4 4 0 0,1-3-6 0,3 5 0 0,-4-2-1 0,4 3 0 16,-3 0-9-1,-1-1-2-15,-3 4 0 0,4 0 0 16,-4-3-16-16,3 6-3 0,-3-3-1 0,0 0 0 0,-3 3-17 0,3-3-4 16,-4 6-1-16,4 1 0 0,-3-7 42 0,-1-4 9 0,1 1 2 0,-1 0 0 15,4 0 17-15,-3-3 9 0,-1-4-1 0,1-6 0 16,3-6 1-16,-4 10 0 0,1-7 0 0,3-3 0 15,-7 0 31-15,0-3 5 0,0 0 2 0,-1-4 0 16,1-2-24-16,0 0-5 0,0-4-1 0,-3-3 0 16,-1 1-17-16,1-4 0 0,-1 3 0 0,-3-6 0 15,3 7 36-15,1-4 3 0,-1 3 1 0,4-3 0 16,0 7-64-16,3-4-13 0,1 3-3 0,3 1 0 16,0 2-61-16,0-2-13 0,3-1-2 0</inkml:trace>
  <inkml:trace contextRef="#ctx0" brushRef="#br0" timeOffset="40215.57">18838 11013 850 0,'-3'16'17'0,"3"-10"6"0,0 0-23 0,0 0 0 0,0 1 0 0,3-1 0 16,-3-6 56-16,4 6 6 0,-4-6 2 0,7 3 0 16,-4-3 0-16,5 3 0 0,-1 1 0 0,3-4 0 15,-3-4-52-15,0 1-12 0,4 0 0 16,-4 3 0-16,0-6 0 0,-4 0 0 0,5-1 0 0,-5 1 0 15,1-3 54-15,-1 2 8 0,-3 1 2 0,4 0 0 16,-4 0-4-16,3-1 0 0,-3 7 0 0,-3-9 0 16,3 6-14-16,-4-3-3 0,4-4-1 0,-3 7 0 15,-1-6-22-15,1 2-5 0,-1-2-1 0,-3 3 0 16,3-1-4-16,1 1-1 0,-1-3 0 0,-3 2 0 16,4 1-9-16,-1 3 8 0,-3-3-8 0,4 3 8 15,3 3-8-15,-4-4 0 0,4 4 0 0,0 0 0 16,0 0 0-16,-10 4 0 0,10-4 0 0,-7 3 0 15,3 6 0-15,-3 4 0 0,3-4 0 0,1 7 0 16,3 3 0-16,-4-7 0 0,4 7 0 0,-3 3 0 0,3-3 0 16,0-4-9-16,0 4 9 0,0-6-10 0,0 6 10 15,0-4 11-15,3 1-3 0,1 0 0 0,-1-4-8 16,1 1 0-16,-1-4 0 0,5 0 0 0,-1-2 0 0,0-1 21 16,3-3-2-16,-3-3-1 15,4 6-18-15,-4-6-11 0,3 0 2 0,1-6 0 16,0 6-51-16,-4-3-11 0,3-3-1 0,-3 3-1 15,4-4 15-15,-4 1 3 0,0 0 1 0</inkml:trace>
  <inkml:trace contextRef="#ctx0" brushRef="#br0" timeOffset="40680.334">19092 10991 1307 0,'0'6'55'16,"0"4"-44"-1,-3-1 77-15,3-3 15 0,0 4 3 0,-4-1 1 16,4 1-39-16,0 2-8 0,0-3-2 0,0 4 0 16,0-4-26-16,4 1-6 0,-4-1-1 0,0 1 0 15,3-4-16-15,-3-6-9 0,0 6 10 0,0-6-10 16,0 0 9-16,4 6-9 0,-4-6 8 0,0 0-8 15,0 0 0-15,7 0 0 0,-4-3 0 0,1-3 0 16,0 0 9-16,-1-4-9 0,1 1 10 0,-1 0-10 16,1-1 8-16,-4-2-8 0,3-1 0 0,1-3 0 15,-4 4 0-15,3-1 0 0,1 4-8 0,-4-1 8 16,3-2 0-16,-3 3 0 0,4 5 0 0,-4-2 0 16,0 6 0-16,0-9 0 0,0 9 0 0,0 0 0 15,0 0 0-15,0 0 0 0,0 0 0 0,0 0 0 0,7 0 0 0,-7 0 0 16,3 0 0-16,-3 0 0 0,7 0 0 0,0 6 0 0,-3 3 0 0,3-5 0 15,0 5 0-15,0 3 0 0,0-5 0 0,0 2 0 16,0 4 0 0,0-4 0-16,4 4 0 0,-4-1 0 0,0 1-12 0,0-4 12 0,-3 7-12 15,3-4 12-15,-4 1-53 0,1-4-4 16,-1 1-1-16,-3 2 0 0,4-5 34 0,-4-1 8 0,0-6 0 0,3 9 1 16,-3-9-27-16,0 0-6 0,0 0 0 0</inkml:trace>
  <inkml:trace contextRef="#ctx0" brushRef="#br0" timeOffset="41173.999">19519 10207 1112 0,'0'0'32'0,"0"3"6"0,-3 7-30 15,3-1-8-15,0-9 0 0,-4 9 0 0,1 4 44 0,3 0 8 16,-4 2 2-16,1 1 0 16,3-4 42-16,-4 7 9 0,4-9 2 0,0 5 0 0,0 1-35 0,0 0-8 0,0-4 0 0,0 4-1 15,0 0-33-15,0-1-6 0,4 4-2 0,-1 0 0 16,1-3 20-16,3 2 4 0,-4 1 1 0,4 3 0 16,0-3-24-16,-3 3-5 0,3-3-1 0,-4 3 0 15,4 0-17-15,-3 0 0 0,0-1 0 0,3 5 0 16,-4-4 0-16,1-4 0 0,-1 4 0 0,1 0 0 15,-1 0 0-15,1 0 0 0,-4 0 0 0,3 0 0 16,-3 0 0-16,4 0 0 0,-1 3 0 0,1-3 0 16,-4 3 0-16,3 0 0 0,1 0 0 0,-4-3 0 15,0-3 0-15,3 3 0 0,-3-3 0 0,4 0 0 16,-4-7-48-16,0 4-12 0,0-7-4 0,0 7 0 16,0-4-25-16,0-5-6 0,0-7-1 0</inkml:trace>
  <inkml:trace contextRef="#ctx0" brushRef="#br0" timeOffset="41602.851">19339 10759 1824 0,'0'0'38'0,"0"0"8"0,0 0-37 0,0 0-9 0,0 0 0 0,0 0 0 15,4-6 53-15,-4-1 9 0,3-2 2 0,1 0 0 16,-1 2-2-16,4 4 0 0,-3-3 0 0,3 6 0 15,0 0-36-15,4 0-7 0,-1 0-2 0,1 6 0 16,-1-3-25-16,1 7-6 0,3 2-1 0,-3-2 0 16,-1-4 15-16,4-3 0 0,0-3 0 0,1 0 0 15,-1 3 0-15,-4 0 16 0,4 4-3 0,1-1-1 16,-1-3-12-16,-4-3 0 0,4 0 0 0,0-3 0 16,1 0 0-16,-5 0 0 0,8-1 8 0,-8 1-8 15,4 0 0-15,1 0 0 0,-1 3 0 0,0-3 0 16,0 3-9-16,-4-3-5 0,5 3-1 0,-5-3 0 15,1 0-59-15,-4-4-12 0,0 1-2 16</inkml:trace>
  <inkml:trace contextRef="#ctx0" brushRef="#br0" timeOffset="41956.036">20031 11088 1212 0,'0'10'51'15,"0"-1"-41"1,0 0 101-16,0 1 20 0,0-10 4 0,0 6 1 16,0-6-38-16,0 0-7 0,0 0-2 0,0 0 0 15,0 0-122-15,0 0-25 0,0 0-5 0,0 0-1 16,0 0-102-16,-4 6-21 0,4-6-4 0</inkml:trace>
  <inkml:trace contextRef="#ctx0" brushRef="#br0" timeOffset="53109.19">12372 11336 823 0,'-7'0'16'0,"0"3"7"16,-4-3-23-16,4 0 0 0,0 0 0 0,0 0 0 16,0 0 54-16,0 6 6 0,7-6 2 0,-7 0 0 15,0 0-18-15,7 0-3 0,-7 3-1 0,7-3 0 16,-4 0 10-16,-3 0 2 0,7 0 0 0,-7 0 0 16,0 0 18-16,0 0 4 0,7 0 1 0,-3 0 0 15,-5 0-36-15,8 0-7 0,0 0-2 0,-3 0 0 16,3 0-21-16,0 0-9 0,-7 0 8 0,7 0-8 15,0 0 0-15,0 0 0 0,-4-9 0 0,4 9 0 16,0 0 0-16,0 0 0 0,0 0 0 0,0 0 0 16,7 0 24-16,-7 0-1 0,7 0 0 0,1 0 0 15,2 6-23-15,-3-6 0 0,0 3 0 0,4 4-12 16,-4-4 12-16,0-3 0 0,3 6 0 0,-2-3 0 16,-1 3 0-16,3-2 0 0,-3-4 0 0,4 0-8 0,-1 6 8 0,-3-6 0 0,4 0 0 15,0 0 0-15,-4 0-10 0,3-6-6 0,1 6-2 16,-1-4 0-16,1-2 18 0,3 3 0 0,-3-3 0 0,3-4 0 15,0 7 23-15,4-3 8 0,-4 3 1 16,3 0 1-16,4 0-33 16,1-1 0-16,2-2 0 0,-3 9 0 0,1 4-20 15,2 2-10-15,-2 7-2 0,-1-7-1 0,3 0 33 0,-2-5 0 0,-1 2 0 16,-4-3 0-16,1-3 18 0,0 0 10 16,-1-3 3-16,-3-3 0 0,0 6-31 15,1 0 0-15,-5 0 0 0,4 0 0 0,-3 0-19 0,3 0-9 16,-3 0-3-16,-1-4 0 0,1-2 52 0,-1 3 11 0,-3-3 1 0,4 3 1 15,-4-4-21-15,0-2-4 0,0 6-1 0,-3-3 0 16,3 2-8-16,0-2 0 0,-4 3 0 0,4 0 0 16,-3 0-14-16,-4 3-5 0,7 0-1 0,0 0 0 15,-7 0-18-15,7 3-4 0,0 0-1 0,-3 3 0 16,3 1 0-16,0-1 0 0,0 3 0 0,0 4 0 16,-4-4 43-16,1 7 0 0,3-4 0 0,-3 1 0 15,-1 0-10-15,-3-1 10 0,4-3-12 0,-1 1 12 16,-3-1-10-16,4-6 10 0,-4-3-8 0,0 0 8 15,0 0-20-15,0 0 2 0,0 0 0 0,0 0 0 16,0 0-18-16,0 0-4 0,0 0-1 0</inkml:trace>
  <inkml:trace contextRef="#ctx0" brushRef="#br0" timeOffset="93122.395">3313 12505 998 0,'0'0'20'0,"0"0"7"0,0 0-27 0,0 0 0 0,0 0 0 0,0 0 0 15,0 0 76-15,-4 7 11 0,4-7 1 0,0 0 1 16,-3 3-43-16,3-3-9 0,0 0-1 0,-4 6-1 16,4-3-12-16,0 7-3 0,-4-4 0 0,4-6 0 15,0 6-8-15,0-6-3 0,0 6 0 0,0 1 0 16,0-7 9-16,0 6 2 0,0 0 0 0,0 4 0 15,4-4-32-15,-4 3-7 0,0-2-1 0,4 2 0 16,-4-3 20-16,3 4 0 0,-3-1 0 0,4 0 0 16,-1 1 16-16,4 2 6 0,-3 4 2 0,-4-3 0 15,3 2-13-15,1-2-3 0,-1-1 0 0,-3 4 0 16,4-3 8-16,-4 2 0 0,0 4 1 0,0-3 0 16,0-4-1-16,0 1-1 0,0-4 0 0,0 1 0 15,0 2 39-15,0-2 8 0,0 5 2 0,-4-2 0 16,4-4-64-16,-3 1 0 0,3 2-9 0,-4-2 0 15,4-1 9-15,-3 0 0 0,3-2-9 0,0-1 9 16,-4 0-32-16,4-6-1 0,0 7-1 0,0-7 0 16,0 0-38-16,0 0-8 0,0 0-2 0</inkml:trace>
  <inkml:trace contextRef="#ctx0" brushRef="#br0" timeOffset="93601.018">3104 12342 969 0,'0'-6'40'16,"-3"3"-32"-1,3-3 73-15,0-1 15 0,0 1 2 0,0 3 1 0,0 3-34 0,0-6-6 0,0 3-2 16,0 3 0-16,3-7-29 0,-3 4-7 0,4 0-1 15,0-3 0-15,3 6 0 0,-4 0-1 0,4 0 0 0,4 0 0 16,-8 0 1-16,4 0 0 0,0 6 0 16,0-6 0-1,4 3 2-15,-7 0 1 0,6 0 0 0,1 1 0 0,-1-1 0 0,-3 0 0 0,4 0 0 0,-4 0 0 32,0 0-1-32,4 0 0 0,-1 1 0 0,1-1 0 0,-4 0-13 0,3 0-9 0,-3 0 12 0,4 0-12 15,0 0 0-15,-1 4 0 0,1-1 0 16,-1 0 0-16,1 0 0 0,0-2-12 0,3 5 0 15,-4 0 0 1,1 1-52-16,-4-4-11 0,0 3-1 0</inkml:trace>
  <inkml:trace contextRef="#ctx0" brushRef="#br0" timeOffset="94115.773">3267 12929 877 0,'0'0'24'0,"0"0"7"0,0 0-31 16,0 0 0-16,0 0 0 0,0 0 0 0,0 0 48 0,0 0 4 0,0 0 1 0,0 0 0 15,0 0 27-15,0 0 6 0,0 0 1 0,0 0 0 16,0 9-37-16,0-9-7 0,0 0-2 0,0 0 0 15,0 0 19 1,0 0 3-16,0 0 1 0,0 0 0 0,0 0-17 0,3 3-3 0,1 0-1 0,3 0 0 16,-4-3-20-16,4 4-4 0,0-4-1 15,-3 3 0-15,3-3-6 0,4 3 0 0,-1-3-1 0,-3 0 0 16,4 3-11-16,-1-3-11 0,-2 3 3 0,2-3 0 16,1 0 8-16,-1 3 0 0,1 0 0 0,-4 1 0 15,0-1 0-15,4 3 0 0,-1 0 0 0,1 1 0 16,-4-1 0-16,0-3 0 0,0 0 0 0,0 0 0 15,0 3-36-15,-7-6-4 0,7 0-2 0,0 0 0 16,-7 0-39-16,11 0-8 0,-11 0-2 0</inkml:trace>
  <inkml:trace contextRef="#ctx0" brushRef="#br0" timeOffset="95087.961">3708 12255 736 0,'0'0'15'0,"0"0"5"16,0 0-20-16,0 0 0 0,0 9 0 0,0-3 0 16,0-3 47-16,0 7 5 0,0 2 2 0,0 1 0 15,0-1-5-15,0 4-1 0,0 0 0 0,3-1 0 16,-3 4 5-16,0 3 1 0,4 0 0 0,-1 0 0 15,-3 0-6-15,4 0 0 0,-4 3-1 0,3 0 0 16,-3-3-7-16,4 0 0 0,-4-3-1 0,3 3 0 0,-3-3-15 0,0-1-2 0,0 4-1 0,-3-3 0 31,3 0-6-31,0 3-2 0,0-6 0 0,0 9 0 0,0-6-13 16,0-1 9-16,0 1-9 0,-4 0 8 0,4-3-8 16,-3-1 8-16,3-2-8 0,-4 3 8 15,4-7-8-15,-3-3 0 0,3-6 0 0,0 0 8 0,0 0-8 0,0 0 0 0,0 0 0 16,0 0 0-16,0 0-15 0,0 0-5 15,0 0 0-15</inkml:trace>
  <inkml:trace contextRef="#ctx0" brushRef="#br0" timeOffset="96183.285">4226 12659 1400 0,'0'0'40'0,"0"0"8"0,0 0-39 15,0 0-9-15,-3-3 0 0,3 3 0 16,0 0 86-16,0 0 15 0,0 0 3 0,0 0 1 15,0 0-84-15,0 0-21 0,0 0 0 0,-4 9 0 0,4-6 0 0,-3 7 0 0,3-1 0 0,0 1 0 16,0 2 39-16,0-2 3 0,0 2 1 0,0 7 0 16,0-3-26-16,0-7-5 0,0 7 0 0,0-4-1 15,0 1-3-15,3 2 0 0,-3-2 0 0,0-4 0 16,4 4-8-16,-4-7 0 0,0-6 0 0,0 0 8 16,0 7-8-16,0-7 0 0,0 0 0 0,0 0 0 15,0 0 0-15,0 0 0 0,0 0 0 0,0 0 0 16,0 0 0-16,0 0 0 0,0 0 0 0,0 0 0 15,0-7 0-15,0 1 0 0,0 0 0 0,0-4 0 16,0 1 0-16,0-1 0 0,3-2-12 0,-3 3 12 16,4-7-11-16,-4 6 11 0,0 1-8 0,3 0 8 15,-3-1 0-15,0 1-8 0,4-1 8 0,-4 1 0 16,3 3 0-16,-3-4 0 0,0 1 0 0,4 3-8 16,-4-1 8-16,3 1 0 0,1 0 0 0,-4 6 0 15,3-3 0-15,-3 3 0 0,0-7 0 0,4 4 0 16,-4 3 0-16,7-6 0 0,-3 3 0 0,-1-3 0 15,-3 6 8-15,4 0 4 0,-1-4 1 0,-3 4 0 16,7-6-13-16,0 12-10 0,-7-6 2 0,4 4 0 16,3-4 8-16,0 9 11 0,0-3-3 0,0 4 0 15,0-4-18-15,-3 3-4 0,3 1-1 0,0-1 0 16,-4 4-27-16,4-1-6 0,0 1 0 0,-3 2-1 16,3-2-12-16,-3 3-3 0,-1-1 0 0,8-2 0 15,-8-1-51-15,4-2-10 0</inkml:trace>
  <inkml:trace contextRef="#ctx0" brushRef="#br0" timeOffset="96583.17">4558 12546 1276 0,'0'0'36'0,"0"0"8"16,0 0-35-16,-4 10-9 0,4-4 0 0,0-6 0 15,-3 9 41-15,3-9 7 0,0 7 0 0,0-7 1 0,0 0-13 0,3 9-4 0,-3-9 0 0,4 6 0 32,3 0-32-32,-4 1 0 0,-3-7-10 0,8 6 10 15,-1 0 0-15,0-3 12 0,0 7 0 0,0-10 0 16,0 9-124-16,-4-3-25 0</inkml:trace>
  <inkml:trace contextRef="#ctx0" brushRef="#br0" timeOffset="97190.419">4928 12668 850 0,'0'0'17'0,"0"0"6"0,0 0-23 0,0 0 0 0,0 0 0 0,0 0 0 16,0 0 112-16,0 10 19 0,0-10 3 0,4 9 1 16,-4-9-48-16,0 0-10 0,0 7-1 15,0-7-1-15,0 3-19 0,3 3-4 0,-3-6-1 0,4 9 0 16,-4-2-7-16,0-7-2 0,3 3 0 0,-3 3 0 15,4 0-10-15,-1 1-1 0,1-1-1 0,0 0 0 16,-1-3-30-16,1 7-15 0,-1-1 2 0,1 0 0 16,-1 1 61-16,1 2 13 0,3-2 3 0,-4-1 0 15,1 4-64-15,-1-1-10 0,1-2-3 0,-1 2-1 16,1-2 14-16,-1-1 0 0,1-3 0 0,3-3 0 16,-3 4-27-16,-4-7 1 0,3 3 0 0,-3-3 0 15,4 6-133-15,-4-6-26 0,0 0-6 0</inkml:trace>
  <inkml:trace contextRef="#ctx0" brushRef="#br0" timeOffset="97601.321">5136 12599 1337 0,'0'13'56'0,"-3"-4"-44"16,3 1 42-16,-4-1 9 0,4 7 1 0,0-4 1 15,-3-2-1-15,3 2 0 0,0-2 0 0,-4 2 0 16,4 1-27-16,0-1-5 0,-3-2-2 0,3 5 0 15,0-2-2-15,0-4 0 0,0 10 0 0,0-3 0 16,0 0 4-16,3-1 1 0,-3 4 0 0,0 0 0 16,4-7-11-16,-4 7-2 0,0 3-1 0,3-6 0 15,-3 0-11-15,0-4-8 0,0 4 9 0,0-1-9 16,0 4 8-16,4 0-8 0,-4-3 0 0,0 9 9 16,3-6-9-16,-3-1 0 0,0 1 0 0,0-3 0 15,8-3-9-15,-8 2-1 0,0-5 0 0,3-1 0 16,-3-3-30-16,0 1-5 0,0-7-2 0,4 6 0 15,-4-6-23-15,0 0-5 0,0 0-1 0,0 0-713 0</inkml:trace>
  <inkml:trace contextRef="#ctx0" brushRef="#br0" timeOffset="98915.125">5750 12737 806 0,'0'0'17'0,"0"0"4"0,0 0 1 0,0 0 2 0,0 0-24 0,0 0 0 16,0 0 0-16,-7-6 0 0,0 3 56 0,4 0 6 16,3 3 2-16,-7-3 0 0,3 0 13 0,-3-1 3 15,7 4 1-15,-7-3 0 0,7 3-41 0,0 0-8 0,0 0-1 0,0 0-1 16,-7 3-10-16,7-3-3 0,0 0 0 0,-4 4 0 15,-3-1-5-15,4 3-2 0,-1-3 0 0,1 3 0 16,-1 1 2-16,1 2 0 0,-1-6 0 0,1 7 0 16,3-1 16-16,-4 0 3 0,1-2 1 0,-1-4 0 15,4-3 1-15,0 0 1 0,-7 12 0 0,3-5 0 16,4-7 0-16,0 0 0 16,0 0 0-16,0 0 0 0,-10 3-15 0,10-3-3 0,0 0-1 0,0 0 0 15,-7 0-7-15,7 0-8 0,0 0 11 0,0 0-11 16,-7 3 0-16,7-3-17 0,-4 6 1 0,-3 0 1 15,7-6 15-15,0 7 0 0,-3-1 0 0,3 3 0 16,0-2 0-16,0-7 12 0,0 6-3 0,0 3 0 16,0-2-9-16,0-7 0 0,0 0 0 0,3 6 0 15,4-3 0-15,-3-3 0 0,3 6 0 0,-7-6 0 16,3 3 0-16,4-3 0 0,4 0 0 0,-7 0 0 0,3-3-12 16,-7 3 12-16,7 3-12 0,-7-3 12 0,7 0 0 0,0-3 13 15,0-3 0-15,0 3 0 0,0-3-13 0,0-1-18 16,0-5 4-16,0 2 1 0,0 1 13 0,0 0 0 15,0-1 0-15,0 1 0 0,0-1 0 0,-3-2 0 16,-1 2 0-16,4 1 0 0,-7 0 0 16,4-1 0-16,-4 4 0 0,0-3 0 0,0 2 0 0,-4 1 0 15,4-3 0-15,-7 2 0 0,7 7 0 0,-3-3 0 16,3 3 0-16,0 0 0 0,-4-6 12 0,4 6 4 16,0 0 2-16,0 0 0 0,0 0-18 0,0 0 0 15,0 0 0-15,0 0 0 0,0 6-16 0,0 0 0 16,0 1 0-16,0 5 0 0,4 1 16 0,-4-4 0 15,3 7 0-15,4-7 0 0,-3 1 0 0,-1-1 0 0,5 1 0 0,-5-1 0 16,1 3 0-16,3-2 0 0,-4-1 0 0,4 1 0 16,0-4 0-16,0 3 0 0,0-5 0 0,0-1 0 31,4 3-67-31,-4-3-7 0,0-3-2 0,4 6-457 0,-4-6-92 16</inkml:trace>
  <inkml:trace contextRef="#ctx0" brushRef="#br0" timeOffset="100481.256">6470 12700 823 0,'0'0'16'0,"0"0"7"0,0 0-23 0,0 0 0 0,0 0 0 0,0 0 0 15,0 0 83-15,0 0 12 0,0 0 2 0,0 0 1 16,0 0-42-16,0 0-8 0,0 0-1 0,0 0-1 16,0 0-46-16,0 0 0 0,0 0-12 0,0 0 2 15,0 0 39-15,0 0 8 0,0 0 2 0,-4 6 0 16,1 0-23-16,-1 1-5 0,4 2-1 0,0-3 0 15,-3 1 10-15,3 5 1 0,-4-3 1 0,4 4 0 16,0-4 28-16,0 7 6 0,0 0 0 0,0-1 1 16,4-2-45-16,-4 0-12 0,3-1 0 0,-3 1 0 15,0-4 33-15,0 10 5 0,4-3 1 0,-4-1 0 16,0 4-20-16,3-3-4 0,1 3-1 0,-1-4 0 16,1 1-14-16,-4 3 9 0,4 3-9 0,-1-4 8 15,-3-2-8-15,4 0 0 0,-1-1 0 0,1 1 0 16,-4-3 0-16,3 2 0 0,-3 1 0 0,0 0 0 15,0-7 0-15,0 1 0 0,0-1 11 0,-3-6-11 0,3-3 8 16,0 0-8-16,0 0 0 0,0 0 9 0,0 0 19 0,0 0 3 16,0 0 1-16,0 0 0 0,0 0-12 0,0 0-1 0,-4-3-1 15,4 3 0-15,0 0-9 0,-7-6-1 0,4-4-8 16,-5 4 12-16,5-3-12 16,-1 2 0-16,4 7 0 0,-3-9 0 0,3 0 8 0,-4-1-8 0,4 1 0 15,-3-1 0-15,-1 1 0 0,4-1 0 0,0-2 0 0,-3 3 0 16,3-4 0-16,-4 4 0 0,4-4 0 0,0 1 0 15,-3-1 8-15,3-3-8 0,0-3 0 0,-4 7 0 16,4-10 15-16,-3 3-3 0,3 3-1 0,-4-2 0 16,4 8-1-16,-3-2 0 0,3-4 0 0,-4-3 0 15,4 0-10-15,-3 1 12 0,3 2-12 0,-4 0 12 16,4-3-12-16,-3 1 10 0,-1-1-10 0,4 3 10 16,0 7-10-16,0-4 0 0,0-2 9 0,0 2-9 15,0 7 0-15,4-4 0 0,-4-5 0 0,3 5 0 0,1 1 0 16,-4 9 0-16,7-10 0 0,-7 10 0 15,0 0-29-15,7-1633-1 0,0 3257 0 0,-7-1624 0 16,7-6 43-16,3 3 9 0,-10 3 2 0,7 0 0 0,0 0-39 0,4 0-7 16,-4 0-2-16,0 0 0 0,0 3 24 15,4-3 0-15,-1 0 0 0,1 3 0 0,-7 0-9 0,3 3 9 16,3-3-12-16,-3 7 12 0,0-4-10 16,4 3 10-16,-4 1-8 0,0-1 8 0,0 1-8 0,-3 2 8 15,3-2-8-15,-4 2 8 0,1 1 0 0,-1-1-10 16,1 1 10-16,-1-4 0 0,-3 7-12 0,0-7 12 15,0 4-12-15,0-4 12 0,0 1 0 0,0-1 0 16,-3 0 0-16,-1 1 0 0,1-4 0 0,-4 0 0 0,3-2 0 16,-3 2 0-16,3-3 8 0,-3 0-8 0,4 0 11 0,-4 0-11 15,0-3 18-15,3 0-3 0,-3 0-1 0,0-3 0 16,4 3-14-16,-1-3 0 0,-3 0 0 0,4 0 0 16,-1 3 0-16,4 0-12 0,-4 0 3 15,-3 0 0-15,4 3-11 0,-4 0-3 0,7-3 0 0,0 0 0 16,0 0-28-16,0 0-5 15,0 0-2-15,0 0 0 0,0 0-60 0,0 0-12 0,0 0-2 0,0 0-564 16</inkml:trace>
  <inkml:trace contextRef="#ctx0" brushRef="#br0" timeOffset="101204.084">6890 12725 1074 0,'0'0'30'0,"0"0"8"0,0 0-30 0,0 0-8 0,0 0 0 0,0 0 0 16,-7-3 96-16,0 3 19 16,7 0 3-16,-11 0 1 0,4 0-37 0,0 0-7 0,0 3-2 0,0 0 0 15,0-3-24-15,3 3-5 16,4-3 0-16,-10 3-1 0,3 0-19 0,3 1-3 0,-3-1-1 0,0 0 0 15,7-3-20-15,-4 6 0 0,1-3 0 0,3-3 8 16,0 10 0-16,-4-4 1 0,4-3 0 0,-3 6 0 16,3 1-9-16,0-1 0 0,0 1 0 0,0-1 0 15,3 0 0-15,-3 1 0 0,0-1 0 0,4-2 0 16,-4 2 0-16,0 0-12 0,0-2 2 0,3 2 1 16,1-3 9-16,-4-6 16 0,4 3-4 0,-4-3-1 15,0 0-11-15,7 7-16 0,0-4 4 0,-4-3 1 0,4-3 34 16,-3-4 6-16,-4 7 2 0,7 0 0 15,0 0-19-15,-4-3-3 0,1-3-1 0,3-3 0 16,-4 2-8-16,1-2 12 0,3 0-12 0,-3 2 12 16,-1-2-12-16,1-1 0 0,-1 1 0 0,-3 0 0 0,4-1 0 15,-4 1 0-15,3-1 0 0,-3 1 0 0,0 0 0 0,4 5-11 16,-4-2 11-16,0 6-12 16,0-6-20-16,0 6-5 0,3-6-1 0,-3 6 0 15,7-3 38-15,-7 3 0 0,0 0 0 0,0 0 0 0,0 0 8 0,0 0 10 16,0 0 2-16,0 0 0 0,0 0-20 0,0 0 0 15,0 0-8-15,0 0 8 0,0 0-9 0,0 0 9 16,0 0-8-16,4 3 8 0,-1 3 0 0,-3 0 0 16,4 0 0-16,-4-2 8 0,0 5-8 0,0 0 0 0,0 1 0 15,0 6 0-15,0-7-11 0,0 0-3 0,0 1-1 0,0 2 0 16,3-2 27-16,-3-1 4 0,4 1 2 0,0-1 0 16,-1 0-18-16,1 1-11 0,-1-7 2 15,4 6 0 1,-3-9-53-16,-1 10-10 0,4-10-3 0,-7 0-469 15,0 0-95-15</inkml:trace>
  <inkml:trace contextRef="#ctx0" brushRef="#br0" timeOffset="102009.814">7179 12681 1022 0,'0'0'28'0,"0"0"8"0,0 0-28 0,0 0-8 0,0 0 0 0,0 0 0 15,0 0 101 1,0 0 19-16,0 0 4 0,0 0 1 0,-7-3-35 0,7 3-7 0,0 0-2 0,-7 0 0 15,7 0-5-15,0 0 0 0,-7-3-1 0,7 3 0 16,0 3-39-16,0-3-8 0,0 0-2 0,-7 3 0 16,-4 3-4-16,8-3-1 0,-4 4 0 0,7-7 0 15,-4 6-12-15,1-3-9 0,-4 3 12 0,3-3-12 16,4-3 20-16,-4 7-4 0,1-1 0 0,3-6 0 16,-4 9-16-16,1-2 0 0,3-7 0 0,-4 6 0 15,4-6 0-15,0 6-20 0,0-6 2 16,0 10 1-16,0-10 31 0,0 0 6 0,0 0 2 0,0 0 0 15,0 0-35-15,0 0-7 0,0 6-2 0,0-6 0 16,0 9 40-16,0-9 8 0,0 0 2 0,0 0 0 16,0 0-45-16,7 3-9 0,-7-3-2 0,0 0 0 15,0 0 45-15,0 0 9 0,0 0 2 0,4 10 0 16,-4-10-45-16,0 0-9 0,0 0-2 0,11 0 0 16,-11 0 44-16,7 6 9 0,-7-6 2 0,7 3 0 15,-7-3-43-15,0 0-9 0,0 0-2 0,7 3 0 16,-7-3 42-16,14 0 8 0,-7 4 1 0,-7-4 1 15,0 0-25-15,3 6 0 0,-3-6 0 0,11 9 0 16,-7-3-17-16,3 4-6 0,-7-10-1 0,3 9 0 16,-3 1 24-16,4-1 0 0,-4 1 0 0,0 2 0 15,0-3 0-15,3 1 0 0,-3-1 0 0,0 1 0 0,0-1 0 16,-3 0 0-16,3 1 0 0,-4-1 0 0,4 1 0 0,0-4 0 0,-3 0 0 16,-1 1 0-16,4-1 0 0,0-6 0 15,-3 6 0-15,3-6 0 0,0 0 0 0,-4 3 0 0,4-3 0 0,0 0 0 16,-4 3 0-16,1 0 0 0,-1-3 0 0,1 0 0 15,3 0-16-15,-4 0 2 16,1 0 0-16,-4 0 0 0,3-3-53 0,1 0-10 16,-1 0-3-16,1-3 0 15,-1 0-140-15,1 2-28 0</inkml:trace>
  <inkml:trace contextRef="#ctx0" brushRef="#br0" timeOffset="103453.05">7807 12744 535 0,'0'0'11'0,"0"0"3"16,0 0-14-16,0 0 0 0,0 0 0 0,0 0 0 16,0 0 31-16,0 0 3 0,0 0 1 0,0 0 0 15,0 0-7-15,0 0 0 0,0 0-1 0,0 0 0 16,0 0 5-16,0 0 2 0,0 0 0 0,0 0 0 15,0 9 23-15,0-9 5 0,-4 3 1 0,4-3 0 0,-3 10-9 0,3-10-2 0,-4 6 0 0,4-6 0 16,0 0-15-16,0 0-3 0,0 0-1 0,0 0 0 16,0 0 3-16,0 0 0 0,0 0 0 0,0 0 0 15,0 0-2-15,0 0 0 0,0 0 0 0,0 0 0 16,0 0-12-16,-3 3-2 0,3-3-1 0,0 0 0 16,0 9-3-16,0-9-1 0,-4 10 0 0,4-1 0 15,4-2-15-15,-4 2-12 0,3 3 3 0,1-2 0 16,-1-1 21-16,-3 1 5 0,4-4 1 0,-4 3 0 15,0-2-18-15,4 2 0 16,-4 0 0-16,3 1 0 0,1-1-11 0,-4-2-5 0,3-4-2 0,1 9 0 16,-4-6 66-16,3 1 12 0,1-1 4 0,-1 0 0 15,4 1-52-15,-3-1-12 0,3-3 0 0,0 3 0 16,0-3 0-16,0 1 0 0,4-1 0 0,-4 0 0 16,7 0 0-16,-7-3 0 0,7 3 0 0,-3-3 0 15,-1 0 0-15,1 0 0 0,3 0 0 0,-4 0 0 16,1-3 0-16,0 0 0 0,-1 0 0 0,-3-4 0 15,4 1 0-15,-4 3 0 0,0-6 0 0,-4 2 0 16,1-2 0-16,-1-1 0 0,1 1 0 0,0 0 0 16,-4-4 0-16,0 4 0 0,0-1 0 0,0-5 0 15,0 2 54-15,0-3 8 0,0 1 2 0,0 5 0 16,-4 1-52-16,4 0-12 0,0 2 0 0,-4-2 0 0,4 6-11 0,0-7-5 16,0 4 0-16,-3-3-1 15,3-1-24-15,0 7-5 0,0 3-1 0,0 0 0 16,0 0-65-16,0-6-14 0,0 6-2 0</inkml:trace>
  <inkml:trace contextRef="#ctx0" brushRef="#br0" timeOffset="104320.539">8227 12756 857 0,'0'0'17'0,"0"0"7"15,0 0-24-15,0 0 0 0,0 0 0 0,0 0 0 16,0 0 105-16,0 0 17 0,0 0 3 0,0 0 1 15,0 0-70-15,0 0-13 0,0 0-3 0,0 0-1 0,0 0-12 0,0 10-3 0,0-1 0 0,0 0 0 16,0 1 11-16,3-1 1 0,-3 4 1 0,0 2 0 16,0-2-7-16,4 0-2 0,-4-1 0 15,0 1 0 1,0 2 20-16,0-2 3 0,0-4 1 0,0 1 0 0,3 2-22 0,-3-6-4 0,0-6-1 16,0 0 0-16,0 0 0 15,0 0 0-15,0 0 0 0,0 0 0 0,0 0-1 0,0 0 0 0,0 0 0 0,0 0 0 16,0 0-24-16,0 0 8 0,0 0-8 0,-3-3 0 15,-1-3 0-15,1-3 0 0,-1 6 0 0,1-4 0 16,3-2 0-16,-4-1 0 0,4 1 0 0,0 0 0 16,-3 2 0-16,3-2 0 0,3 0 0 0,-3-4 0 15,0 4 0-15,0-4 0 0,0 4 0 0,0-4 0 16,0 4 0-16,0-1 0 0,0-5 0 0,0 5 0 16,0 4 0-16,0 0 0 0,4-1 0 0,-4 7 0 15,0-9 0-15,0 9 0 0,0-6 0 0,0 6 0 16,0 0 0-16,3-3 0 0,4-1 0 0,-7 4 0 15,4-3 10-15,-1 0-10 0,-3 3 12 0,0 0-12 16,4-3 0-16,3 3 0 0,0 0 0 0,0 3 0 16,-3-3 0-16,-4 0 0 0,3 3 0 0,8-3 0 15,-11 0 0-15,7 3-9 0,0 1 9 0,-4-1-8 16,4-3 8-16,-7 0 0 0,4 3 0 0,3 0 0 16,-4 0 0-16,5-3 0 0,-5 6-8 0,4-2 8 0,-7-4 0 15,4 3-8-15,-4-3 8 0,3 3 0 16,1 6 0-16,-1-3 0 0,4 4 0 0,-3-7-8 0,-1 6 8 15,1 1 0-15,-1 2-9 0,1-2 9 16,-1 2-8-16,-3 1 8 0,4-1-10 0,-4 1 10 16,0 0 0-16,4-1-9 0,-4-3 9 0,3 1 0 15,-3-1 0-15,0 1-8 0,4 2 8 0,-4-2 0 0,0-4-12 0,3-3 4 0,-3-3 0 16,0 0 0 0,0 6-22-16,0-6-4 0,0 0-1 0,0 0 0 15,0 0-16-15,0 0-3 0,0 0-1 0,0 0 0 0,0 0-97 16,0 0-19-16</inkml:trace>
  <inkml:trace contextRef="#ctx0" brushRef="#br0" timeOffset="104984.841">8513 12816 1161 0,'0'0'24'0,"0"0"7"16,0 0-31-16,0 0 0 0,0 0 0 0,0 0 0 15,0 0 80-15,0 0 11 0,0 0 1 0,0 0 1 0,0 0-28 0,0 0-5 16,0 6-2-16,0-6 0 0,0 0-5 0,0 0-1 0,0 0 0 0,3 9 0 16,1-5-20-16,-1 2-4 0,1-3 0 0,3 0-1 15,0 0-15-15,-4-3-4 0,4 3 0 0,0 1 0 16,0-1-8-16,0-3 0 0,-3 3 0 0,3 0 0 16,0-3 0-16,-7 0 0 0,7 0 0 0,-7 0 0 15,4 0 0-15,-4 0 0 16,7 0 0-16,-7 0 0 0,3 0 0 0,-3 0 0 0,4-3 0 0,-4 3 0 31,3-3 0-31,-3 3 0 0,4-7 0 0,-1 1 0 0,-3 3 0 0,4-3 0 0,-4 3 0 0,0 3 0 16,-4-7 0-16,4 1 0 0,-3 0 0 0,3 6 0 15,-4-6 30-15,1-1 4 0,3-2 1 0,-4 9 0 16,4 0-35-16,0 0 0 0,0 0 0 0,0 0 0 16,-7-3 0-16,7 3 0 0,0 0 0 0,0 0 0 15,-7 0-26-15,4 0-6 0,3 0 0 0,-11 3-1 16,11-3 33-16,-3 0 0 0,3 0 0 0,0 0 0 15,-8 0 15-15,8 0 9 0,0 0 3 0,-7 6 0 16,7-6-43-16,-3 6-9 0,3-6-2 0,-4 7 0 16,1 2 36-16,3 0 7 0,0 1 2 0,0-1 0 15,0 4-29-15,0-4-5 0,0 1-2 0,0-1 0 16,3 7 18-16,-3-4 0 0,4-2 0 0,-1 5 0 16,1-2 0-16,-1 3 0 0,1-4 0 0,0 1 0 15,3-1 0-15,0-6 0 0,0 4 0 0,0-1 0 16,0 1 0-16,-4-1 0 0,4-3 0 0,0 1 0 0,1-4 0 15,-1 0 0-15,0 0 0 0,0 0 0 0,0-3 0 16,0 3 0-16,0-3 0 0</inkml:trace>
  <inkml:trace contextRef="#ctx0" brushRef="#br0" timeOffset="106473.456">9303 12198 1094 0,'0'0'23'0,"0"0"5"16,0 0-28-16,-4 10 0 0,4-4 0 0,-3 3 0 16,3-3 56-16,0 1 7 0,0 2 1 0,0 10 0 15,0-10 0-15,0 7 0 0,0-3 0 0,0 2 0 16,3 4 0-16,-3 0 0 0,4 6 0 0,-1 0 0 15,1 0-52-15,3 3-12 0,-4 1 0 0,1-1 0 16,3 0 54-16,-4-3 8 0,1 0 2 0,3 3 0 16,-3-3-52-16,-1 4-12 0,1-4 0 0,-1 0 0 15,-3 3 0-15,0-6-18 0,4 3 4 0,-4 0 1 16,0-3 21-16,0 0 4 0,0-3 0 0,0-7 1 16,0 7-13-16,0-9 0 0,0-1 0 0,0-3 0 15,0 1 38-15,0-1 5 0,0-6 1 0,0 0 0 16,0 0-20-16,0 0-3 0,0 0-1 0,0 0 0 15,0 0-20-15,0 0 0 0,0 0 0 0,-4-10 0 16,1 4 0-16,-1-6 0 0,4 2 0 0,-3 1 0 16,3-1 0-16,0 1 0 0,-4-3 0 0,4 2 0 0,0 1 0 15,0-1 0-15,0 1 0 0,0-1 0 16,0-2 0-16,0 3 0 0,4-7 0 0,-4 3 0 16,0-2 0-16,3 5 0 0,-3 1 0 0,0-4 0 0,0 1 0 0,4 2 0 0,-4-5 0 0,3 5 0 15,1-2 0-15,-4 2 0 16,3 1 0-16,1-1 0 0,-1 1 0 0,1 3 0 15,-1-4 0-15,4 7 0 0,0-3 0 16,1 0 0-16,-1-1 0 0,0 7 0 0,0-3 0 0,0 3 0 0,0 3 0 0,3-3 0 16,-3 0 0-16,4 4 0 15,0-1 0-15,-1 0-8 0,1 3 8 0,-4 0-10 0,3 4 10 0,-3-1-10 16,1 1 10-16,-5 5 0 0,4 1-9 0,-3 0 9 16,3-1-8-16,-4 1 8 0,1 3-10 0,-4-4 10 15,0 4-16-15,0 0 4 0,0 0 0 0,-4-3 0 16,4 2-19-16,-3-5-3 0,-1 3-1 0,1-7 0 15,-1 0 54-15,1 1 10 0,3-4 3 0,-7-3 0 16,7-3-16-16,0 0-2 0,-8 0-1 0,1 7 0 16,7-7 2-16,-7-7 0 0,7 7 0 0,-7 0 0 15,0 0-15-15,0-9 11 0,0 9-11 0,4-3 10 16,-1-4-10-16,-3 7 0 0,7 0 0 16,-7-3 0-16,0-3-12 0,3 3 1 0,1-3 1 0,-1-1 0 15,4 7-26-15,0 0-4 0,0 0-2 0,-3-6 0 16,-1 0-37-16,1 0-7 0,-1-4-2 0,4 1 0 15,0 2-116-15,0 4-24 0</inkml:trace>
  <inkml:trace contextRef="#ctx0" brushRef="#br0" timeOffset="107026.773">9793 12737 1041 0,'0'0'44'16,"-3"-3"-36"0,-4 0 94-16,3 0 18 0,-3-3 4 0,0 3 1 15,7 3-38-15,-4-4-8 0,4 4-2 0,-7-3 0 16,0 3-21-16,4 0-4 0,-4 0 0 0,7 0-1 15,-7 0-20-15,7 0-4 0,-7 7-1 0,0-1 0 16,-1 0-2-16,5 4-1 0,-4-1 0 0,3-3 0 16,-3 10-7-16,4-7 0 0,-1 4-1 0,1-1 0 15,-1 1-15-15,4 3 0 0,0-4 0 0,0 4 0 16,0 0 0-16,0-4 0 0,0-3 0 0,0 1 0 16,4-4 0-16,-4-3 0 0,0-3 0 0,0 0 0 15,7 7 0-15,0-4 12 0,0-3-1 0,0-3-1 16,0-4 0-16,4 7 0 0,-8-3 0 0,4-3 0 15,0 3-10-15,0-7 0 0,0 4 0 0,0-3 0 16,-3 6 0-16,3-7-11 0,-4 1 3 0,5 2 0 0,-5-2-2 16,-3 3 0-16,4-1 0 0,-1-2 0 0,-3 3 10 0,0 0 0 15,4-1 0-15,-4 7 0 0,0 0 0 0,-4-9 0 0,4 9 0 0,0 0 0 16,0-3 0-16,0 3 0 0,-3-7 0 0,3 7 0 16,0 0 0-16,0 0 0 0,0 0 0 0,0 0 0 15,0 0 0-15,0 0 0 0,0 0 0 0,0 0 0 16,0 0 0-16,0 0 0 0,0 0-9 0,0 0 9 31,0 0-9-31,0 10 9 0,0-4-12 0,3 0 12 16,-3 4-12-16,4-1 12 0,-1-3-12 0,1 4 12 0,-4-7-20 0,3 3 2 15,1-3 1-15,-1 4 0 0,1-1-56 16,-1 0-11-16,1 4-3 0</inkml:trace>
  <inkml:trace contextRef="#ctx0" brushRef="#br0" timeOffset="107701.47">10089 12709 1094 0,'-3'6'46'16,"3"-6"-37"0,-7 4 95-16,7-4 20 0,-11 0 3 0,4 0 1 15,0 0-30-15,0 0-6 0,7 0 0 0,-10 0-1 16,2 0-51-16,1 0-11 0,7 0-1 0,-7 0-1 16,7 0-27-16,-7 3 0 0,7-3 8 0,0 0-8 15,0 0 0-15,0 0 0 0,-3 6 0 0,3 0-11 0,0 1 11 0,3 5-12 0,1-3 12 0,-1 1-12 16,1 2 12-16,3-2 0 0,0 2 0 0,0-2 0 15,-3 2 0-15,3-2 0 0,0-4 0 0,0 3-8 16,0-2 8-16,-4 2 0 0,4-6 0 0,-3 4 0 16,-4-7 0-16,0 0 0 0,0 0 8 0,0 0-8 15,0 0 26-15,0 0 1 0,0 0 0 0,0 0 0 16,3-7-5-16,-3 4-1 0,0-3 0 0,0 3 0 16,0-4-10-16,0 4-3 0,-3-3 0 0,3 6 0 15,-4-6 2-15,1-1 0 0,-1 1 0 0,4 6 0 16,-3-3-10-16,3 3 12 0,0 0-12 0,0 0 12 0,0-6-12 0,0 6 0 15,0 0 0-15,0 0 0 16,0 0 0-16,0 0 0 0,0 0 0 0,3 3 0 16,1 0-9-16,-1 3 9 0,4 4-12 0,-3-4 12 15,3 7-13-15,-3-4 4 0,3 7 1 0,0-1 0 16,-4-2 8-16,4 6-8 0,-3 3 8 0,3 0-8 16,-4-4-22-16,1-2-4 0,-1 3-1 0,1 0 0 0,-1-4 35 0,1 4 0 15,0 0 0-15,-4 0 0 0,0-4 0 0,0 1 0 16,-4-3 0-16,4 6 0 0,-4-7 0 0,4 4 0 15,-3-7 0-15,3 4 0 0,-4-4 0 0,1 0 0 16,-1-2 0-16,4-1 0 0,-3 0 0 0,3-6 0 16,-4 7 0-16,-3-4 0 0,4-3 0 0,-1 0 0 15,4 0 0-15,-7 0 0 0,0-3 0 0,-4-4 0 0,4 4 0 0,-3-3 0 16,3 3 0-16,-4-7 0 0,4 1 0 0,-3-7 0 31,3 4-58-31,-1-4-5 0,-2 4-1 0,3-7 0 16,0 9-28-16,3-2-5 0,1-4-2 0,-1 0-353 0,1 1-72 0</inkml:trace>
  <inkml:trace contextRef="#ctx0" brushRef="#br0" timeOffset="108223.334">10315 12806 1267 0,'0'0'28'0,"0"0"5"0,0 0 2 0,0 0 1 0,0 0-36 0,0 0 0 15,0 0 0-15,0 0 0 0,-7 7 106 0,7-7 14 16,-3 6 4-16,3-6 0 0,0 0-48 0,0 6-8 16,0-6-3-16,-4 10 0 0,4-4-27 0,0 3-6 15,4-2 0-15,-1 2-1 0,-3 0-4 0,4-2-1 16,-4 2 0-16,3 0 0 0,1-2-7 0,3 5-2 16,-4-2 0-16,4-1 0 0,0-3-17 0,0 1 0 15,-3 2-13-15,3-3 5 0,0-3 32 0,-3 4 6 16,3-4 2-16,-7-3 0 0,3 3-9 0,4-3-2 0,0 0 0 0,-7 0 0 15,4 0 1-15,-4 0 0 0,7 0 0 0,0-3 0 16,-7 3-10-16,4-6-1 0,-1 2-1 0,1-2 0 16,-1 0-10-16,-3 0 12 0,4-4-12 0,-4 4 12 15,3-3-12-15,1 2 0 0,-4-2 9 0,3-1-9 16,-3 1 0-16,0 0 0 0,-3-1 0 0,3 1 8 16,0-1-8-16,-4 4-10 0,4-6 10 0,0 5-13 15,0 1-25 1,0 0-5-16,0 0-1 0,0 6 0 0,0 0-102 0,0 0-21 0,0 0-4 0,0 0-421 15,7-4-84-15</inkml:trace>
  <inkml:trace contextRef="#ctx0" brushRef="#br0" timeOffset="108785.665">10597 12853 1400 0,'0'0'31'0,"0"0"6"0,0 0 2 0,0 0 0 0,0 0-31 0,0 0-8 0,0 10 0 0,0-10 0 16,0 0 64-16,0 0 12 0,4 6 3 0,-4-6 0 15,3 3-22-15,5 0-4 0,-1-3-1 0,-7 0 0 16,3 0-32-16,-3 0-6 0,7 0-2 0,-3-3 0 16,3 0-4-16,0 0-8 0,-4 0 11 0,-3 3-11 15,7 0 9-15,0 0-9 0,-3-3 0 0,3 0 9 16,-7 3-9-16,4-4 0 0,3 1 0 0,-7 3 8 16,0 0-8-16,0 0 0 0,7-3 0 0,-4 0 0 15,4-3 0-15,-7-1 0 0,0 7 0 0,0 0 0 16,0 0 0-16,0 0 0 0,0 0 0 0,0-6 0 15,-3 3 17-15,3 3-1 0,0-6-1 0,0 6 0 16,0 0-15-16,0 0 9 0,0 0-9 0,-7-3 8 0,7 3-21 0,-7-3-5 16,0 3-1-16,7 0 0 0,-7 0 37 0,7 0 7 15,-4 6 2-15,-3 0 0 0,3 0-15 0,-3-3-4 16,0 4 0-16,4-1 0 0,-1 0 1 0,1 1 0 16,-1-1 0-16,1 3 0 0,3-2-9 0,0 2 0 15,0-6 9-15,3 6-9 0,-3 1 8 0,4-1-8 16,-1 1 10-16,-3 2-10 0,7-2 11 0,-3-1-11 15,3 0 12-15,0-2-12 16,4 2 8-16,-4-3-8 0,0-2 0 0,3 2 0 0,1-6 0 0,-4 3 0 16,3 0 0-16,-2-3-9 15,-1-3-37-15,0 0-7 0,0 0-2 0,0 0 0 16,3-4-109-16,-3-2-23 0,4-1-4 0,0 1-1 0</inkml:trace>
  <inkml:trace contextRef="#ctx0" brushRef="#br0" timeOffset="109185.583">10844 12320 1337 0,'0'0'56'16,"0"0"-44"-1,0 0 45-15,0 0 10 0,0 0 1 0,0 0 1 16,-7 10-1-16,7-1 0 0,-3-3 0 0,3 7 0 16,0-4-14-16,0 4-3 0,3 3-1 0,-3-4 0 15,4 10-2-15,-1-3-1 0,1 0 0 0,-1 0 0 16,1-1-13-16,-1 1-2 0,1 0-1 0,3 0 0 15,-3 0-12-15,3 3-3 0,-4-4 0 0,4 11 0 16,0-11-8-16,-3-2-8 0,-4 3 9 0,3-3-9 16,1-1 8-16,-1 1-8 0,1 0 0 0,-1-1 0 15,1-2 0-15,0 6 8 0,-1-4-8 0,1 1 0 16,-4-3 0-16,3-1 0 0,1 1-12 0,-4 2 12 16,0-5-34-16,3 2 0 0,-3-2 0 0,0-4 0 15,4 0-70-15,-1 0-13 0,-3-6-3 0</inkml:trace>
  <inkml:trace contextRef="#ctx0" brushRef="#br0" timeOffset="109489.398">10802 12640 1530 0,'0'0'32'0,"0"0"8"16,-7 6-32-16,7-6-8 0,0 0 0 0,-4 4 0 16,4-4 63-16,0 9 11 0,0-3 2 0,0-6 1 15,0 0 2-15,4 3 0 0,-4-3 0 0,7 0 0 16,4 0-47-16,-4 0-10 0,3 7-2 0,1-7 0 16,3 3-20-16,-3 3 8 0,-1-3-8 0,1 0 0 15,-1-3-25-15,1 0-10 0,-1-3-1 0,1 0-1 16,0 0 5-16,-4 0 2 0,3 3 0 0,1 0 0 15,-1 3-62-15,-2-3-12 0,-1 3-2 0,0-3-1 16,0 0-61-16,-4-6-12 0</inkml:trace>
  <inkml:trace contextRef="#ctx0" brushRef="#br0" timeOffset="109804.554">11088 12418 1314 0,'0'0'37'0,"0"0"8"0,0 0-36 0,0 0-9 0,-4 6 0 0,1 0 0 16,3 4 53-16,0-4 9 0,0-6 2 0,0 9 0 15,0 1 0-15,3-4 0 0,-3 3 0 0,4-2 0 32,-1 2-11-32,1 0-1 0,3 1-1 0,-4-1 0 0,1 1-31 0,-1 5-5 0,1-5-2 0,0 2 0 15,3 4 21-15,-4-4 4 0,4 7 1 16,-3-6 0-16,-1 6-11 0,4-1-3 0,-3 1 0 0,-1 0 0 15,-3 0-25-15,4 0 0 16,-1-1 0-16,-3 4 0 0,4 0 0 0,-4-3 0 0,3 3 0 0,1 0 0 16,0-3 33-16,-4 0 2 0,0-7 0 0,3 7 0 15,1-6-56-15,-1-1-11 16,1-2-3-16,-1-1 0 0,-3 0-23 0,0-9-5 0,0 0-1 0,0 0 0 16,0 0-102-16,0 0-21 0</inkml:trace>
  <inkml:trace contextRef="#ctx0" brushRef="#br0" timeOffset="110042.556">11088 12709 1212 0,'0'0'51'0,"3"3"-41"32,4 4 87-32,4-4 18 0,-4-3 3 0,4 6 1 0,-1-3-62 15,1 0-12-15,3 4-2 0,0-4-1 16,0 0-34-16,0 0-8 0,0 0 0 0,0-3 0 16,-3 0-203-16,3 0-42 0,-3-3-9 0</inkml:trace>
  <inkml:trace contextRef="#ctx0" brushRef="#br0" timeOffset="110553.8">11289 12719 1219 0,'0'0'25'0,"0"0"7"16,0 0-32-16,0 0 0 0,7 9 0 0,-4-6 0 15,5 3 82-15,-1-2 10 0,0-4 3 0,-4 6 0 16,4-6-76-16,0 3-19 0,0 0 0 0,4-3 0 15,-4 3 0-15,0-3 0 0,0 6 0 0,0-2 0 16,0-4 35-16,0 0 3 0,-3 0 1 0,3-4 0 16,0 4-4-16,-4 0-1 0,4-6 0 0,-3 6 0 15,0-3 2-15,-1 0 0 0,1 0 0 0,-4 3 0 16,3-6-14-16,-3 2-2 0,4-2-1 0,-4 6 0 16,0-3-19-16,3-3 0 0,-3 3 0 0,0 3 0 15,4-7 0-15,-4 7 0 0,0-3 0 0,0 3 0 16,3-6 0-16,-3 6 0 0,4-3 0 0,-4 3 0 15,0-6 0-15,0 6 0 0,0 0 0 0,0 0 0 0,0 0 0 0,0 0 0 0,0 0 0 16,0 0 0-16,0 0 0 0,0 0 0 0,0 0 0 0,0 0 0 16,0 0-8-16,0 0-6 0,0 0-1 0,0 0 0 15,0 0 5-15,0 0 1 0,0 0 0 0,0 0 0 16,0 0 9-16,-7 0 0 0,0 0 0 0,0 3 8 16,7-3 6-16,-4 6 2 0,1 0 0 0,-1 4 0 15,0-1-16-15,4-3 11 16,0 1-11-16,0 5 10 0,0-9-10 0,4 7 0 0,-4-1 0 15,4 0 0-15,-1 1 0 0,1 6 0 16,-1-10 0-16,1 3 0 0,-1 1 0 0,1 2 0 16,-1 1 0-16,1-4 0 0,-1 1 0 0,1-1 0 0,3 0 0 0,0 1 0 15,0-1 0-15,0 1 0 0,0-7 0 0,0 9 0 16,4-6-13-16,-4 1-5 0,3-1-1 0,1 0 0 16,0-3-37-16,3 1-8 0,-4-1-2 0</inkml:trace>
  <inkml:trace contextRef="#ctx0" brushRef="#br0" timeOffset="111888.985">11945 12656 1268 0,'0'0'26'0,"0"0"7"0,0 0-33 0,0 0 0 0,0 0 0 0,-3 9 0 16,3 1 72-16,-4-4 8 0,4 0 2 0,0 4 0 16,0-4-14-16,0 0-4 0,0 4 0 0,4-4 0 15,-4 3 0-15,0-2 0 0,3 2 0 0,-3-3 0 16,0 4-51-16,4 5-13 0,-4-2 0 0,0-1 0 15,3-2 34-15,-3 2 4 0,0 1 1 0,0-1 0 16,0-2-63-16,4-1-12 0,-4 1-2 0,0-4-1 16,0-6 39-16,0 0 0 0,0 0 0 0,0 0 0 15,0 0 0-15,0 0 0 0,0 0 0 0,0 0 0 16,0 0 24-16,-4-6 12 0,1-1 2 0,3-2 1 16,-4 0-11-16,4 2-3 0,0 1 0 0,0-3 0 15,0-1-25-15,0 1 0 0,0-4 0 0,4 1 0 16,-1 2 0-16,-3-5 0 0,4 2 0 0,-1-3 0 15,1 4 0-15,-1-1 0 0,1 4 0 0,-4 0 0 16,3-1 24-16,-3 10 0 0,4-3 0 0,-1-3 0 16,1-1-38-16,-1 4-8 0,4-3-2 0,-3 3 0 15,-4 3 24-15,7 3 0 0,-3-3 0 0,3 9 0 16,-4-2 0-16,1-4 0 0,-1 3 0 0,1 0 0 16,-1 1 0-16,1 2 0 0,-1-3 0 0,1 4 0 0,-1 2 0 0,1-2 0 0,-1 2 0 15,1-2 0-15,-1 5 0 0,-3-2 0 0,4-1 0 0,0 1 0 16,-4-1 0-16,3 1 0 0,1-4 0 0,-4-2 0 15,3 2 0-15,-3-9 0 0,0 0 0 0,0 0 0 16,0 0 0-16,0 0 0 0,0 0 0 0,0 0 0 16,0 0 0-16,0 0 0 0,0 0 0 0,0 0 0 15,4-6 0-15,-1 0 0 0,1-1 0 0,-1 1 0 16,-3-3 0-16,4-1 0 16,-1 4 0-16,-3 0 0 0,4-1 0 0,-1-5 0 0,-3 9 0 0,4-7 0 15,-1 1 0-15,1 3 0 0,-1-4 0 0,1 4 0 16,-1-3 0-16,1 2-11 0,0 1 11 0,-1 0-8 15,-3 6 8-15,4-3 0 0,3-1 0 0,-4 1-8 16,1 3 8-16,-1-3 0 0,4 0 0 0,-3 0 0 16,-1 0 0-16,4 3-8 0,-3 0 8 0,3 0 0 15,-3 0 0-15,3 3 0 0,0-3 0 0,-4 6 0 16,4-3 0-16,0 0 0 0,0 4 0 0,-3-1 0 16,-1 3 0-16,4 1 12 0,-3-1-4 0,0 1 0 15,-1 5-8-15,1-2 0 0,-1-1 0 0,1 1 0 16,-4 3 0-16,3-1 0 0,-3-2 0 0,0-1 0 15,4 1 0-15,-4-4 0 0,0 1 0 0,0-7 0 16,0-3 0-16,3 9 0 0,-3-9 0 0,0 0 0 16,0 0-50-16,0 0-11 0,0 0-3 0,4-3 0 15,-1-3-102-15,1 6-21 0,-1-3-4 0</inkml:trace>
  <inkml:trace contextRef="#ctx0" brushRef="#br0" timeOffset="112474.336">12506 12722 1393 0,'0'0'28'0,"0"0"9"15,0 0-29-15,0 0-8 0,0 0 0 0,0 0 0 16,0 0 92-16,0 0 16 0,0 0 4 0,0 0 1 16,0 0-39-16,-7 0-8 0,0 0-2 0,0 0 0 15,7 0-7-15,-7 6-1 0,0-3-1 0,0 0 0 16,7-3-34-16,-7 3-6 0,0 1-2 0,-1 2 0 16,1-3-13-16,4 3 9 0,3-6-9 0,-7 6 8 15,7-6-8-15,0 0 0 0,0 0 0 0,-4 4 0 16,4-4-8-16,0 9 8 0,0 0-10 0,0 1 10 15,4 2 0-15,-1-5 0 0,1 2 0 0,-1-3 0 16,4 1 0-16,-3 2 0 0,3-3 0 0,0-3 0 16,0 4 0-16,0-4 0 0,4 0 0 0,-4 0-9 15,0-3 9-15,0 0 0 0,0 0 0 0,0 0 0 16,0 0 0-16,-3-3 0 0,-1 0 0 0,4 0 0 0,-3-4 0 16,-1-2 0-16,1 0 0 0,-1-1 0 0,-3 1 0 15,4-1 0-15,-1-2 0 0,1 2 0 0,-4 7 0 0,3-6 0 0,-3 3 0 16,0-4 0-16,0 10 9 0,0 0 4 0,0-3 1 0,0 3 0 15,0 0-22-15,0 0-5 0,0 0-1 0,0 0 0 16,0 0 14-16,0 0 8 0,0 0 0 0,0 0-8 16,0 0 0-16,0 0 0 0,0 0-15 0,0 0 5 15,0 0 10-15,4 3-13 0,-4 7 5 0,0-1 8 16,4 0 0-16,-1-2 0 0,1 2 0 0,-1 1 0 16,-3-1 0-16,4 3 0 0,-4-2 0 0,0-1 0 15,3 1 0-15,1-1 0 0,3 1 0 0,-4-7 0 16,4 6-20-16,0-3-4 0,0-3 0 15,0 4 0-15,1-4-134 0,-1-3-27 16,3 6-6-16</inkml:trace>
  <inkml:trace contextRef="#ctx0" brushRef="#br0" timeOffset="113208.659">12905 12659 1664 0,'-7'0'47'0,"3"-9"11"0,-3 9-46 15,7 0-12-15,-4 0 0 0,-3 0 0 0,7 0 70 0,-7 0 12 0,0 0 2 0,0 6 1 16,0-3-57-16,4-3-12 0,3 0-3 0,-7 6 0 16,0-3 41-16,-1-3 8 0,8 0 2 0,-3 10 0 15,-4-4-52-15,3 0-12 0,1 1 0 0,3 2 0 16,-4 0 0-16,4 1-13 0,0-1 4 0,0 1 1 16,4 2 8-16,-4-2 0 0,3-1 0 0,1 0 0 15,3-2 0-15,-4 2 8 0,5-3-8 0,-5 1 11 16,4-1-11-16,0-3 0 0,4 0 9 0,-4 0-9 15,0-3 0-15,0-3 0 0,0 3 0 0,0-3 0 16,-3 0 0-16,3 0 0 0,-4-3 0 0,1 2 0 16,-1-2 35-16,1 0 2 0,-1 3 1 0,1-4 0 15,-4-2-25-15,3 6-5 0,-3-3 0 0,0 2-8 16,0 4 0-16,0 0 0 0,4-6 0 0,-4 6 0 16,0 0 0-16,0 0 0 0,0 0 0 0,0 0 0 15,0 0 0-15,0-6 0 0,0 6-10 0,0 0 10 16,0 0-38-16,0 0 0 0,0 0 0 0,0 0 0 15,0 0 38-15,0 6 0 0,3 4 0 0,-3-1 0 16,4-3 0-16,-1 4 0 0,1-7 0 0,-1 9 0 16,1-2 0-16,0 2 0 0,-1 1 0 0,1 3 0 15,-1-1 0-15,1 1 0 0,-1 3 0 0,1 0 0 16,3-1 0-16,-4 1 0 0,1 3 0 0,-1-3 0 16,1 3-8-16,-1-3 8 0,1 0 0 0,-4 2 0 0,3-2 0 15,1 0 0-15,-4 0 0 0,4-3 0 0,-4 2 0 0,3-2 0 16,-3 0 0-16,-3-1 0 0,3-2 0 0,-4-1 0 0,4 1 0 0,-4 0 0 15,1-4 0-15,-4 4 0 0,3-4 0 0,-3-3 0 16,0-3 0-16,0 4 0 0,0-4 0 0,0-3 0 16,0 3 0-16,0-6 0 0,-4 3 0 0,4-3 0 15,-3-4 0-15,-1 4 0 0,-3-3 0 16,3-3 0-16,-3 5 0 0,0-5 0 0,0-7 0 0,0 10 0 16,3-3 0-16,-3-4 0 15,0 4 0-15,0-4 0 0,4 4-15 0,-1-4-1 16,-3 4-1-16,3-1 0 0,1-5-24 0,6 5-5 0,-3 1-1 15</inkml:trace>
  <inkml:trace contextRef="#ctx0" brushRef="#br0" timeOffset="114011.68">13180 12747 1094 0,'-7'-3'23'0,"7"3"5"15,-4-3-28-15,4 3 0 0,0 0 0 0,-3-4 0 0,3 4 55 0,-4-3 5 0,1-3 2 0,3 6 0 16,0 0 3-16,0 0 1 0,0 0 0 0,0 0 0 15,0 0-53-15,0 0-13 0,0 0 0 0,0 0 0 32,0 0 0-32,0 0 0 0,0 0 0 0,0 0 0 0,0 0 37 0,0 0 5 0,0 0 1 0,0 0 0 15,0 0-16-15,-4 9-3 0,4-9-1 0,0 0 0 16,0 0-23-16,-3 7 0 0,3-1 0 0,0-6 0 16,-4 6 0-16,4 4 0 0,0-1 0 0,0-3 0 15,0-3 0-15,0-3 0 0,0 10 0 0,4 2 0 16,-4-12 28-16,3 10 8 0,-3-4 2 0,4 3 0 15,-4-2-25-15,0-7-5 0,0 6 0 0,0-6-8 16,3 9 0-16,-3-2 0 0,0-7 0 0,0 0 0 16,0 0-62-16,0 0-10 0,0 0-1 15</inkml:trace>
  <inkml:trace contextRef="#ctx0" brushRef="#br0" timeOffset="114245.054">13137 12512 649 0,'0'0'13'0,"0"3"4"0,0 6-17 15,0-3 0-15,0 4 0 0,0-10 0 0,0 0 46 0,0 0 6 0,0 0 0 0,0 0 1 16,0 0-11-1,0 0-2-15,0 0-1 0,0 0 0 0,0 0-23 0,0 0-4 16,0 0 0-16</inkml:trace>
  <inkml:trace contextRef="#ctx0" brushRef="#br0" timeOffset="115149.945">13504 12668 1564 0,'0'0'44'0,"-7"7"10"16,0-4-43-16,0 3-11 0,-3-3 0 0,3 0 0 15,-1 1 50-15,8-4 8 0,-7 3 2 0,0 3 0 16,0-3-39-16,0 3-7 0,0 1-2 0,0-1 0 16,0-3 7-16,7-3 1 0,-7 3 0 0,0 0 0 0,0 4-7 0,3-4-1 15,1 3 0-15,-1 0 0 0,1 4-12 0,-1-1 9 0,4-3-9 0,0 4 8 16,0-1-8-16,0 4 0 0,0-4 0 0,4 0 8 15,-1 1 2-15,1-1 0 0,-1-2 0 0,1-1 0 16,3-3 14-16,-3 3 2 0,-4-6 1 0,7 3 0 16,-4-3-3-16,1 0-1 0,3-3 0 0,-4 0 0 15,1 0-4-15,3-3-1 0,-4-1 0 0,1-2 0 16,-1 3-1-16,1-1 0 0,-1-2 0 0,-3 0 0 16,4 2-26-16,-1-5-6 0,-3 2-1 0,4 1 0 15,-4 6 16-15,0-3 0 0,0-4 0 0,0 10 0 16,0-3 0-16,0-3 0 0,4 0 0 0,-4 6 0 15,0 0 0-15,0-4 0 0,0 4 0 0,0 0 0 16,0 0-15-16,0 0 0 0,7 0 0 0,0 4 0 16,0 2 4-16,-4 0 1 0,1 3 0 0,3 1 0 15,-4 2-23-15,1-2-5 0,-1 6-1 0,1 2 0 16,-1-2 39-16,1 6 0 0,0 0 0 0,-4 0 0 16,3-3 0-16,1 9 0 0,-4-6 0 0,3 3 0 15,-3-3 0-15,0 6 0 0,0-3 0 0,0 0 0 16,0-3 0-16,-3 0 0 0,3-3 9 0,0 3-1 15,0 0 0-15,-4-3 0 0,1-1 0 0,3 1 0 16,0 0-19-16,0-3-3 0,3-4-1 0,-3 7 0 16,4-3 27-16,-1-4 6 0,-3 1 1 0,4-4 0 15,-4-2-19-15,0-1 0 0,3 0 0 0,-3-6-9 16,4 10 9-16,-4-10 0 0,0 9 8 0,3-3-8 16,-3-6 17-16,0 0-1 0,0 0 0 0,0 0 0 0,0 0 4 0,0 0 0 0,0 0 0 15,0 0 0 1,0 0-10-16,0 0-2 0,0 0 0 0,0 0 0 15,0 0-8-15,0 0 0 0,0 0 0 0,0 0 0 0,0 0 0 0,-3-9 0 16,3 3 0-16,-4-4 0 16,4 4 45-16,-3-4 4 0,-1 1 1 0,4 3 0 15,-3-4-29-15,-1 4-5 0,4-3-2 0,-3-1 0 0,3 1-14 0,-4-4 0 0,0 4 0 0,1-10 0 16,3 10 0-16,0-4 0 0,0 4 0 0,0-4 0 16,0 4 0-16,3-1 0 0,-3 1 0 0,0 9 0 15,0 0 54-15,4-6 8 0,0-10 2 0,-1 4 0 16,1 2-103-16,3 1-20 0,-4-1-4 15,1 1-1-15,-4 9 52 0,0 0 12 0,7-10 0 0,0 1 0 16,0 0 0-16,0 2-9 0,0-2 9 0,-7 9-8 16,11-3-49-16,-1-3-10 0,1-1-1 15,-4 1-1-15,0 0-115 0,-7 6-22 0,10-6-5 0,-3 2-535 16</inkml:trace>
  <inkml:trace contextRef="#ctx0" brushRef="#br0" timeOffset="115629.006">13751 12678 1209 0,'0'0'26'0,"0"0"6"0,0 0 0 0,0 0 4 0,0 6-36 0,0-6 0 0,0 0 0 16,0 10 0-16,4-4 96 0,-4 3 13 0,0-3 3 0,3 1 0 15,-3 2-28-15,0-3-6 0,4 1-1 0,-4-7 0 16,0 0-32-16,3 6-6 0,1 0-2 0,-4 4 0 16,3-1-14-16,1 0-3 0,-4-2-1 0,4 2 0 15,-4 1-9-15,3-4-2 0,-3 3 0 0,4-3 0 16,-4-6 0-16,3 7-8 0,1-1 12 0,-1 3-4 15,1-2 2-15,3-1 0 0,-4-3 0 0,1 3 0 16,3 1-2-16,-4-7-8 0,4 6 12 0,-7-6-4 16,4 0 3-16,-4 0 0 0,0 0 0 0,7 0 0 15,0 0 5-15,0-6 0 0,-3 3 1 0,-1-4 0 16,1 4-2-16,-1-3-1 0,1-4 0 0,-4 1 0 16,3 0-5-16,-3-1-1 0,4 1 0 0,-4 3 0 0,0-4-8 0,3 4 0 15,-3-4 0-15,0 1 0 0,4 6-14 0,-4-7 2 16,0 4 0-16,3-3 0 15,-3 3-24-15,0-1-4 0,0-2 0 0,-3 3-1 16,3 6-19-16,0-7-3 0,0 4-1 0,0-3 0 16,0 0-40-16,0 6-9 0,0 0-2 0,0-7-641 0</inkml:trace>
  <inkml:trace contextRef="#ctx0" brushRef="#br0" timeOffset="116219.346">14026 12694 1267 0,'0'0'28'0,"0"0"5"0,0 0 2 0,0 0 1 0,8 3-36 0,-1 3 0 0,0-6 0 0,0 0 0 16,-4 6 109-16,4 0 15 0,0-2 4 0,0-1 0 15,-7-3-65-15,7 3-13 0,0-3-2 0,1 3-1 16,-1-3-34-16,0 0-13 0,0 0 11 0,0 0-11 16,-4 0 12-16,4-3-4 0,0 0-8 0,-3 3 12 15,-4 0-12-15,7-3 0 0,-3 3 8 0,3-7-8 16,-4 1 0-16,-3 6 8 0,0 0-8 0,0 0 0 16,4-3 19-16,-1 0-3 0,-3 3 0 0,4-6 0 0,-1 2 26 0,1-2 5 15,-4 6 1-15,0-6 0 16,0 6-48-16,0-3 0 0,0-4 0 0,0 7-13 15,0 0 13-15,-4-9 8 0,4 0 0 0,-3 5-8 0,-1-2 0 16,-3 3 0-16,4-3 0 0,-1 6 0 0,4 0 0 0,-7-10 0 16,0 4 0-16,3 3 0 0,4 3 0 0,-7 0 0 15,0 0 0-15,0 0 0 0,0 3 0 0,-3-3 0 16,3 3 0-16,-1-3 0 0,8 0 23 0,-7 3-3 16,0 7 0-16,0-1 0 0,4-9-32 0,3 0-6 15,-4 10-2-15,1-4 0 0,-1-3 20 0,1 13 0 16,3-4 0-16,-4 1 0 0,8-1 0 0,-4-2 0 0,0-1 0 0,3 4 0 15,-3-4 0-15,4 0 0 0,-1 1 0 0,1-7 0 16,3 6 0-16,-4 1 0 16,1 2 0-16,3 1 0 0,-4-4 0 0,5 4 0 0,-1-4 0 15,-4 4 0-15,1-7 0 0,3 4 0 0,0-1 0 0,0-6 0 16,0 6 0-16,0 1 0 0,0-4 0 16,0-3 0-16,4 7 0 0,-4-10 0 0,3 9 0 15,-3-6 0 1,0 0-61-16,0 0-9 0,0-3-2 0,4 4 0 15,-4-4-140-15,0 0-29 0,11 0-6 0,-18 0-1 0</inkml:trace>
  <inkml:trace contextRef="#ctx0" brushRef="#br0" timeOffset="124817.725">15187 12656 1094 0,'-7'-6'23'0,"0"6"5"15,0 0-28-15,0 0 0 0,0 0 0 0,-4-4 0 16,4-2 84-16,-3 6 12 0,3 0 3 0,-4-3 0 16,4-3-23-16,0 6-5 0,-4-3-1 0,4-4 0 15,0 7-26-15,0-3-6 0,-3 3-1 0,2-3 0 16,1 3-37-16,4 0-15 0,-4 0 1 0,0 0 0 16,7 0 14-16,-4 0 0 0,-3 3 0 0,7-3 0 15,-7 3 12-15,4 7 4 0,-1-1 2 0,-3-3 0 16,3-2-29-16,1 5-5 0,-1 0-2 0,1 1 0 15,-1-1 18-15,1 1 0 0,-4-4 0 0,3 3 0 16,1-2 0-16,-1-1 0 0,4 0 0 0,0-6 0 16,-3 6 0-16,3-6 0 0,0 0 0 0,0 0 0 0,0 0 31 0,0 0 9 0,0 0 3 0,0 0 0 15,0 0-28-15,0 0-6 0,3 4-1 0,4 2 0 32,0-3-8-32,0 0 0 0,0 0 0 0,0-3-11 0,4 0 11 0,0 0 0 15,-4 0 0-15,3 0-8 0,1 0 8 16,-4 0 0-16,4 0-9 0,-1-3 9 0,1 3 0 15,-4-3 0-15,0 0 0 0,3 0 0 0,-3 0 0 16,0-1 0-16,4 1 0 0,-7-3 0 0,3 0 14 0,0 3 4 0,-4-4 1 0,1 1 0 16,-1 0-5-16,1 0-1 0,-1-4 0 0,1 4 0 15,-4-4-13-15,3 7 11 0,-3-3-11 0,0 6 10 16,0-9-10-16,0 9 0 0,-3 0 0 0,3 0 8 16,0 0-20-16,0 0-5 0,0 0-1 0,0 0 0 15,0 0 18-15,0 0 0 0,0 0 0 0,0 0 0 16,0 0 0-16,0 0 0 0,-4 6 0 0,4 3 0 15,-3 1-14-15,3-4 1 0,0 3 0 0,0-2 0 16,0-1 13-16,0-6 0 0,0 6 0 0,0 4-9 16,0-4 9-16,0 0 0 0,0 0 0 0,0 4-8 15,0-1 8-15,0 1 0 0,0-1 0 0,-4 7 0 16,4-1-17-16,0-2 1 0,0 3 1 0,0 2 0 16,0 4 5-16,0-6 1 0,0 12 0 0,0-6 0 15,0 0 1-15,4-3 0 0,-4 3 0 0,3 0 0 16,1-3-5-16,-4 3-1 0,3 0 0 0,1-4 0 15,-1 1 14-15,-3-3 0 0,4 0 0 0,-4-4 0 16,4 7 0-16,-4 0 0 0,0-4 0 0,0 1 0 16,0 3 20-16,0-3 8 0,0 2 0 0,0 1 1 15,0 0-29-15,0 0 0 0,0-3 0 0,-4 2 0 16,4 1 0-16,0 0 0 0,-4-3 0 0,4 2 0 0,0-2 0 0,-3-3 0 16,3 2 0-16,0-5 0 0,0-1 0 0,-4 1 0 0,4-1 0 15,0-3 0-15,0-6 15 0,0 0-3 0,0 0-1 0,0 0 0 16,0 0 9-16,0 0 3 0,0 0 0 0,0 0 0 15,0 0-23-15,0 0 0 0,0 0 0 0,-7-6 8 16,4-3-8-16,-1 5 0 0,4-2 0 0,-3 0 0 16,3-4 0-16,0 1 0 0,0 0 0 0,0-1 0 15,0-2 17-15,0 2 3 0,3-2 0 16,-3-1 0-16,4 4-32 0,-4-7-7 0,3 7-1 0,1-1 0 16,-4-2 20-1,3 2 0-15,1-2 0 0,-4 2 0 0,3-2 34 0,1-1 10 0,-4 4 3 0,4 0 0 16,-4-1-27-16,0 1-4 0,3-1-2 0,-3 4 0 15,4-3-14-15,-4-1 0 0,3 4 8 0,1-3-8 16,-1-1 0-16,4 4 0 0,-3-4 0 0,-1 4 0 16,4-3 0-16,-3-1 0 0,3 4-9 0,-4-3 9 15,8-1-19-15,-7 7 3 0,3-3 0 0,-4 3 0 16,4-4-21-16,-3 4-4 0,3-3-1 0,-4 3 0 16,1 0-18-16,3 3-3 0,-4 0-1 0,-3 0 0 15,7 0-84-15,-7 0-16 0</inkml:trace>
  <inkml:trace contextRef="#ctx0" brushRef="#br0" timeOffset="125585.224">15349 12675 1160 0,'0'0'32'0,"0"0"9"16,0 0-33-16,0 0-8 0,0 0 0 0,-3 9 0 15,3-9 84-15,-4 10 14 0,4-10 3 0,0 0 1 16,-3 9-31-16,3-9-7 0,0 0 0 0,0 9-1 0,0-9-47 0,0 0-16 0,0 0 9 16,-4 10-9-16,4-10 0 15,0 6 0-15,0-6 0 0,0 9 0 0,0 1 14 0,0-10-2 0,4 9-1 0,-4 1 0 16,0 5-11-16,3-5-16 0,-3-1 4 0,4 4 1 15,-4-4 11-15,3 0 0 0,1 4 0 0,-4-4 0 16,3 1 28-16,1-4 8 0,-1 4 2 0,5-7 0 16,-5 6-12-16,4-3-2 15,-3-3-1-15,3-3 0 0,0 7-23 0,0-4 9 16,0-3-9-16,-4-3 0 0,4 3 24 0,1-7-3 16,-1 7 0-16,0-9 0 0,0 6-33 15,0-3-8-15,0-1 0 0,0-2-1 0,-4 3 43 0,4-4 9 0,0 1 1 16,-3-1 1-16,0-2-1 0,-1 3-1 0,1-1 0 0,-4 1 0 15,0-1-31-15,3 1 0 0,-3-1 0 0,0 1 0 16,-3 3 17-16,3-4 4 0,-4 1 1 0,4 0 0 16,-3 2-8-16,3 1-2 0,0-3 0 0,-4 2 0 15,4-2-12-15,0-4 0 0,0 4 0 0,0 0 0 16,0-4 0-16,0-3 0 0,4 10 0 0,-4-10 0 16,0 7 0-16,3 0-12 0,1-1 12 0,-4 1-10 15,3-1-37-15,-3 4-7 0,4-6-2 0,-4 8 0 16,0 4-144-16,0 0-30 0</inkml:trace>
  <inkml:trace contextRef="#ctx0" brushRef="#br0" timeOffset="126024.631">15699 12706 709 0,'0'0'14'0,"0"0"6"0,0 0-20 0,0 0 0 0,0 6 0 0,0 1 0 16,0-1 47-16,0 0 5 0,0 0 2 0,0 1 0 15,0 2 19-15,0-6 4 0,3 7 1 0,-3-1 0 16,0-3 15-16,0 4 3 0,4-7 1 0,-4 9 0 15,0-5-31-15,0 2-6 0,3-3-2 0,-3-6 0 16,0 10-38-16,0-4-7 0,0-6-1 0,4 9-1 16,-4-9-11-16,0 0 0 0,0 0-10 0,0 0 10 15,0 7-28-15,0-7 1 0,0 0 0 0</inkml:trace>
  <inkml:trace contextRef="#ctx0" brushRef="#br0" timeOffset="126349.432">15670 12386 1041 0,'0'3'44'0,"0"-3"-36"16,0 10 70-16,0-10 14 0,0 6 2 0,0-6 1 16,0 0-51-16,0 3-9 0,0-3-3 0,0 0 0 15,0 0-22-15,0 0-10 0,0 0 8 0,0 0-8 16,0 0 0-16,0 6 0 0,0-6 0 0,0 0 0 15,0 0-16-15,4 7-1 0,-4-7-1 0</inkml:trace>
  <inkml:trace contextRef="#ctx0" brushRef="#br0" timeOffset="142440.386">16320 12712 649 0,'0'0'13'0,"0"0"4"0,0 0-17 0,0 0 0 0,0 0 0 0,0 0 0 16,0 0 0-16,0 0-11 0,0 0 2 0,0 0 0 16,0 0 9-16,0 0 0 0,0 0 0 0,0 0-8 15,0 0 91-15,0 0 18 0,0 0 4 0,0 0 1 16,0 0-22-16,-4 7-5 0,4-7-1 0,0 0 0 15,-7 3 6-15,7-3 0 0,0 0 1 0,0 0 0 16,0 0-21-16,-4 6-5 0,4-6-1 0,0 0 0 16,0 0-18-16,0 0-4 0,0 0-1 0,0 0 0 15,0 0-7-15,0 0-2 0,0 0 0 0,0 0 0 16,0 0-6-16,-3 6 0 0,-1 1-1 0,4 2 0 0,0-3-6 0,0 4-1 0,0-4 0 16,0 3 0-1,0 4-37-15,4-4-8 0,-4 4-2 0,0-1 0 16,0 1 63-16,3-4 12 0,-3 4 2 0,0-4 1 0,0 1-20 0,0-1-4 15,0 0-1-15,0-2 0 0,0-4-1 0,0-3 0 16,0 0 0-16,0 0 0 0,0 0-17 0,0 0-19 0,0 0 4 16,0 0 1-16,0 0 62 0,0 0 13 15,0 0 3-15,-3-3 0 0,3-4-64 0,0-2-18 16,-4-3-1-16,4-1 0 0,0 0 11 0,0 1 8 0,4-4-12 0,-4 4 12 16,0-7-10-16,3 9 10 0,-3-2-8 0,0-4 8 15,4 7-33-15,-4-1-2 0,3-2 0 16,-3 2 0-16,4 1 35 0,0 3 0 0,-1 0 0 0,-3-1 0 15,4 1 0-15,-1 0 0 0,-3-1 0 0,0 7 0 16,0 0 0-16,0 0 0 0,4 0 0 16,-4 0 0-16,0 0 0 0,0 0 0 0,7-9 0 0,-7 9 0 15,0 0 0-15,0 0 0 0,3 6 0 0,-3-6 0 16,7 0 0-16,-7 0 0 0,0 0 0 0,4 3 0 16,3 4 10-16,0-1 9 0,-4 0 1 0,1 1 1 15,3-1-33-15,-3 3-8 0,-1-6 0 0,1 7-1 16,-1-4 21-16,-3 3 0 0,4 1 0 0,-1-4 0 15,-3 3 0-15,4-5 0 0,-1 5 0 0,-3-9 0 16,0 0 0-16,0 9 0 0,0-9 0 0,0 0 0 16,0 0 0-16,0 0 0 0,0 0 0 0,0 0 0 15,0 0 0-15,0 0 0 0,0 0 0 0,0 0 0 16,0 0 0-16,0 0 0 0,0 0 0 0,0 0 0 16,0 0 0-16,4-9 0 0,-4 6 0 0,3-3 0 15,-3-4-28-15,0 7 1 0,0-3 1 0,0 0 0 16,0 2-9-16,0-2-1 0,0-3-1 0,0 6 0 0,4-4 37 0,-4 1 0 0,0 3 0 0,0 3 0 15,3-6 0-15,-3 6 0 0,0-7 0 0,0 7 0 16,4-3 12-16,-4-3 11 0,3 3 1 0,-3 3 1 16,4-10-25-16,-4 10 0 0,3 0 0 0,-3 0 0 15,7-3 0-15,-3-3 0 0,3 6 0 0,-7 0 0 16,4-9 0-16,-1 9 0 0,-3 0 0 0,7 0 0 16,-7 0 0-16,7 0 0 0,-7 0 0 0,7 0 0 15,-3 6 0-15,3-3 0 0,0 3 0 0,-4 4 0 16,5-4 11-16,-5 0-3 0,1 4-8 0,-1-1 12 15,-3 0-4-15,4 1-8 16,-1 2 11-16,1-2-11 0,-4 5 14 0,3-2-4 0,1-4-1 0,-1 7 0 16,-3 0-1-16,4-1 0 0,-1-2 0 0,1 0 0 15,-4-1-8-15,0-2 0 0,3-7 0 0,-3-3 8 16,0 0-8-16,0 0 0 0,0 0 0 0,0 0 0 16,0 0 0-16,0 0-16 0,0 0 3 0,0 0 0 15,0 0-94-15,0 0-18 0,0 0-4 0</inkml:trace>
  <inkml:trace contextRef="#ctx0" brushRef="#br0" timeOffset="143160.198">16669 12709 942 0,'0'0'20'0,"0"0"4"16,0 0-24-16,0 10 0 0,0-4 0 0,3 0 0 15,-3 0 55-15,0-6 6 0,0 10 2 0,4-4 0 16,-4-3-6-16,0-3-1 0,3 10 0 0,-3-4 0 16,0-6 9-16,4 3 2 0,-4-3 0 0,0 0 0 15,3 9-13-15,-3-9-2 0,0 0-1 0,4 0 0 16,-4 0 0-16,0 0 0 0,0 0 0 0,7 7 0 15,-7-7-16-15,3 0-3 0,5 3-1 0,-1-3 0 16,-4 0-19-16,4 0-4 0,-3-3-8 0,3 3 12 16,0-7-12-16,0 7 0 0,-4 0 0 0,4-3 0 15,1-3 0-15,-5 6-8 0,4-3 8 0,-3-3-13 16,-1 6-8-16,4-4-2 0,-3-2 0 0,-1 6 0 16,-3 0 31-16,4-6 5 0,-1 3 2 0,1-3 0 15,-1-1-24-15,-3 1-5 0,4 0-1 0,-4 3 0 16,0-4 27-16,0 1 4 0,0 0 2 0,-4 0 0 0,4 2-18 0,-3-2 10 15,3 6-10-15,0-3 8 0,-4-3-24 0,1-1-4 0,-4 4-2 16,7 3 0-16,-7-6 22 0,3 6 0 0,-3 0 0 0,0-3 0 16,0 3 27-16,0 3 9 0,0-3 3 0,-4 0 0 15,4 6-23 1,0-3-4-16,0 4 0 0,0-4-1 0,0 0-11 16,0 3 8-16,0 1-8 0,0-4 8 0,0 3-8 0,0 0 0 0,3 4 0 0,1-4 0 15,-1 3 0-15,4-2 0 16,0 2-10-16,0-3 10 0,4 4 0 0,-1-1-9 0,1 0 9 15,3 7 0-15,-4-6 0 0,4-1-10 16,4 3 10-16,-4-2 0 0,0 2-8 0,4-2 8 0,-4-1 0 0,0 1 0 16,0-1-9-16,0 0 9 0,0-2 0 0,0 2-9 15,0-6-27-15,-3 7-4 16,3-10-2-16,0 9 0 0,0-9-37 0,-4 3-7 0,4-3-2 0</inkml:trace>
  <inkml:trace contextRef="#ctx0" brushRef="#br0" timeOffset="144316.62">17784 12327 1337 0,'0'-10'28'16,"0"1"6"-16,0-1-34 0,0 4 0 0,0-3 0 0,-4-1 0 16,4 1 58-16,-4 6 5 0,1-3 1 0,3-4 0 15,0 10-12-15,-4-3-3 0,1-3 0 0,3 6 0 16,-4-3-35-16,4 3-14 0,0 0 11 0,-7-4-11 16,7 4 9-16,-7-6-9 0,0 3 8 0,4 3-8 15,3 0 16-15,-7-3-3 0,0 0 0 0,-1 3 0 16,1 0-1-16,0 0-1 0,0 0 0 0,0 0 0 15,0 0-3-15,-3 0-8 0,3 0 12 0,0 3-4 0,-1 0 6 0,-2-3 1 16,3 3 0-16,-4-3 0 0,4 6 6 0,-3-2 2 0,3-1 0 16,0 3 0-16,-1-3-11 15,1 7-1-15,0-1-1 0,0 0 0 0,0 7-10 16,4 0 0-16,-4-1 0 0,3 1 0 0,-3 3 0 0,4 3-14 0,-1 0 5 16,0 0 1-16,1 3 20 0,-1 0 5 0,1 0 1 0,3 0 0 15,-4 0-2-15,4 0-1 0,0-3 0 0,0 3 0 16,0-3-5-16,0-3-1 0,0 3 0 0,4-3 0 15,-4 0-9-15,3-1 0 0,-3 1 9 16,4-3-9-16,-4 3 12 0,3-4-3 0,-3-2 0 16,4 3 0-16,0-4-9 0,-4-2 0 0,3-1 0 0,1-3 0 15,-4-6 0 1,0 0 0-16,0 0 0 0,0 0-11 0,0 0-11 0,0 0-2 0,0 0-1 0,0 0 0 16,0 0-24-16,0 0-5 0,0 0-1 0,3-6 0 15,-3 0-149-15,4-1-31 0</inkml:trace>
  <inkml:trace contextRef="#ctx0" brushRef="#br0" timeOffset="144679.737">17357 12565 1579 0,'0'0'32'0,"-4"6"10"0,4-6-34 0,-3 3-8 0,3-3 0 0,-4 7 0 15,4-7 91-15,0 0 16 16,0 0 3-16,0 0 1 0,0 0-38 0,0 0-7 0,4 6-2 0,-4-6 0 16,0 3-37-16,0-3-8 0,7 0-2 0,-4 6 0 15,4-6 38-15,0 0 7 0,0 0 2 0,4 0 0 31,0 0-72-31,-1 0-15 0,4 0-2 0,0-3-1 0,0 3 26 0,4-3-8 0,-4 0 8 0,7 3 0 16,-3-6 0-16,0 3-10 16,-1-1 10-16,1 1 0 0,0-3 0 0,-1 3-8 0,1-3 8 0,-4 2 0 15,0 1 0-15,-3 3 0 0,-1-3 0 0,1 3 0 16,-1 0-14-16,1-3 1 0,-4 3 0 0,4 0 0 16,-4 0-35-16,-4 0-6 0,4 0-2 0</inkml:trace>
  <inkml:trace contextRef="#ctx0" brushRef="#br0" timeOffset="145355.19">17932 12709 1337 0,'-4'-6'28'0,"1"0"6"0,-1 3-34 16,-3-4 0-16,4 1 0 0,-1 0 0 0,-3-1 51 0,3 7 3 0,1-3 1 0,-4-3 0 15,0 3-6-15,3-3-1 0,-3 6 0 0,0-10 0 16,0 10 16-16,7 0 4 0,-7-1630 0 0,0 3260 0 16,7-1630-38-16,-7 0-7 0,0 0-2 0,7 0 0 15,-7 6 35-15,0-2 6 0,3 5 2 0,-3 0 0 16,4 1-64-16,-4-4 0 0,3 4-9 0,1-1 0 16,-1 0 9-16,4 1 12 0,-4-1-2 0,1 4-1 15,3-4-9-15,0 0 0 0,-4 1 0 0,4-7 0 16,0 6 0-16,0 1 0 0,0-10 0 0,4 6 0 15,-4-6 41-15,0 6 7 0,3 1 0 0,-3-7 1 16,4 3-27-16,-4-3-6 0,7 3 0 0,-3 0-1 16,3-3-15-16,0 0 0 0,0-3 0 0,0 3 0 15,0-3 0-15,0-3 0 0,0 2 0 0,0-2 0 16,0 0 0-16,0-4 0 0,0 1 0 0,0 6 0 16,-3-7 0-16,3 1 0 0,-4 0 0 0,1-1 0 15,-1 1-8-15,1 3-5 0,-1-4-1 0,1 4 0 16,-4-3 14-16,4-1 0 0,-4 4 0 0,0-4 0 15,0 7-10-15,0 3 10 0,0 0-10 0,0 0 10 0,0 0-20 0,0 0 3 16,0 0 0-16,0 0 0 0,3 3-1 0,-3 7 0 0,4 2 0 0,-4 1 0 16,0-1 18-16,3 4 0 0,-3 0 8 0,0-1-8 15,0-2 0-15,0 3-16 0,0-1 1 16,0 1 1-16,0 0 44 0,0-4 9 0,0 4 1 0,0-3 1 16,0-1-30-16,4-3-11 0,-4 1 0 0,3-1 9 15,1 1-9-15,-1-1 0 0,1-6 0 0,-1 3 0 31,1-2-36-31,-1 2-5 0,4-3-2 0,0 0 0 16,-3-3-17-16,3 0-3 0,0 0-1 0</inkml:trace>
  <inkml:trace contextRef="#ctx0" brushRef="#br0" timeOffset="146028.808">18228 12684 1489 0,'0'0'42'0,"0"0"10"16,0 0-42-16,0 0-10 0,0 0 0 0,0 0 0 16,0 0 72-16,0 0 13 0,0 0 3 0,0 0 0 15,0 0-37-15,-7 0-7 0,7 0-2 0,-7-6 0 16,0 3-22-16,3-4-5 0,-3 7-1 0,4-3 0 0,-1-3 2 16,4 6 0-16,-7 0 0 0,0 0 0 0,7 0 17 0,-7 0 4 0,0 0 1 0,0 0 0 15,7 0-22-15,-7 6-4 0,7-6 0 0,-4 3-1 16,-3 4 17-16,4 2 3 0,-1-3 1 0,1 1 0 31,-1 2-52-31,1 0-9 0,3-2-3 0,0 2 0 0,0 1 32 0,0-4 0 0,0 0 0 0,0 3 0 16,0-9 27-16,0 0 11 0,0 4 2 0,0-4 1 15,0 0-28-15,0 0-5 0,7 6-8 0,-7-6 11 16,7 0 5-16,0 3 0 16,0-3 1-16,0 0 0 0,0 0-5 15,-3 0 0-15,3-3-1 0,0 3 0 0,-4 0-11 0,4-6-16 0,-3 6 4 0,3 0 1 16,0 0 11-16,-4 0 0 0,4-4 0 0,0 4 0 15,-3 0 0-15,3 0 0 0,0 4 0 0,0-4 0 16,-3 0 0-16,3 6 0 0,-4-3 0 0,1 6 0 16,-1-2 0-16,1-4 9 0,-1 9-1 0,1-2-8 15,-4-1 0-15,0 4 0 0,0-1-12 0,0 4 3 16,0-3 9-16,0-1 0 0,-4 7 0 0,4-3 0 16,-3-1 0-16,-1 1 0 0,4-4 0 0,-3 1 0 15,-1 0 0-15,1-1 0 0,-1-3 0 0,-3-2 0 16,4-4 0-16,-1 6 0 0,1-2-8 0,3-7 8 15,0 0-9-15,-4 3 9 0,4-3-10 0,-7 0 10 16,7 0 0-16,-11 0 0 0,4 0 0 0,0-3 10 0,0-4-18 16,0 4-4-16,4-3-1 0,-1-4 0 15,1 4-35-15,-1 0-8 0,1 0 0 0,3-1-1 16,0-2-115-16,0 0-24 0,0-1-4 0</inkml:trace>
  <inkml:trace contextRef="#ctx0" brushRef="#br0" timeOffset="146677.403">18489 12646 1337 0,'0'0'56'16,"-7"-6"-44"0,7 6 86-16,0 0 18 0,0 0 3 0,-7 0 1 15,7 0-52-15,-7 0-11 0,7 0-1 0,-7 0-1 16,0 6-35-16,3-2-6 0,4-4-2 0,-7 6 0 15,0-3 12-15,4 6 1 0,3-9 1 0,-7 7 0 16,3 2 3-16,1-3 1 0,-1 1 0 0,4 2 0 16,-4-3-14-16,4 4-2 0,0-1-1 0,0-3 0 15,0 4-13-15,0-4 0 0,4-3 0 0,-4-3 0 16,4 10 33-16,-4-10 4 0,3 0 1 0,-3 0 0 16,4 6-10-16,3-3-1 0,-4 3-1 0,1-6 0 0,-4 0-26 0,7 3-17 0,0-3 2 0,0 0 1 15,-4 0 14-15,4 0 0 0,0 0 0 0,-3 7 0 16,3-7-8-16,4 3 8 0,-4-3-13 0,0 0 5 15,-4 6-4-15,4-6-1 0,0 3 0 0,0 0 0 16,-3 1-1-16,3-4 0 16,0 3 0-16,-3 0 0 0,-4-3 14 0,3 3-11 0,-3-3 11 0,4 6-10 15,-4-6 10-15,3 6 0 0,1-2 0 0,-1 5 8 16,-3-3-8-16,0 1 11 0,0 2-11 0,0 0 12 16,0-2-26-16,-3 2-5 0,-1 0-1 0,4 1 0 15,-3-1 38-15,-1 1 7 16,1 2 2-16,-1-2 0 0,-3-4-19 0,4 3-8 0,-1-2 0 0,-3 2 8 15,3-6-8-15,4-3 0 0,0 0 0 0,-3 6 8 16,3-6-8-16,-7 4 0 0,0-4 0 0,7 0 0 16,-7 0 0-16,0-4 0 0,0 1 0 0,0-3-11 15,-1 3-4-15,1-3-1 0,4-1 0 0,-1-2 0 16,1 3-24-16,-1-4-4 0,1 4-2 0,-1-3 0 16,4 2-141-16,0-2-28 0</inkml:trace>
  <inkml:trace contextRef="#ctx0" brushRef="#br0" timeOffset="147711.235">18708 12728 851 0,'0'0'36'16,"0"0"-36"-1,0 0 128-15,0 0 18 0,0 0 4 0,0 0 1 16,0 0-44-16,0 0-9 0,0 0-2 0,0 0 0 15,0 0-24-15,0 0-4 0,0 0-2 0,0 0 0 16,0 0-17-16,0 0-3 0,0 0-1 0,0 0 0 16,0 0-15-16,0 0-3 0,0 0-1 0,0 0 0 15,0 0 10-15,0 0 3 0,0 0 0 0,3 3 0 16,-3-3-12-16,7 6-3 0,-7-6 0 0,4 4 0 16,-1-4-24-16,-3 0 0 0,7 6 8 0,-3-3-8 15,0 0 27-15,-1 0 3 0,4-3 1 0,-3 6 0 0,3-2 1 0,-7-4 1 0,7 0 0 0,-4 6 0 31,1-6-50-31,3 3-11 0,0-3-1 0,-4 0-1 0,5 0 48 0,-1 0 10 0,0 0 1 0,0 0 1 32,0 0-30-32,0 0 0 0,0-3 0 0,0 3 0 0,0-6 0 0,0 6 0 0,0-4 0 0,0-2 0 15,0 6 0-15,0-6 0 16,-3 0 0-16,-1-1 0 0,4 1 0 0,-3 3 0 0,-1-6 0 0,1 2 0 16,-1 1 0-16,1-3 0 0,0 2 0 0,-4 1 0 15,3 0 0-15,1-4 0 16,-4 1 0-16,0 6 0 0,3-3 0 0,-3-4 0 0,0 7 0 0,0-3 0 15,0 6 0-15,0 0 0 0,0 0-11 0,0 0 11 16,-3-3 0-16,3 3 0 0,-4-7 9 0,4 7-1 16,-7 0-8-16,0-3 0 0,0 3 0 0,7 0 0 15,-7 0 0-15,0 0 0 0,7 0 0 0,-11 0 0 16,4 3-50-16,0-3-11 0,0 7-3 0,0-4 0 16,0-3 103-16,3 9 20 0,-3-9 4 0,0 10 1 15,4-4-52-15,-1-3-12 0,4-3 0 0,-7 9 0 16,4 1 0-16,-1-4 0 0,1 0 0 0,-1 1 0 15,4-7 0-15,0 9 0 0,0-9 0 0,-3 6 0 16,3 1 0-16,-4 2 0 0,4-6 0 0,0 7 0 16,0-4 0-16,0 0 0 0,4-3 0 0,-4 7 0 0,3-4 0 15,-3 3 0-15,4-6 0 0,-1 7 0 16,1-1 0-16,-1-2 0 0,4 2 0 0,-3-3 0 16,3 4 0-16,-4-4 0 0,4 0 0 0,0 0 0 15,1 4 0-15,-1-4 0 0,0 0 0 0,0 1 0 16,3-1 8-16,-3-3 0 0,0 3-8 0,4-3 12 0,-4 7-12 0,0-4-8 15,4-3 8-15,-4 7-13 0,3-10 13 0,-3 9 0 16,0-6 0-16,0 3 0 16,0-6 0-16,1 4 0 0,-1-4 0 0,0 0 0 0,0 0 0 0,0 0 0 0,0 3 0 15,0-3 0 1,-4-3-25-16,4 3-3 0,1 0 0 0,-5-4 0 0,4 4-8 16,-3 0-3-16,-1-3 0 0,4 3 0 0,-3-3-17 0,-4 3-4 15,3-3-1-15,1-6 0 0,-4 9-25 0,3 0-5 0,-3 0-1 0,7 0 0 16,-7 0-156-16,4-3-32 0</inkml:trace>
  <inkml:trace contextRef="#ctx0" brushRef="#br0" timeOffset="151044.63">19780 12734 850 0,'0'0'17'0,"0"0"6"16,0 0-23-16,0 0 0 0,0 0 0 0,0 0 0 16,0 0 61-16,0 0 8 0,0 0 2 0,0 0 0 15,-7 3-11-15,7-3-3 0,0 0 0 0,-3 7 0 16,3-7-45-16,-4 6-12 0,4-6 0 0,-3 6 0 15,-1 0 53-15,4-2 9 0,0-4 2 0,-3 9 0 16,-1-3-16-16,4-6-2 0,0 10-1 0,0-10 0 0,-4 3-21 16,4-3-4-16,0 0 0 0,0 0-1 15,0 0 32-15,0 0 6 0,0 0 2 0,0 0 0 0,0 0-43 0,0 0-16 0,0 0 11 0,0 0-11 16,0 0 42-16,0 0 2 0,0 0 1 0,0 0 0 16,0 0-29-16,0 0-7 0,0 0-1 0,4 9 0 15,-4-2-8-15,4-1 0 0,-4-3 0 0,3 6 8 16,-3-2-8-16,4 2 0 0,-1 0 0 0,1 1 0 15,-4 2 0-15,3-5 12 0,1 8-12 0,-1-5 12 16,1 2-4-16,-4-2 0 0,3-1 0 0,1 0 0 16,-1 1 0-16,-3-1 0 15,4-2 0-15,-4 2 0 0,3 0-16 0,-3-5-4 0,0-4-1 0,0 0 0 16,0 0 13-16,0 0 0 0,0 0 0 0,0 0 0 16,0 0 0-16,0 0 0 0,0 0 0 0,0 0 0 15,0 0 48-15,-3-7 13 0,-1 1 3 0,1-3 0 16,-1-1-52-16,1 1-12 0,3-1 0 0,-4 1 0 15,1-7-14-15,-1 7-6 0,1-1 0 0,-1-2-1 16,1 3 33-16,-1-4 8 0,4 0 0 0,-3 1 1 16,-5-1-21-16,5 1 0 0,-1-1 0 0,1 1 0 15,3 2 0-15,-4-5-20 0,1 5 4 0,-1 1 1 16,4-4 24-16,-3 4 5 0,3-1 1 0,0 1 0 16,-4 0-15-16,4-1-12 0,0 1 3 0,0-1 0 15,0 1 9-15,0 0 8 0,0-1-8 0,0 1 11 16,0 6-11-16,4-7 0 0,-1 4 9 0,-3 0-9 0,4-1 8 0,3 4-8 15,-4 0 10-15,4 0-10 0,1 0 0 0,-1 3 0 16,0 0 0-16,0-3-10 0,0 3-3 16,3-3-1-16,1 3 0 0,-4 0 0 15,4 0-10-15,3 3-3 0,-4-3 0 0,4 3 0 16,-3 0-22-16,7 0-5 0,-4 3-1 0,0 1 0 16,0-1-57-16,0 3-11 0,4 1-2 0</inkml:trace>
  <inkml:trace contextRef="#ctx0" brushRef="#br0" timeOffset="151503.022">20112 12712 763 0,'0'0'16'0,"0"0"4"0,0 0-20 16,0 0 0-16,0 0 0 0,0 0 0 15,0 0 66-15,0 0 10 0,0 0 1 0,0 7 1 16,0-1-4-16,0-6-1 0,0 6 0 0,0 4 0 0,0-10 38 0,-4 6 7 0,4-6 2 0,0 9 0 16,0-3-70-16,0-2-14 0,0 5-2 0,0 0-1 15,4-2-25-15,-4-4-8 0,0 9 0 0,0-5 0 16,0-1 0-16,0 3-19 0,0-2 3 0,3-1 0 31,-3 3-17-31,0-6-3 0,4 4-1 0,-4 2 0 16,0-3-24-16,3 1-5 0,-3-1-1 0</inkml:trace>
  <inkml:trace contextRef="#ctx0" brushRef="#br0" timeOffset="151742.611">20126 12471 1094 0,'0'0'23'0,"0"0"5"15,0 0-28-15,0 0 0 0,0 0 0 0,0 0 0 16,0 0 11-16,0 0-3 0,0 0-8 0</inkml:trace>
  <inkml:trace contextRef="#ctx0" brushRef="#br0" timeOffset="152215.845">20419 12640 1337 0,'0'0'28'0,"-7"0"6"15,7 0-34-15,-7 0 0 0,0 0 0 0,0 10 0 16,0-10 109-16,-4 6 15 0,4-3 4 0,0 3 0 16,3-3-69-16,-3 4-14 0,0-4-2 0,0 3-1 15,4-3-26-15,3-3-6 0,-7 7-1 0,-1-4 0 16,5 3-9-16,-1 3 0 0,1-2 0 0,3 2 0 15,-4-3 12-15,1 1-2 0,3 2-1 0,0-3 0 16,-4 4 2-16,4-1 0 0,0 0 0 0,4 1 0 16,-4-4 2-16,3 4 1 0,1-1 0 0,3 3 0 15,-4-2-14-15,5-4 0 0,2 0 0 0,-3 4 0 16,4-4-12-16,-1-3-9 0,1 0-2 0,0 1 0 0,-1-1 23 16,4-3 0-16,-3-3 0 0,3 3 0 0,-4-4 0 0,1 1 0 0,3 0 0 0,-3-3 0 31,-1 0-76-31,1-1-12 0,-1 1-1 0,-2 0-1 15,-1-1-31-15,0-2-7 0,0 0 0 0</inkml:trace>
  <inkml:trace contextRef="#ctx0" brushRef="#br0" timeOffset="152963.266">20496 12317 1492 0,'0'0'31'0,"0"0"8"16,0 0-31-16,0-9-8 0,0 6 0 0,0 3 0 16,0 0 52-16,0 0 10 0,0 0 2 0,0 0 0 15,0 0-16-15,0 0-2 0,0 0-1 0,0 0 0 0,0 0-2 0,0 0-1 0,0 0 0 0,4 9 0 16,-4 4 10 0,0-1 3-16,0 4 0 0,3 0 0 0,-3-1-8 0,4 4-2 0,-4 0 0 0,0 3 0 31,3 0-20-31,1 0-4 0,-4 0-1 0,4 0 0 0,-1 6-9 15,1-3-3-15,-1 3 0 0,1-3 0 0,-1 0-8 16,1-3 0-16,3 0 0 0,-4 0 0 0,1 0 0 0,3-3 0 16,-4 0 0-16,1 3 0 0,-1-4 0 0,1 1 0 0,0 0 0 0,-1 0-11 15,1-7-3-15,-1 7-1 0,1 0 0 0,-1-6 0 16,1-1 2-16,-1-6 0 0,1 1 0 0,-4-7 0 16,0 0-15-16,0 0-4 0,0 0 0 15,0 0 0-15,0 0 52 0,0 0 11 0,0 0 1 0,0 0 1 16,0-7-1-16,-4-2-1 0,4 0 0 0,0-1 0 15,0-2-39-15,-3-1-8 0,3-3-2 0,0 7 0 16,-4-3 29-16,4-4 5 0,0 3 2 16,0 4 0-16,0-4-28 0,-3 1-6 0,3 2 0 0,0-2-1 15,0 2 17-15,0 1 0 0,3 6 0 0,-3-7 0 16,4 4 10-16,-4 3 6 0,3-3 0 0,-3 6 1 16,4-3-33-16,-1 0-8 0,4-1 0 0,-3 1-1 15,-1 3 17-15,4-3 8 0,1 3-8 0,-1 0 8 16,-4 0-33-16,4 0-2 0,0 0 0 0,0 0 0 15,0 0 56-15,0 0 11 0,0 0 3 0,-3 0 0 16,3 3-27-16,0 0-8 0,0-3 0 0,-3 4 0 16,3 2-25-16,-4-3-9 0,4 3-2 0,-3-6 0 15,-1 10 36-15,1-1 0 0,-1 0 0 0,1 1 0 16,-1 2 0-16,-3 1 0 0,0-1 0 0,4 1 0 16,-4 0 0-16,3-1 0 0,-3 1 0 0,4 2 0 0,0-2 0 0,-1-4 0 0,1 7 0 0,-1-4 0 31,1-5-58-31,-1 2-5 0,1-6-1 0,-1 4 0 15,-3-7 0-15,7 0 0 0,-3 0 0 0</inkml:trace>
  <inkml:trace contextRef="#ctx0" brushRef="#br0" timeOffset="153571.646">20934 12725 1579 0,'0'0'32'15,"0"0"10"-15,3 6-34 0,1 0-8 0,-4-6 0 0,7 7 0 16,-4-4 71-16,5 3 12 0,-1-3 2 0,0-3 1 15,0 0-56-15,0 0-11 0,0 0-3 0,3 0 0 16,-3 0 8-16,4 0 2 0,-4 0 0 0,0-3 0 16,-3 0-12-16,3 0-2 0,0 0-1 0,-4 0 0 15,4-1-11-15,-3 1-16 0,-1 0 4 0,1-3 1 0,-1 3 11 16,-3-4 0-16,4 1 0 0,-4 0 0 16,4 0 42-16,-4-1 10 0,0 1 3 0,0-3 0 15,0 2-37-15,-4-2-7 0,4 6-2 0,0 3 0 0,-4-6-9 16,4 6 0-16,-3-10 0 0,-1 10 0 15,4 0 0-15,-7-9 0 0,0 9 0 0,0-3 0 16,0-4 0-16,0 7 0 0,0-3 0 0,0 3 0 0,0 0 0 0,0 0 0 0,0 0 0 0,0 3 0 16,3-3 0-16,-3 7 0 0,0-4 0 0,4 3 0 15,-4-3 0-15,3 7 0 0,1-4 9 0,-1 3-9 16,0 1 0-16,4 2 0 0,-3-2 0 0,3 2-8 16,0 1 8-16,0-4 0 0,0 7 0 0,0-7 0 15,3 7 0-15,-3-4-8 0,4 4 8 0,0-3 0 16,-1-1 0-16,1 4 0 0,3-4 0 0,-4-2 0 15,4 2 0-15,0 1 0 0,0-4 0 0,0 1 0 16,0-1 0-16,0-6 0 0,1 7 0 0,-1-1 0 16,3-3 0-16,-3 1-8 0,4-1 8 15,-4 0 0-15,3-3-11 0,1 0 11 0,0 1-13 0,-1-1 5 16,1 0-35 0,-1 0-6-16,1-3-2 0,0 0 0 0,-1 3-10 0,-3-3-3 15,4 0 0-15,-4 0 0 0,3 0-13 0,-3 0-3 0,4-3-1 16</inkml:trace>
  <inkml:trace contextRef="#ctx0" brushRef="#br0" timeOffset="186640.136">3351 14606 851 0,'0'0'36'0,"0"0"-36"31,0 0 70-31,0 0 7 0,0 0 2 0,-7 0 0 0,7 0-24 0,0 0-5 0,-3 10-1 0,3-10 0 16,0 0-6-16,0 0-2 0,0 0 0 0,0 0 0 16,0 0-3-16,-4 6-1 0,4-6 0 15,0 0 0-15,0 0 9 0,-3 6 2 0,3-6 0 0,0 0 0 16,0 0 0-16,0 0 1 0,0 0 0 0,0 6 0 15,0-6-9-15,0 0-1 0,0 7-1 0,0-1 0 16,0 3-3-16,0-2-1 0,0 2 0 0,0 0 0 16,0 1-20-16,0 2-4 0,0-2-1 0,0 9 0 15,0-4 24-15,3 1 5 0,-3 3 1 0,0 0 0 16,4-1-23-16,-4-2-4 0,0 3 0 0,0-3-1 16,0 2-11-16,0 1 0 0,0 0 9 0,0 0-9 15,0 0 0-15,0-1 9 0,0-2-9 0,0 3 0 16,0-3 12-16,0-4-4 0,0 1 0 0,-4-1-8 15,4-2 0-15,0-1 0 0,-3 0 0 0,3-9 0 16,0 7 0-16,0-7 0 0,0 0 8 0,0 0-8 16,0 0-48-16,0 0-12 0,0 0-4 0,0 0 0 15,0 0 0-15,0 0-1 0,0 0 0 0</inkml:trace>
  <inkml:trace contextRef="#ctx0" brushRef="#br0" timeOffset="187090.931">3217 14490 1299 0,'0'0'27'0,"0"-1630"6"15,0 3260-33-15,0-1630 0 0,0 0 0 0,0 0 0 16,0 0 66-16,0 0 6 0,0 0 2 0,0 0 0 16,0 0-28-16,0 0-6 0,0 0 0 0,0 0-1 15,0 0-25-15,0 0-5 0,0 0-1 0,0 0 0 16,7 3 3-16,-3 0 0 0,3 1 0 0,0-1 0 15,0 0-11-15,7-3 12 0,-3 3-12 0,-4 3 12 16,3-6-12-16,-3 3 0 0,1 1 0 0,2-1 0 16,1-3 33-16,-1 0 5 0,-3 3 1 0,4-3 0 15,0 3-28-15,-1-3-11 0,8 0 8 0,-4 0-8 16,0 3 0-16,-3-3 8 0,6 3-8 0,-3 0 0 16,0 0 0-16,1 1-12 0,-5-4 0 0,4 3 1 15,-3 0-21-15,-4 0-5 0,3-3-1 0,-6 3 0 16,7 3-25-16,-4-2-5 0,3 2 0 0,-3-3-1 15,-3 3-26-15,3-3-5 0,-7-3 0 0</inkml:trace>
  <inkml:trace contextRef="#ctx0" brushRef="#br0" timeOffset="187468.946">3274 15004 1147 0,'0'0'48'15,"0"0"-38"1,0 0 71-16,0 0 15 0,0 0 2 0,0 0 1 15,0 0-16-15,0 0-3 0,0 0-1 0,0 0 0 16,0 7-33-16,3-4-6 0,1 3-2 0,-1 0 0 16,4-3-14-16,0 4-2 0,-3-4-1 0,3 3 0 15,4 0-13-15,-1-2-8 0,1 2 10 0,-1 0-10 16,5-3 0-16,-5 3 0 0,8-2 0 0,-11 2 0 16,3-3 0-16,1 3 0 0,-4-3 0 0,4 4 0 15,-1-4 22-15,1-3-2 0,-4 6 0 0,7-3 0 16,-3 4-32-16,-4-4-6 0,7-3-2 0,-7 3 0 15,0-3-19-15,0-3-4 0,0 3-1 0</inkml:trace>
  <inkml:trace contextRef="#ctx0" brushRef="#br0" timeOffset="187840.788">3715 14380 1424 0,'-7'-12'29'0,"7"12"8"0,0 0-29 0,0 0-8 0,-7-3 0 0,7 3 0 16,0 0 91-16,0 0 17 0,0 0 3 0,-7 6 1 15,3 0-45-15,1 4-9 0,-1-1-2 0,0 4 0 16,4-1-26-16,0 1-6 0,0 6 0 0,0-1-1 16,0 4-12-16,0 0-3 0,4 0 0 0,0 6 0 15,-1-6 4-15,1 10 1 0,-1-4 0 0,1 3 0 16,-1-6-13-16,1 4 9 0,-1 5-9 0,1-6 8 16,-1-3-8-16,1 4 12 0,-1-1-12 0,-3-6 12 15,4-3-12-15,-1-1 0 0,-3-2 0 0,4-3 0 0,-4 2-11 0,0-2-4 16,0-4-1-16,0 1 0 15,3-4-38-15,-3-6-8 0,0 0-2 0</inkml:trace>
  <inkml:trace contextRef="#ctx0" brushRef="#br0" timeOffset="188773.791">4290 14747 984 0,'0'0'20'0,"-4"7"5"0,4-7-25 0,-3 6 0 0,-1 0 0 0,1 3 0 15,3-5 80-15,-4 2 10 0,4 0 2 0,0 4 1 16,0-10 3-16,4 6 0 0,-4 0 0 0,0 0 0 16,0-6-52-16,3 7-9 0,1-4-3 0,-1-3 0 15,1 6 16-15,-1-3 4 0,1-3 0 0,3 0 0 16,0 0-32-16,4 6-7 0,-1-6-1 0,1 4 0 15,-1-4-12-15,4 0 0 0,1 0 0 0,-1 0 0 16,-4-4 0-16,1 4 0 0,-4-6 0 0,0 6 0 16,0 0 54-16,-4-3 8 0,-3 3 2 0,0 0 0 15,8-6-103-15,-8 6-20 0,3 0-4 0,-3 0-1 16,0 0 81-16,0 0 16 0,0 0 3 0,0-10 1 16,0 4-16-16,0-3-3 0,0 2-1 0,0-2 0 15,-3 3-17-15,-1-1 10 0,4 7-10 0,-7-6 8 0,3 0-8 16,-3 0 0-16,0-1 0 0,4 1 8 0,-4 0-8 15,0 0 0-15,0 2-10 0,3-2 10 0,4 6-12 16,0 0 3-16,-10 0 1 0,10 0 0 16,-8 0-32-16,5 6-5 0,-4-2-2 0,3 5 0 0,-3-3 47 0,4 4 21 15,-1-1-1-15,1 4-1 0,-4 2-31 0,3-2-5 0,1-7-2 0,-4 7 0 16,3-1 34-16,4-2 6 0,0 5 2 0,-4-2 0 16,4 2-7-16,0-5-2 0,0 2 0 0,0-2 0 15,0-1 3 1,4 1 1-16,-4-1 0 0,0 0 0 0,4 1-10 0,3-7-8 0,-4 6 9 15,4 1-9-15,0 2 0 0,4-2 0 0,-4-4 0 0,3 3 0 16,1-5-14-16,3 2 1 0,0-3 0 0,-7 0 0 16,4 0-12-16,3 0-3 15,-3-3 0-15,-1 4 0 0,1-4-32 0,-1 0-8 0,1-4 0 0,-1 1-760 16</inkml:trace>
  <inkml:trace contextRef="#ctx0" brushRef="#br0" timeOffset="189536.604">4868 14634 1267 0,'0'0'28'0,"0"0"5"15,0 0 2-15,0 0 1 0,0 0-36 0,0 0 0 0,0 0 0 0,0 0 0 0,-3 4 106 0,3-4 14 16,-7 6 4-16,3 0 0 15,1 0-50-15,-4 1-10 0,3 2-1 0,1-3-1 0,-1 1-45 0,1-1-9 16,-5 3-8-16,1-6 12 0,4 7 41 0,-1-1 9 16,-3-3 2-16,4-2 0 0,-4 5-52 0,7-3-12 15,-4 1 0-15,-3-1 0 0,4 0 0 0,-1 3 0 16,1-5 0-16,-5 2 0 0,5 0 0 0,3 0 0 16,-4 1 0-16,4-7 0 0,0 0 0 0,0 6 0 15,0 0 0-15,-3-3 0 0,3-3 0 0,0 0 0 16,0 0 0-16,3 10 0 0,-3-1 0 0,0-9 0 0,0 0 0 15,0 0 0-15,0 0 0 0,0 0 0 0,7-3 0 0,-7 3 0 16,8 3 0-16,-1-3 0 0,-4 6 0 0,1-2 0 16,3-4 0-16,-4 6 0 0,1-6 0 15,3 3 0-15,3 3 0 0,-3-3 0 16,4 1 0-16,-4-1 0 0,0 0 0 0,0 3 0 0,0-3 0 0,0 0 0 16,-3 7 0-16,3-4 0 0,-4 0 0 0,1 4 0 15,3 2 0-15,-7-2 0 0,4-7 0 0,-4 12 0 16,0-5 0-16,0 2 0 0,0-2 0 15,-4 2 0-15,4 1 0 0,-7-1 0 0,7-2 0 0,-4-1 0 16,1-2 0-16,-1-1 0 0,-3 0 0 0,4 0 0 16,3-6 0-16,-11 0 0 0,4 0 0 0,-3-3 0 15,-1-3-20-15,0-3-8 0,1-1 0 16,-1-2-1-16,4-4-56 0,-3-3-11 0,-5 3-3 0</inkml:trace>
  <inkml:trace contextRef="#ctx0" brushRef="#br0" timeOffset="189995.091">5165 14258 1591 0,'0'0'35'0,"0"0"7"0,0 0 2 0,0 0 0 0,0 0-35 0,0 0-9 0,-4 6 0 0,1 1 0 15,-1 2 77-15,1 0 14 0,-1 1 2 0,1-1 1 16,3 7-18-16,0-3-3 0,0 2-1 0,0 1 0 15,0 3-57-15,0-4-15 0,0 7 0 0,3-3 0 16,1 0 0-16,-1 3 8 0,1 0-8 0,3 3 0 16,-7 0 0-16,7-3 0 0,0 6 0 0,-4 4 0 15,4-4 0-15,0 0 0 0,-3 0 0 0,3 7 0 16,-3-7-9-16,-1 0 9 0,1-3-13 0,-1 3 5 16,-3-3 8-16,4 1 9 0,-4-4-1 0,3-1-8 15,-3-2-15-15,4 0-9 16,-1 0-3-16,1 0 0 0,-1 0-1 0,-3-4 0 15,4-5 0-15,-4 5 0 0,3-5-37 0,1-1-8 0,-4-6-2 0,0-3 0 16,0 0-50-16,0 0-11 0,0 0-1 0,0 0-290 16,0-9-57-16</inkml:trace>
  <inkml:trace contextRef="#ctx0" brushRef="#br0" timeOffset="190322.282">5045 14575 1104 0,'0'0'31'0,"0"0"8"0,0 0-31 0,0 0-8 0,-4 3 0 0,4-3 0 16,0 0 97-16,0 0 19 0,0 0 3 0,0 0 1 15,0 0 6-15,0 0 2 0,-3 0 0 0,3 0 0 16,0 0-52-16,0 0-9 0,0 9-3 15,3-2 0-15,-3-4-28 16,4 6-7-16,3-9-1 0,0 10 0 0,3-4-13 0,1 0-3 0,0-3-1 0,-1 4 0 16,4-1-11-16,0 0 0 0,1 0 0 0,-1 1 0 15,-4-4 0-15,1 3-17 0,3 0 4 0,-7 1 1 16,4-1-12-16,-4-3-1 0,3 3-1 0,-3-3 0 16,4 7-10-16,-4-4-1 0,3-3-1 0,5 3 0 15,-5-2 9-15,-3-4 1 0,4 0 1 0</inkml:trace>
  <inkml:trace contextRef="#ctx0" brushRef="#br0" timeOffset="191602.53">6004 14816 533 0,'-7'0'15'0</inkml:trace>
  <inkml:trace contextRef="#ctx0" brushRef="#br0" timeOffset="191986.739">5990 14324 1160 0,'-3'9'32'0,"3"1"9"0,-4 2-33 0,1 1-8 0,3-1 0 0,-4 4 0 16,1 0 80-16,3-1 15 0,-4 1 2 0,4 3 1 16,0 0-26-16,0 0-6 0,0-4-1 0,4 7 0 15,-4-3-47-15,3 3-10 0,1-3-8 0,-1 6 12 16,1-3 18-16,3 3 4 0,-4 0 1 0,4 0 0 16,0 0-23-16,-3 3-4 0,6 1 0 0,-6-4-8 15,-1-3 8-15,1 6-8 0,-4-6 0 0,0-3 0 16,0-1 0-16,4-2 0 0,-1-3 0 0,-3 2 0 15,0-2 0-15,4-1 0 0,-4-2 0 0,0-1-9 16,0-3-25-16,0-6-5 0,0 0-1 0</inkml:trace>
  <inkml:trace contextRef="#ctx0" brushRef="#br0" timeOffset="192541.52">6121 14775 1653 0,'0'0'47'0,"0"0"10"0,0 0-45 16,0 7-12-16,0-1 0 0,0-6 0 0,0 6 44 0,0-6 6 0,0 10 2 0,0-4 0 15,0-6-16-15,3 6-4 0,1-3 0 0,-1 7 0 16,1-10-11-16,-1 9-2 0,1-9-1 0,6 10 0 16,-2-10-6-16,-5 6 0 0,1-3-1 0,3-3 0 15,3 6-11-15,-3-3 0 0,0 1 0 0,4-4 0 16,-4 0-10-16,4 0-1 0,-4 0 0 0,3-4 0 16,-3 1 23-16,0 3 5 0,0-6 1 0,4 3 0 15,-4-3-29-15,-4 6-5 0,1-10-2 0,0 7 0 16,-1-3 18-16,-3-4 0 0,4 7 0 0,-4-6 0 15,0 3 0-15,3-7 8 0,-3 4-8 0,0-1 12 16,0 1-36-16,0-1-7 0,0 4-1 0,0-6-1 16,0 8-4-16,-3-2-1 0,3-3 0 0,-4 9 0 15,4 0 29-15,0-10 9 0,0 10 0 0,-7 0 0 16,7 0 0-16,-4-3 0 0,1 3 0 0,3 0 0 16,-7 3 0-16,-4-3 0 0,8 0 0 0,-4 10 0 15,0-1 0-15,0-3 0 0,0 4 0 0,0 2 0 16,-1 1 0-16,1 3 0 0,4-4 0 0,-8 7 0 0,8-3 45 15,-4 2 10-15,3 1 1 0,1 0 1 16,-1 0-40-16,4 0-8 0,0 0-1 0,4-4-8 16,-4 4 0-16,3 0 0 0,1-3 0 0,-1-1 0 0,4-2 0 0,-3-1 0 0,6-2 0 15,-3-1 0-15,4-3 0 0,0 1 0 0,6-1 0 0,1-3-9 16,-4-3-91 0,0 0-19-16</inkml:trace>
  <inkml:trace contextRef="#ctx0" brushRef="#br0" timeOffset="193607.657">6879 14703 1400 0,'-7'-3'40'0,"7"3"8"16,0 0-39-16,0 0-9 0,0 0 0 0,0 0 0 16,-3 13 26-16,-1-4 3 0,1 1 1 0,3 2 0 15,-4 1-15-15,4-1-3 0,0 1-1 0,0 2 0 16,0 1 34-16,0 0 7 0,0-1 2 0,0-2 0 15,0 3-18-15,0-4-3 0,0 1-1 0,0-1 0 16,0 1-7-16,0-4-1 0,0 1-1 0,0-7 0 16,0 6-4-16,0-3-1 0,0-6 0 0,0 4 0 15,0-4-18-15,-4 9 0 0,4-9 0 0,0 0 0 16,0 0 16-16,0 0-4 0,0 0-1 0,0 0 0 16,0 0-11-16,0 0 8 0,0 0-8 0,0 0 8 15,0 0-8-15,0-9 0 0,0-1 0 0,-3-2 0 16,3-1 0-16,3 1 0 0,-3-4 0 0,4 3 0 15,-4 1-10-15,0 2-4 0,0 1-1 0,0 0 0 0,0-1 72 16,0 1 15-16,4 6 2 0,-1-4 1 16,-3 7-60-16,0 0-15 0,0 0 0 0,0-6 0 15,4 3-48-15,-1-3-13 0,1 3-3 0,-4 3 0 0,0 0 64 0,0 0 0 0,0 0 0 0,3 9 10 16,1 0 0-16,3 1 0 0,-4-1 0 0,8 7 0 16,-4-4-10-16,-7 4 10 0,7 0-10 15,0-4 10-15,0 1-10 0,-3-1 0 0,3-2 0 0,0-1 8 16,0 1-8-16,0-1 0 0,-4-3 0 0,4-3 0 15,-7-3-15-15,4 0 2 0,-4 0 0 0,0 0 0 16,7 0 1-16,-7 0 0 0,4 0 0 0,-1-3 0 16,1-3 12-16,-4 3-12 0,0-7 12 0,0 4-12 15,0-3 12-15,0-1-11 0,0 1 11 0,0 0-10 16,0 2 10-16,0-2 0 0,0-1 0 0,0 1-8 16,3 0 8-16,-3 2 0 0,4-2 0 0,-4 6 0 15,3-7 0-15,1 4 0 0,-4-3 0 0,3 6 0 16,1-4 0-16,-1 4-8 0,4 0 8 0,-7 3 0 15,4-3 0-15,-1 3-8 0,1 0 8 0,-4 0 0 16,3 0 0-16,5 0 0 0,-5 0 0 0,1 0 0 16,-4 0 0-16,7 3 11 0,-4-3-1 0,4 3 0 15,-3-3-10-15,-1 0-11 0,4-3 3 0,-3 6 0 16,3 0 8-16,-4 7 0 0,1-1 10 0,-1 7-10 16,1-4 0-16,0 4 0 0,-1 3 0 0,1-3 0 15,-1 2 0-15,1-2 0 0,-4-3 0 0,3 2 0 16,-3-5 0-16,4 2 0 0,-4-2 0 0,0-1 0 15,0-9-26-15,0 0-5 0,0 0-1 0,0 0 0 16,0 0-144-16,0 0-28 0</inkml:trace>
  <inkml:trace contextRef="#ctx0" brushRef="#br0" timeOffset="194148.472">7218 14757 1579 0,'0'0'32'0,"0"0"10"0,0 0-34 0,0 0-8 0,0 6 0 0,-4 0 0 15,4 4 84-15,4-4 14 0,-4 0 3 0,3 4 1 16,1-1-61-16,-1-3-12 0,1 4-2 0,-1-7-1 15,1 6 9-15,3 1 1 0,-3-4 1 0,3-3 0 16,0 3-8-16,-4-3-1 0,8 1-1 0,-8-1 0 16,1-3-27-16,-4 0 0 0,7 0 0 0,0-3 0 15,-3-1 0-15,-1-5 0 0,1 6 0 0,-1-3 0 16,-3-4 33-16,4 1 2 0,-4-1 0 0,3 1 0 16,-3 0-22-16,4-1-4 0,-4 1-1 0,0-4 0 15,0 7-8-15,0-3 0 0,0-1 9 0,0 4-9 16,-4 0-12-16,4-4-8 0,-3 7 0 0,3-3-1 15,0 6-15-15,-4-3-4 0,4 3 0 0,0 0 0 16,0 0-7-16,0 0-1 0,0 0-1 0,0 0 0 0,0 0 39 16,0 0 10-16,-3 3 0 0,-4 3 0 0,3-3 0 15,0 7 0-15,1-4 0 0,-1 6 0 0,1-2 0 16,-1 2 0-16,4 1 0 0,-3 3 0 0,-4-1 0 16,3-2 0-16,4 6 0 0,-3-1 0 0,3-2 20 0,0 3 5 0,3-3 2 0,-3-1 0 15,4-2-6-15,-4-4-1 0,7 7 0 0,-7-4 0 16,3-2-9-16,-3-1-3 15,4 1 0-15,3-1 0 0,-4 0 0 0,5 1 0 0,-5-4 0 16,4 0 0-16,0 1-8 0,0 2 0 0,4-3 0 0,-1-3 8 16,1 1-8-1,0-4-14-15,3 6 3 0,-4-6 1 0,4 0-97 16,-3-6-19-16,3 6-4 0</inkml:trace>
  <inkml:trace contextRef="#ctx0" brushRef="#br0" timeOffset="194425.753">7542 14807 1337 0,'0'12'28'0,"-3"-2"6"0,3 5-34 16,0-2 0-16,-4 3 0 0,4 2 0 0,0-5 109 0,0 3 15 0,0-4 4 0,0 1 0 16,0-4-83-16,0 1-16 0,0-1-3 0,0 0-1 31,0 1-40-31,0-10-8 0,0 9-1 0,0-9-1 0,0 0 25 16,0 0 0-16,0 0 0 0</inkml:trace>
  <inkml:trace contextRef="#ctx0" brushRef="#br0" timeOffset="194588.321">7461 14531 1337 0,'-3'9'56'15,"-1"1"-44"1,1-4 29-16,-1 3 7 0,1-5 0 0</inkml:trace>
  <inkml:trace contextRef="#ctx0" brushRef="#br0" timeOffset="194927.406">7666 14399 2079 0,'-4'16'59'0,"4"0"13"0,-3-4-58 16,3 7-14-16,0 3 0 0,0-3 0 0,0 3 36 0,0 0 4 0,0 0 0 0,0-4 1 15,0 7-16-15,3 1-3 0,-3-5-1 16,4 5 0-16,-1-1-21 0,-3-3-13 0,4 6 1 16,-1 0 1-16,-3 0 28 0,4-6 6 15,0 6 1-15,-4-6 0 0,3 0-16 0,1 0-8 0,-1-3 8 16,1 3-8-16,-1-6 0 0,1-1-15 0,-1 1 3 16,1-3 0-16,-1-4-106 15,1 0-21-15,-1 1-4 0</inkml:trace>
  <inkml:trace contextRef="#ctx0" brushRef="#br0" timeOffset="195275.49">7782 14384 1758 0,'0'0'36'0,"0"0"10"0,0 0-37 15,0 0-9-15,0 0 0 0,0 0 0 0,0 0 67 0,0 9 11 0,-3-3 2 0,3 7 1 16,-7-1-13 0,3-2-4-16,4 5 0 0,0 4 0 0,0-3 0 0,0 3-1 0,0 0 0 0,4 2 0 15,3 1-50 1,-7-3-13-16,3 3 0 0,-3 6 0 0,0-6 0 0,0 7 0 0,4-1 0 0,-4 0 0 15,3 0 0-15,1 0 0 0,-1 1 0 0,1-1 0 16,-1-3 0-16,1-3 0 0,0 0 0 0,3-3 0 16,-4-1-68-16,1-5-18 15,3-4-4-15,-4 1-1 0,4 2-93 0,-3-5-20 0,-1-1-3 0</inkml:trace>
  <inkml:trace contextRef="#ctx0" brushRef="#br0" timeOffset="196239.371">8015 14747 1067 0,'0'0'22'0,"0"0"6"16,0 0-28-16,0 0 0 0,-3 3 0 0,3-3 0 16,-4 7 79-16,4-7 10 0,-3 9 3 0,-1-3 0 15,4-6-10-15,0 7-2 0,0-1 0 0,0-6 0 0,4 9-8 0,-4-2-1 0,0-7-1 0,3 6 0 32,1 0-21-32,3 0-4 0,-4-6-1 0,4 10 0 15,-3-4-28-15,3-3-5 0,3 3-2 0,-3-2 0 0,1 2-9 16,-1-3 0-16,0-3 0 0,-4 0 0 0,8 0 9 15,-8 0-9-15,1 0 10 0,3-3-10 0,-4-3 24 0,1-4-2 0,-1 1 0 0,4 6 0 16,-7-7 2-16,4 4 0 0,-4-3 0 0,0-1 0 16,0 4-10-16,0-4-2 0,0 1 0 0,-4 3 0 15,4 0-12-15,0-1 0 0,0 7 0 0,-3-3 0 16,-1-3-28-16,1 0-1 0,3 6-1 0,-7 0 0 16,7 0 18-16,0 0 12 0,0 0-13 0,-7 0 5 15,0 6-12-15,0 0-1 0,0 0-1 0,0 1 0 16,0 2 11-16,-1 0 3 0,1 1 0 0,0 2 0 15,0 1 8-15,0-4 0 0,7 1 0 16,-7 9 8-16,4-10 0 0,-1 7 0 0,1-7 0 0,-1 7 0 16,4-4 3-16,-3 1 1 0,3-1 0 0,3-2 0 15,-3 5-12-15,4-5 10 0,-1 2-10 0,1-2 10 16,-1 2-1-16,4-2 0 0,-3-1 0 0,-1 1 0 16,4-1-9-16,0 0 0 0,-3-2-12 0,3-1 12 15,-3 0 0-15,3-3 0 0,0 0 0 0,0 1 12 16,0-4-12-16,0 6-17 0,0-6 4 0,3-6 1 15,1 6-24-15,0 0-4 0,-1-4 0 0,1 1-1 16,-1 0-181-16,1-3-36 0</inkml:trace>
  <inkml:trace contextRef="#ctx0" brushRef="#br0" timeOffset="196625.044">8343 14885 1337 0,'-3'6'28'0,"-4"1"6"0,3 2-34 0,4-3 0 0,-3 4 0 0,3-1 0 16,0-2 92-16,0-1 12 0,0 3 3 0,0 1 0 15,0-1-30-15,0 0-5 0,3-2-2 0,-3 2 0 16,4-3-20-16,-1 1-4 0,4 2-1 0,-3-3 0 15,-1 1-4-15,4-4-1 0,-3 3 0 0,3 0 0 16,0 1-17-16,-4-4-4 0,5 3-1 0,-5-3 0 16,4 0-18-16,-3 0 8 0,3 0-8 0,-4-3 0 15,4 0 0-15,-3 0 0 0,3 0 0 0,0 0 0 16,-4-3 0-16,5-3 0 0,-5 0 0 0,1 0 0 16,-4-1 0-16,3-2 15 0,-3-1-3 0,0 1-1 15,0 0 9-15,0-4 3 0,0-3 0 0,0 4 0 16,-3 2-10-16,3-5-1 0,-4 2-1 0,4 1 0 15,-3-1-11-15,3 1-11 0,-4-1 3 0,4 4 0 16,0-7-33-16,-4 7-7 0,4-1 0 0,0 1-1 16,0-1-110-16,0 1-21 0,0 3-5 0</inkml:trace>
  <inkml:trace contextRef="#ctx0" brushRef="#br0" timeOffset="197256.807">8597 14854 1672 0,'0'0'48'0,"0"0"9"16,0 0-45-16,0 0-12 0,0 0 0 0,0 0 0 16,0 0 75-16,0 0 13 0,0 0 2 0,0 0 1 15,0 0-47-15,0 0-8 0,4 3-3 0,-4 10 0 16,3-7-8-16,1 3-1 0,-4 1-1 0,3-1 0 15,1 0-14-15,-4 1-9 0,3-1 12 0,1 1-12 16,-1-1 10-16,-3 0-10 0,4 1 8 0,-1-1-8 16,-3 1 0-16,4-7 0 0,-4-3 0 0,0 0 0 15,0 0 12-15,0 0-4 0,0 0 0 0,0 0 0 16,0 0 9-16,0 0 2 0,0 0 0 0,0 0 0 16,0 0 1-16,0 0 0 0,0 0 0 0,0-10 0 0,0 7-20 15,-4-3 8-15,4-3-8 0,-3-1 0 0,3 1 0 0,-4 3 0 16,1-4 0-16,3 1 0 0,-4-4 0 0,4 4 0 0,0-4 0 0,-3 4 0 15,3-4 13-15,0 4-4 0,-4-1-1 0,4 4 0 32,0-3 8-32,-3-1 2 0,3 4 0 0,0-3 0 0,0-1 10 0,-4 4 3 15,4 0 0-15,0-1 0 0,-3-2-5 0,3 3-1 0,0 0 0 16,-4-1 0-16,4 1-25 0,0 6 0 0,0-9 0 16,0 9 0-16,4 0 0 0,-4 0 10 0,0-10-10 0,3 10 10 15,1-9-10-15,-1 9 0 0,4-3-10 0,-3-4 10 16,3 7-23-16,4 0 2 0,-1 0 0 0,1 0 0 15,-1 7-24-15,1-7-5 0,-1 0-1 16,1 3 0-16,0-3-13 0,-1 0-4 0,1 0 0 0,-1 0 0 16,-3 0-41-16,4 0-9 0,0 0-2 0</inkml:trace>
  <inkml:trace contextRef="#ctx0" brushRef="#br0" timeOffset="199253.773">9465 14854 1018 0,'0'0'21'0,"-7"-6"5"0,3-4-26 16,1 7 0-16,-4-3 0 0,3-4 0 0,4 10 83 0,-3 0 11 0,-1-6 2 0,4 6 1 15,0 0-19-15,0 0-4 0,-7-3-1 0,7 3 0 16,0 0-13-16,0 0-4 0,-3 0 0 0,3 0 0 16,0 0-11-16,0 0-2 0,0 0-1 0,-7 6 0 15,7-3-6-15,-4 7 0 0,4 5-1 0,0-2 0 16,0-4-10-16,0 7-1 0,0-3-1 0,0-1 0 16,0 4-15-16,4-4-8 0,-1 4 10 0,1-3-10 15,-1 5 0-15,1 1 0 0,-1-3 0 0,1 3 0 16,3 0 0-16,-4-4 0 0,4 4 0 0,1 0 0 15,-1-3 0-15,-4 2 0 0,1-5 0 0,-1 3 0 16,1-1 0-16,-1-2 0 0,-3-1 0 0,4-2 0 16,-4-1 0-16,0 1 0 0,0-7 0 0,3 3 0 15,-3-6 10-15,0 0-10 0,0 0 10 0,0 0-10 16,0 0 16-16,0 0-4 0,-10-6 0 0,6 3 0 16,-3-4-12-16,0 4 0 0,0-3 0 0,0-4 0 15,0 1 0-15,0 0 0 0,0-4 0 0,-4-6-10 16,4 4 10-16,4-7 0 0,-4 3 0 0,3 0 0 15,-3 3 0-15,3 1 0 0,1 5 0 0,-1-2 0 16,1-1 0-16,3-2 0 0,-4-4 0 0,1 3 0 0,3-3 0 16,-4 7 8-16,4-7 0 0,-3 6 0 0,3 1 0 15,-4-1 0-15,4-2 0 0,0 2 0 0,0-6-8 16,4 10 9-16,-4-7-9 0,3 4 10 0,1-4-10 16,-1 3 8-16,1 4-8 0,-1 0 8 0,4-1-8 0,0 7 0 0,1-6 0 0,-1 9 0 15,3-4 0 1,1-2 0-16,-1 6 0 0,1 0 0 0,0 0 0 0,-1 0 0 0,1 0 0 0,-1 6 0 15,1-2 0-15,-4-4 0 0,0 9 0 16,0-6 0-16,-3 3 0 0,3 1 0 16,0-4 0-16,-4 3 0 0,1 0-28 0,-1 1 3 0,-3-4 0 0,4 3 0 15,-8 0 44-15,4 4 9 0,-3-4 1 0,-1 3 1 16,-3 1-22-16,0-1-8 0,0 1 0 0,-4-4 9 16,4 3-9-16,-3-6 0 0,-1 4 9 0,4-1-9 15,-3-3 0-15,-1 0 9 0,0-3-9 0,1 0 0 16,-1 0 0-16,4 0 0 0,-3 0 0 0,3-3 0 15,-1 3-25-15,8 0 1 0,-3-3 0 0,3 3 0 16,0 0-25-16,0 0-5 0,0 0-1 0,0 0 0 16,0 0-53-16,0 0-12 0,0 0-1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9.254"/>
    </inkml:context>
    <inkml:brush xml:id="br0">
      <inkml:brushProperty name="width" value="0.05" units="cm"/>
      <inkml:brushProperty name="height" value="0.05" units="cm"/>
    </inkml:brush>
  </inkml:definitions>
  <inkml:trace contextRef="#ctx0" brushRef="#br0">157 330 12416 0 0,'0'0'365'0'0,"1"2"-4"0"0,40 65 3624 0 0,-41-66-3869 0 0,0-1-41 0 0,0 0 20 0 0,0 0 121 0 0,0 0 52 0 0,-7-8 270 0 0,-37-25 160 0 0,18 24-702 0 0,21 10-16 0 0,-1-1 1 0 0,1 2 0 0 0,-1-1-1 0 0,1 0 1 0 0,-1 1-1 0 0,1 0 1 0 0,0 0 0 0 0,0 1-1 0 0,0 0 1 0 0,0-1 0 0 0,0 1-1 0 0,1 1 1 0 0,-3 1 19 0 0,-35 52 454 0 0,41-53-467 0 0,0 1-1 0 0,0-1 0 0 0,0 1 0 0 0,0 0 0 0 0,1-1 1 0 0,0 1-1 0 0,0 0 0 0 0,0-1 0 0 0,0 1 0 0 0,1-1 0 0 0,0 1 1 0 0,0 0-1 0 0,0-1 0 0 0,1 2 14 0 0,2 16 13 0 0,26 51-93 0 0,-26-67 57 0 0,1 0-1 0 0,-1 0 0 0 0,1-1 1 0 0,1 1-1 0 0,-1-1 0 0 0,1 0 1 0 0,0-1-1 0 0,0 0 0 0 0,0 1 1 0 0,1-2-1 0 0,0 1 0 0 0,-1-1 1 0 0,1 0-1 0 0,0 0 0 0 0,1-1 1 0 0,-1 0-1 0 0,0 0 0 0 0,1-1 1 0 0,-1 0-1 0 0,1 0 0 0 0,-1-1 1 0 0,1 0-1 0 0,-1 0 0 0 0,6-2 24 0 0,33-12-2343 0 0,-40 7 887 0 0</inkml:trace>
  <inkml:trace contextRef="#ctx0" brushRef="#br0" timeOffset="576.122">304 1 8752 0 0,'-4'8'370'0'0,"2"1"67"0"0,1-1 0 0 0,0 1 0 0 0,0 0 0 0 0,0-1 1 0 0,1 1-1 0 0,1 0 0 0 0,0 0 0 0 0,0-1 0 0 0,1 6-437 0 0,8 40 3072 0 0,41 125 1143 0 0,-26-48-3087 0 0,-22-108-1128 0 0,1 15 0 0 0,2 0 0 0 0,2 0 0 0 0,1-1 0 0 0,5 7 0 0 0,-6-29 20 0 0,-8-14 80 0 0,14-2-144 0 0,-11-4 43 0 0,1-1-1 0 0,-2 1 1 0 0,1-1-1 0 0,-1 0 1 0 0,1 0-1 0 0,-2 0 1 0 0,1 0-1 0 0,-1 0 1 0 0,0-1-1 0 0,0 1 1 0 0,0 0-1 0 0,-1-1 2 0 0,2-10-2 0 0,26-87 2 0 0,-26 100-16 0 0,0 1-1 0 0,0-1 0 0 0,1 1 1 0 0,-1-1-1 0 0,0 1 0 0 0,1 0 1 0 0,0 0-1 0 0,0 0 0 0 0,0 1 1 0 0,0-1-1 0 0,0 1 0 0 0,1 0 1 0 0,-1-1-1 0 0,3 0 17 0 0,-3 4-20 0 0,-1 0 1 0 0,1 0-1 0 0,-1 0 1 0 0,1 0-1 0 0,-1 0 1 0 0,1 1-1 0 0,-1-1 1 0 0,0 1-1 0 0,0-1 1 0 0,0 1-1 0 0,0 0 1 0 0,0 0-1 0 0,0 0 1 0 0,0 0-1 0 0,-1 0 0 0 0,1 0 1 0 0,-1 1-1 0 0,1-1 1 0 0,-1 1-1 0 0,1 1 20 0 0,9 21 0 0 0,-1 0 0 0 0,-1 1 0 0 0,-1 1 0 0 0,-1-1 0 0 0,-2 1 0 0 0,3 27 0 0 0,-2-5-136 0 0,-6-47-569 0 0,0-2-243 0 0,0 0-48 0 0,0 0-152 0 0,0 0-596 0 0,0 0-258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7.941"/>
    </inkml:context>
    <inkml:brush xml:id="br0">
      <inkml:brushProperty name="width" value="0.05" units="cm"/>
      <inkml:brushProperty name="height" value="0.05" units="cm"/>
    </inkml:brush>
  </inkml:definitions>
  <inkml:trace contextRef="#ctx0" brushRef="#br0">183 61 6536 0 0,'0'0'328'0'0,"0"0"234"0"0,0 0 101 0 0,0 0 17 0 0,0 0 21 0 0,0 0 65 0 0,0 0 30 0 0,0 0 4 0 0,0 0-27 0 0,0 0-112 0 0,0-13 2305 0 0,-16-11-791 0 0,-24 7-1617 0 0,38 16-546 0 0,0 0 0 0 0,0 0-1 0 0,0 0 1 0 0,-1 1 0 0 0,1-1 0 0 0,0 0 0 0 0,-1 1 0 0 0,1-1 0 0 0,-1 1 0 0 0,1 0 0 0 0,0 0-1 0 0,-1 0 1 0 0,1 0 0 0 0,-1 1 0 0 0,1-1 0 0 0,0 0 0 0 0,-1 1 0 0 0,1 0 0 0 0,0-1 0 0 0,-1 1 0 0 0,1 0-1 0 0,0 0 1 0 0,0 1 0 0 0,0-1 0 0 0,0 0 0 0 0,0 1 0 0 0,0-1 0 0 0,0 1 0 0 0,0 0-12 0 0,-43 58 849 0 0,41-48-885 0 0,1 0-1 0 0,1 0 1 0 0,-1 0-1 0 0,2 0 0 0 0,0 0 1 0 0,0 1-1 0 0,2-1 1 0 0,-1 5 36 0 0,1 9 376 0 0,-1-20-420 0 0,1 0-1 0 0,-1 0 0 0 0,1 0 0 0 0,1 0 1 0 0,-1-1-1 0 0,1 1 0 0 0,0-1 0 0 0,0 1 1 0 0,0-1-1 0 0,1 1 0 0 0,0-1 0 0 0,0 0 1 0 0,1 0-1 0 0,-1-1 0 0 0,1 1 0 0 0,3 2 45 0 0,-2-4 43 0 0,1-1-1 0 0,-1 0 1 0 0,1 0-1 0 0,-1 0 0 0 0,1-1 1 0 0,0 0-1 0 0,0 0 0 0 0,0-1 1 0 0,0 1-1 0 0,0-1 1 0 0,0 0-1 0 0,0-1 0 0 0,-1 0 1 0 0,2 0-43 0 0,17 0-10 0 0,75 13-587 0 0,-95-10 608 0 0,-1-1 0 0 0,0 0 0 0 0,0 1-1 0 0,0 0 1 0 0,0 0 0 0 0,0 0 0 0 0,0 0 0 0 0,0 0 0 0 0,-1 1-1 0 0,1-1 1 0 0,-1 1 0 0 0,0 0 0 0 0,1 0 0 0 0,-1-1-1 0 0,0 1 1 0 0,-1 1 0 0 0,1-1 0 0 0,-1 0 0 0 0,1 0 0 0 0,-1 1-1 0 0,0-1 1 0 0,0 0 0 0 0,0 1 0 0 0,-1-1 0 0 0,1 1 0 0 0,-1-1-1 0 0,0 1 1 0 0,0 0 0 0 0,0-1 0 0 0,0 1 0 0 0,-1-1 0 0 0,1 1-1 0 0,-2 0-10 0 0,-32 101-102 0 0,31-100 97 0 0,0 0 0 0 0,-1 0 0 0 0,1 0 0 0 0,-1 0 0 0 0,0-1 0 0 0,0 0 0 0 0,0 1 0 0 0,0-1 0 0 0,-1-1 0 0 0,0 1 0 0 0,0-1 0 0 0,0 0 0 0 0,0 0 0 0 0,0 0 0 0 0,-1-1 0 0 0,1 1 0 0 0,-1-2 0 0 0,0 1 0 0 0,0 0 0 0 0,1-1 1 0 0,-1 0-1 0 0,0-1 0 0 0,0 1 0 0 0,0-1 0 0 0,0 0 0 0 0,0 0 0 0 0,0-1 0 0 0,0 0 0 0 0,0 0 0 0 0,1 0 0 0 0,-1-1 0 0 0,0 0 0 0 0,1 0 0 0 0,-1 0 0 0 0,1-1 0 0 0,-5-3 5 0 0,-1 0-264 0 0,9 6 197 0 0,1-1 1 0 0,0 1-1 0 0,-1-1 1 0 0,1 0-1 0 0,0 1 1 0 0,0-1-1 0 0,0 0 1 0 0,-1 0 0 0 0,1 0-1 0 0,0 1 1 0 0,0-1-1 0 0,0 0 1 0 0,0-1-1 0 0,0 1 1 0 0,1 0 0 0 0,-1 0-1 0 0,0 0 1 0 0,0 0-1 0 0,1-1 1 0 0,-1 1-1 0 0,1 0 1 0 0,-1-1-1 0 0,1 1 1 0 0,0 0 0 0 0,-1-1-1 0 0,1 0 67 0 0,0-7-607 0 0</inkml:trace>
  <inkml:trace contextRef="#ctx0" brushRef="#br0" timeOffset="549.775">520 229 10512 0 0,'0'0'306'0'0,"-1"1"-4"0"0,-16 8 503 0 0,1 0 1 0 0,0 1-1 0 0,1 1 1 0 0,0 1-1 0 0,1 0 1 0 0,-12 13-806 0 0,24-23 50 0 0,1 1 1 0 0,-1-1-1 0 0,1 0 1 0 0,-1 1-1 0 0,1 0 1 0 0,0-1-1 0 0,0 1 0 0 0,0 0 1 0 0,0-1-1 0 0,0 1 1 0 0,1 0-1 0 0,-1 0 1 0 0,1 0-1 0 0,0 0 1 0 0,0 0-1 0 0,0 0 1 0 0,0-1-1 0 0,0 1 1 0 0,1 0-1 0 0,0 0 0 0 0,-1 0 1 0 0,1 0-1 0 0,0-1 1 0 0,0 1-1 0 0,0 0 1 0 0,1-1-1 0 0,-1 1 1 0 0,0-1-1 0 0,1 1 1 0 0,0-1-1 0 0,0 0 0 0 0,1 2-50 0 0,6 2 8 0 0,-5-3-18 0 0,0 0 0 0 0,0 0 0 0 0,0 0 0 0 0,0-1 0 0 0,0 0 0 0 0,1 0 0 0 0,-1 0 0 0 0,1-1 0 0 0,-1 1-1 0 0,1-1 1 0 0,0 0 0 0 0,-1 0 0 0 0,1-1 0 0 0,1 1 10 0 0,-3-1-2 0 0,-1 0 0 0 0,1 0 0 0 0,-1 0 0 0 0,1 0 0 0 0,-1-1-1 0 0,1 1 1 0 0,-1-1 0 0 0,1 0 0 0 0,-1 1 0 0 0,0-1 0 0 0,1 0 0 0 0,-1 0 0 0 0,0-1 0 0 0,0 1 0 0 0,1 0-1 0 0,-1-1 1 0 0,0 1 0 0 0,-1-1 0 0 0,1 0 0 0 0,0 0 0 0 0,0 0 0 0 0,-1 1 0 0 0,1-2 0 0 0,-1 1-1 0 0,1 0 1 0 0,-1 0 0 0 0,0 0 0 0 0,0-1 0 0 0,0 1 0 0 0,0 0 0 0 0,0-2 2 0 0,3-9 119 0 0,1 1 1 0 0,-2-1-1 0 0,0 1 0 0 0,0-1 1 0 0,-1 0-1 0 0,-1 0 1 0 0,0 0-1 0 0,-1 0 0 0 0,0-3-119 0 0,4 27 60 0 0,8 81-104 0 0,-9-70-461 0 0,-4-15 515 0 0,2 0 1 0 0,-1 1-1 0 0,1-1 1 0 0,0 0-1 0 0,0 0 1 0 0,1 1 0 0 0,0-1-1 0 0,1 0 1 0 0,-1-1-1 0 0,1 1 1 0 0,0 0-1 0 0,1-1 1 0 0,0 0-1 0 0,0 1 1 0 0,0-2-1 0 0,1 1 1 0 0,0 0-1 0 0,1 0-10 0 0,24 15-2261 0 0,-18-15 1051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2.007"/>
    </inkml:context>
    <inkml:brush xml:id="br0">
      <inkml:brushProperty name="width" value="0.05" units="cm"/>
      <inkml:brushProperty name="height" value="0.05" units="cm"/>
    </inkml:brush>
  </inkml:definitions>
  <inkml:trace contextRef="#ctx0" brushRef="#br0">5 66 968 0 0,'0'0'472'0'0,"0"0"35"0"0,0 0 18 0 0,0 0 62 0 0,0 0 246 0 0,0 0 108 0 0,0 0 19 0 0,0 0-48 0 0,0 0-229 0 0,0 0-106 0 0,0 0-22 0 0,0 0-9 0 0,0 0-22 0 0,0 0-10 0 0,0 0-2 0 0,0 0-27 0 0,0 0-112 0 0,0 0-47 0 0,0 0-8 0 0,0 0-19 0 0,0 0-64 0 0,0 0-31 0 0,0 0-4 0 0,0 0-59 0 0,0 0-230 0 0,0 0-42 0 0,0 0 42 0 0,0 0 135 0 0,0 0 61 0 0,0 0 12 0 0,-1 1-19 0 0,-2 4-91 0 0,2-4-69 0 0,1-1-4 0 0,0 0 135 0 0,0 0 66 0 0,0 0 14 0 0,0 0 11 0 0,0 0 45 0 0,0 0 17 0 0,0 0 7 0 0,0 0-10 0 0,0 0-44 0 0,0 0-17 0 0,0 0-6 0 0,0 0-14 0 0,0 0-51 0 0,0 1-33 0 0,15 130 3901 0 0,-7-87-3140 0 0,5 7-19 0 0,0 7-232 0 0,4-21-566 0 0,-9-8-70 0 0,8-8-572 0 0,-14-20 578 0 0,-2-1-5 0 0,3 0-22 0 0,-1-1 79 0 0,0 0-1 0 0,0 0 1 0 0,0 0-1 0 0,0-1 1 0 0,0 1-1 0 0,-1 0 1 0 0,1-1-1 0 0,0 1 1 0 0,-1-1-1 0 0,1 0 1 0 0,-1 1-1 0 0,0-1 1 0 0,0 0-1 0 0,0 0 1 0 0,1 0-1 0 0,-2 0 1 0 0,1 0-1 0 0,0 0 0 0 0,0 0 1 0 0,-1 0-1 0 0,1 0 1 0 0,-1 0-1 0 0,1-2 13 0 0,8-169 1078 0 0,-9 138-924 0 0,-2-18-154 0 0,0 39 0 0 0,1-1 0 0 0,1 0 0 0 0,0 1 0 0 0,1-1 0 0 0,1 0 0 0 0,0 1 0 0 0,2-4 0 0 0,-3 11 0 0 0,-1 1-21 0 0,0 5-82 0 0,0 1-3 0 0,0 0-17 0 0,0 0-104 0 0,21-4-3089 0 0,-5 0 2125 0 0,-7 3 607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2.459"/>
    </inkml:context>
    <inkml:brush xml:id="br0">
      <inkml:brushProperty name="width" value="0.05" units="cm"/>
      <inkml:brushProperty name="height" value="0.05" units="cm"/>
    </inkml:brush>
  </inkml:definitions>
  <inkml:trace contextRef="#ctx0" brushRef="#br0">0 1 6800 0 0,'0'0'144'0'0,"0"0"76"0"0,0 0 192 0 0,1 8 588 0 0,11 37 2493 0 0,-7 21 1133 0 0,-3-39-3794 0 0,-4 31-88 0 0,1-37-846 0 0,2-20 7 0 0,-1-1-88 0 0,0 0-38 0 0,0 0-10 0 0,0 0-50 0 0,4-5-784 0 0,0-2 468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2.711"/>
    </inkml:context>
    <inkml:brush xml:id="br0">
      <inkml:brushProperty name="width" value="0.05" units="cm"/>
      <inkml:brushProperty name="height" value="0.05" units="cm"/>
    </inkml:brush>
  </inkml:definitions>
  <inkml:trace contextRef="#ctx0" brushRef="#br0">0 1 8592 0 0,'0'0'240'0'0,"0"0"64"0"0,0 0-240 0 0,0 0-64 0 0,0 8 0 0 0,0-8 0 0 0,0 0-328 0 0,0 0-80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3.397"/>
    </inkml:context>
    <inkml:brush xml:id="br0">
      <inkml:brushProperty name="width" value="0.05" units="cm"/>
      <inkml:brushProperty name="height" value="0.05" units="cm"/>
    </inkml:brush>
  </inkml:definitions>
  <inkml:trace contextRef="#ctx0" brushRef="#br0">23 494 10504 0 0,'0'0'226'0'0,"0"2"81"0"0,3 45 2856 0 0,3-23-2053 0 0,-6-23-1031 0 0,0 1 0 0 0,1-1 0 0 0,0 0 0 0 0,-1 0 0 0 0,1 0 0 0 0,0 0 0 0 0,-1 0 0 0 0,1 0 0 0 0,0 0 0 0 0,0 0 0 0 0,0 0 0 0 0,0 0 0 0 0,0-1-1 0 0,0 1 1 0 0,0 0 0 0 0,0-1 0 0 0,0 1 0 0 0,0 0 0 0 0,1-1 0 0 0,-1 1 0 0 0,0-1 0 0 0,0 0 0 0 0,0 1 0 0 0,1-1 0 0 0,-1 0 0 0 0,0 0 0 0 0,0 0 0 0 0,1 0 0 0 0,-1 0 0 0 0,0 0 0 0 0,1 0 0 0 0,-1 0 0 0 0,0-1 0 0 0,0 1-1 0 0,1 0 1 0 0,-1-1 0 0 0,0 1 0 0 0,0-1 0 0 0,0 1 0 0 0,0-1 0 0 0,0 0 0 0 0,0 1 0 0 0,1-1-79 0 0,34-43 3358 0 0,-15-2-2183 0 0,-13 0-3326 0 0,-8 45 2051 0 0,-1-1-1 0 0,0 1 0 0 0,0 0 0 0 0,0 0 0 0 0,0 0 0 0 0,0 0 1 0 0,0 0-1 0 0,0 0 0 0 0,-1 0 0 0 0,1 0 0 0 0,0 0 0 0 0,0 1 1 0 0,-1-1-1 0 0,1 0 0 0 0,0 1 0 0 0,-1-1 0 0 0,1 1 0 0 0,-1 0 0 0 0,1-1 1 0 0,0 1-1 0 0,-1 0 0 0 0,1 0 0 0 0,-1 0 0 0 0,1 0 0 0 0,-1 0 1 0 0,1 0-1 0 0,-1 0 0 0 0,1 1 0 0 0,-1-1 0 0 0,1 0 0 0 0,0 1 1 0 0,-1-1-1 0 0,1 1 0 0 0,-1 0 0 0 0,1-1 101 0 0,-17 16 487 0 0,13-14-408 0 0,0 1-1 0 0,0 0 1 0 0,0 0 0 0 0,0 1 0 0 0,1-1 0 0 0,-1 1 0 0 0,1 0-1 0 0,0 0 1 0 0,0 0 0 0 0,0 1 0 0 0,1-1 0 0 0,-1 1 0 0 0,1 0 0 0 0,0 0-1 0 0,1 0 1 0 0,-1 1 0 0 0,1-1 0 0 0,0 0 0 0 0,1 1 0 0 0,-1 0-1 0 0,1-1 1 0 0,0 1 0 0 0,0 0-79 0 0,1 5 12 0 0,0 1 0 0 0,1-1 0 0 0,0 1 0 0 0,0-1 0 0 0,1 0 0 0 0,1 0 0 0 0,0 0 0 0 0,1 0 0 0 0,0 0 0 0 0,0-1 0 0 0,1 1 0 0 0,2 1-12 0 0,-1-3-46 0 0,1-1 0 0 0,0 0 0 0 0,1 0 0 0 0,0 0 0 0 0,0-1 0 0 0,1 0 0 0 0,-1-1 0 0 0,1 0 0 0 0,1 0-1 0 0,-1-1 1 0 0,5 2 46 0 0,-11-6-206 0 0,0 0 0 0 0,0 1 0 0 0,1-1 0 0 0,-1-1-1 0 0,0 1 1 0 0,1 0 0 0 0,-1-1 0 0 0,0 0 0 0 0,1 0-1 0 0,-1 0 1 0 0,1 0 0 0 0,-1 0 0 0 0,0-1 0 0 0,1 0-1 0 0,-1 1 1 0 0,0-1 0 0 0,1 0 0 0 0,-1-1 0 0 0,0 1-1 0 0,0-1 1 0 0,0 1 0 0 0,0-1 0 0 0,0 0 0 0 0,-1 0-1 0 0,1 0 1 0 0,2-2 206 0 0,3-5-1478 0 0</inkml:trace>
  <inkml:trace contextRef="#ctx0" brushRef="#br0" timeOffset="500.661">312 386 10696 0 0,'-1'48'496'0'0,"6"58"4702"0"0,12 1-2019 0 0,-17-73-2205 0 0,0-32-699 0 0,5 3 260 0 0,3-94-7 0 0,-4 35-58 0 0,5 0 226 0 0,-8 32-204 0 0,-1 20-444 0 0,4-4-36 0 0,0 2-22 0 0,-4 3-44 0 0,0 1-15 0 0,0 0-22 0 0,18 16-133 0 0,-9-7 216 0 0,-1 1 1 0 0,-1 0-1 0 0,0 0 0 0 0,0 0 0 0 0,-1 1 0 0 0,0 0 1 0 0,-1 1-1 0 0,0-1 0 0 0,-1 1 0 0 0,-1 0 0 0 0,1 0 0 0 0,-2 0 1 0 0,0 0-1 0 0,1 11 8 0 0,4 15-767 0 0,-1-4 396 0 0,-6-28-72 0 0,1 1 1 0 0,0-1 0 0 0,1 1-1 0 0,-1-1 1 0 0,1 1 0 0 0,0-1-1 0 0,1 0 1 0 0,-1 0 0 0 0,1 0-1 0 0,0 0 1 0 0,2 1 442 0 0,-1-2-1676 0 0,1 2-190 0 0</inkml:trace>
  <inkml:trace contextRef="#ctx0" brushRef="#br0" timeOffset="1349.48">627 0 10416 0 0,'0'0'225'0'0,"0"0"126"0"0,0 0 377 0 0,0 0 157 0 0,0 0 38 0 0,0 0-33 0 0,0 0-154 0 0,-10 5 1696 0 0,9 1-2236 0 0,0 0 1 0 0,1 1-1 0 0,0-1 1 0 0,0 0-1 0 0,0 1 0 0 0,1-1 1 0 0,0 0-1 0 0,0 1 0 0 0,1-1 1 0 0,-1 0-1 0 0,2 3-196 0 0,0-1 153 0 0,57 266 1379 0 0,-41-67-1532 0 0,-4-24 0 0 0,-11-66-1344 0 0,-4-115 832 0 0,0-2 0 0 0,0 0 0 0 0,0 0 0 0 0,0 0-68 0 0,0 0-285 0 0,1-1-125 0 0,3-5-30 0 0</inkml:trace>
  <inkml:trace contextRef="#ctx0" brushRef="#br0" timeOffset="1709.035">574 299 12240 0 0,'11'-9'266'0'0,"-9"7"1"0"0,-1 1-171 0 0,14-15 4657 0 0,5 18-3416 0 0,-7 2-655 0 0,120 60-994 0 0,-56-41-2360 0 0,-68-19 1965 0 0,-1 0-11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9.077"/>
    </inkml:context>
    <inkml:brush xml:id="br0">
      <inkml:brushProperty name="width" value="0.05" units="cm"/>
      <inkml:brushProperty name="height" value="0.05" units="cm"/>
    </inkml:brush>
  </inkml:definitions>
  <inkml:trace contextRef="#ctx0" brushRef="#br0">337 793 12632 0 0,'-2'1'269'0'0,"-2"0"-163"0"0,0 1 0 0 0,0-1 0 0 0,0 0 0 0 0,0 0 0 0 0,0 0 0 0 0,-1-1 0 0 0,1 0 0 0 0,0 1 0 0 0,0-2 0 0 0,-1 1 0 0 0,1 0 0 0 0,0-1 0 0 0,-1 0 0 0 0,1 0-106 0 0,-49-6 509 0 0,-3 3-179 0 0,49 2-322 0 0,-1 1 0 0 0,0 1 0 0 0,0-1 0 0 0,0 1 0 0 0,0 1 0 0 0,0 0 0 0 0,0 0 0 0 0,1 0 0 0 0,-1 1 0 0 0,0 0 0 0 0,1 1 0 0 0,-3 0-8 0 0,6-1 29 0 0,0 0 0 0 0,0 0 0 0 0,1 0 0 0 0,-1 1 0 0 0,1-1 0 0 0,-1 1 0 0 0,1 0 0 0 0,0 0 0 0 0,0 0 0 0 0,1 0 1 0 0,-1 0-1 0 0,0 0 0 0 0,1 1 0 0 0,0 0 0 0 0,0-1 0 0 0,0 1 0 0 0,0 0 0 0 0,1 0 0 0 0,-1 0 0 0 0,1 0 0 0 0,0 0 1 0 0,0 4-30 0 0,1-5-33 0 0,1 0 0 0 0,-1 0 0 0 0,1 1 0 0 0,0-1 1 0 0,0 0-1 0 0,0 0 0 0 0,0 0 0 0 0,1 0 0 0 0,-1 0 0 0 0,1 0 1 0 0,0 0-1 0 0,0 0 0 0 0,0-1 0 0 0,0 1 0 0 0,0-1 1 0 0,0 1-1 0 0,1-1 33 0 0,1 3 98 0 0,1-1-112 0 0,0-1 1 0 0,0 0 0 0 0,0 0-1 0 0,0 0 1 0 0,0-1 0 0 0,0 0-1 0 0,1 0 1 0 0,-1 0 0 0 0,1-1-1 0 0,-1 1 1 0 0,1-1 0 0 0,0-1-1 0 0,0 1 1 0 0,-1-1 13 0 0,9 2 9 0 0,-7-1-103 0 0,-1-1 0 0 0,1 0 0 0 0,-1 0 0 0 0,1-1 0 0 0,-1 1 0 0 0,1-1 0 0 0,-1-1 0 0 0,0 1 0 0 0,1-1 0 0 0,-1 0 0 0 0,0-1 0 0 0,0 0 0 0 0,0 0 0 0 0,-1 0 0 0 0,1 0 0 0 0,-1-1 0 0 0,0 0 0 0 0,1 0 0 0 0,-2 0 0 0 0,1-1 0 0 0,0 0 0 0 0,-1 0 94 0 0,9-10-76 0 0,-1 0 0 0 0,-1-1 0 0 0,0-1-1 0 0,-1 0 1 0 0,-1 0 0 0 0,7-16 76 0 0,-11 21 127 0 0,8-17 445 0 0,-1-1 0 0 0,-1 0 0 0 0,-2-1 0 0 0,5-28-572 0 0,-9 29 24 0 0,-1 0 1 0 0,-2 0 0 0 0,-1 0 0 0 0,-2 0 0 0 0,-1-9-25 0 0,-3 3 0 0 0,2-1 0 0 0,-1 0 0 0 0,-3 0 0 0 0,-1 0 0 0 0,-1 1 0 0 0,-3 1 0 0 0,-8-20 0 0 0,-19-17 53 0 0,34 58 48 0 0,5 13-54 0 0,0 1-102 0 0,0 0-41 0 0,0 8-74 0 0,14 102-398 0 0,32 369 16 0 0,-38-361 349 0 0,-3 143 12 0 0,-5-167 193 0 0,0-92 103 0 0,0-2-161 0 0,0 0-68 0 0,0 0-17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49.326"/>
    </inkml:context>
    <inkml:brush xml:id="br0">
      <inkml:brushProperty name="width" value="0.05" units="cm"/>
      <inkml:brushProperty name="height" value="0.05" units="cm"/>
    </inkml:brush>
  </inkml:definitions>
  <inkml:trace contextRef="#ctx0" brushRef="#br0">11 152 10696 0 0,'0'0'389'0'0,"0"0"-164"0"0,0 0 239 0 0,0 0 134 0 0,0 0 30 0 0,0 0-64 0 0,0 0-284 0 0,0 0-120 0 0,0 0-28 0 0,13-5-4 0 0,26-32-128 0 0,25-24 0 0 0,-50 29-855 0 0,-14 28 814 0 0,-2-2 41 0 0,-5-1 0 0 0,2 7 85 0 0,1 0 1 0 0,-1 0-1 0 0,1 1 0 0 0,0-1 1 0 0,-1 1-1 0 0,1 0 1 0 0,-1 0-1 0 0,1 0 1 0 0,0 0-1 0 0,0 1 1 0 0,0 0-1 0 0,0 0 1 0 0,0 0-1 0 0,0 0 1 0 0,0 1-1 0 0,1-1 1 0 0,-1 1-1 0 0,1 0 1 0 0,-1 0-1 0 0,1 1 1 0 0,0-1-1 0 0,0 2-85 0 0,0-2 21 0 0,-1 1-14 0 0,0 0 1 0 0,0 1-1 0 0,1 0 1 0 0,0-1-1 0 0,0 1 0 0 0,0 1 1 0 0,1-1-1 0 0,-1 0 1 0 0,1 1-1 0 0,1-1 0 0 0,-1 1 1 0 0,1-1-1 0 0,0 1 1 0 0,0 0-1 0 0,1 0 1 0 0,-1-1-1 0 0,1 1 0 0 0,0 0 1 0 0,1 0-1 0 0,0-1 1 0 0,0 1-1 0 0,0 0 1 0 0,2 5-8 0 0,18 73 716 0 0,-18-75-792 0 0,0-1 1 0 0,1 0 0 0 0,0 0 0 0 0,0-1 0 0 0,0 1 0 0 0,1-1 0 0 0,0 0 0 0 0,1 0 0 0 0,0 0 0 0 0,0-1 0 0 0,0 0 0 0 0,1 0 0 0 0,0 0 0 0 0,0-1 0 0 0,0 0 0 0 0,0-1 0 0 0,1 0 0 0 0,0 0 0 0 0,0 0 0 0 0,0-1 0 0 0,8 2 75 0 0,1-1-564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2.745"/>
    </inkml:context>
    <inkml:brush xml:id="br0">
      <inkml:brushProperty name="width" value="0.05" units="cm"/>
      <inkml:brushProperty name="height" value="0.05" units="cm"/>
    </inkml:brush>
  </inkml:definitions>
  <inkml:trace contextRef="#ctx0" brushRef="#br0">91 3 12632 0 0,'0'0'269'0'0,"-2"0"8"0"0,-12-3-102 0 0,12 3 162 0 0,1 1 111 0 0,-4 3-190 0 0,-1 0 0 0 0,2 1 0 0 0,-1-1 1 0 0,0 1-1 0 0,1 0 0 0 0,0 0 0 0 0,0 1 0 0 0,1-1 0 0 0,-1 1 0 0 0,1 0 0 0 0,1 0 0 0 0,-1 0 0 0 0,1 0 0 0 0,0 0 0 0 0,0 1 0 0 0,1-1 0 0 0,-1 1 0 0 0,1 4-258 0 0,-8 65 398 0 0,9 6-764 0 0,13-33 366 0 0,-12-46 19 0 0,1-1 0 0 0,-1 0 1 0 0,1 0-1 0 0,-1 0 0 0 0,1-1 0 0 0,0 1 0 0 0,0 0 0 0 0,0-1 0 0 0,0 1 0 0 0,0-1 0 0 0,1 1 0 0 0,-1-1 0 0 0,0 0 0 0 0,0 0 0 0 0,1 0 0 0 0,-1-1 0 0 0,1 1 0 0 0,-1 0 0 0 0,1-1 0 0 0,-1 1 0 0 0,1-1 0 0 0,0 0 0 0 0,-1 0 0 0 0,1 0 0 0 0,-1 0 0 0 0,1-1 0 0 0,-1 1 0 0 0,1-1 0 0 0,2 0-19 0 0,-2 1-11 0 0,0 0 0 0 0,0-1-1 0 0,0 1 1 0 0,0-1 0 0 0,0 0 0 0 0,0 0-1 0 0,-1 0 1 0 0,1 0 0 0 0,0 0-1 0 0,0-1 1 0 0,-1 1 0 0 0,1-1-1 0 0,0 1 1 0 0,-1-1 0 0 0,0 0-1 0 0,1 0 1 0 0,-1-1 0 0 0,0 1 0 0 0,0 0-1 0 0,0-1 1 0 0,-1 1 0 0 0,1-1-1 0 0,0 1 1 0 0,-1-1 0 0 0,0 0-1 0 0,0 1 1 0 0,1-3 11 0 0,1-5-34 0 0,-1 1 0 0 0,1-1 0 0 0,-2 0 1 0 0,1 0-1 0 0,-2 0 0 0 0,1-1 0 0 0,-1 1 0 0 0,-1 0 0 0 0,0 0 0 0 0,0 0 0 0 0,-1 0 0 0 0,-1-4 34 0 0,-2 2-45 0 0,0-1 0 0 0,0 1 0 0 0,-1-1 0 0 0,0 2 0 0 0,-1-1 0 0 0,-1 1 0 0 0,0 0 0 0 0,-8-9 45 0 0,-13 5-664 0 0,28 15 466 0 0,-12 8-1134 0 0,6 3 24 0 0,2 0-349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6.686"/>
    </inkml:context>
    <inkml:brush xml:id="br0">
      <inkml:brushProperty name="width" value="0.05" units="cm"/>
      <inkml:brushProperty name="height" value="0.05" units="cm"/>
    </inkml:brush>
  </inkml:definitions>
  <inkml:trace contextRef="#ctx0" brushRef="#br0">23 1 10696 0 0,'0'0'232'0'0,"-4"8"924"0"0,-2 95 4713 0 0,7-67-4871 0 0,7 121 2450 0 0,1-62-2328 0 0,-9-58-1140 0 0,0-36-76 0 0,0-1-2 0 0,0 0 44 0 0,0 0 141 0 0,0 0 13 0 0,-3-7-11 0 0,-16-136-654 0 0,17 119 902 0 0,-2-7-429 0 0,2 0 0 0 0,1 0-1 0 0,2 0 1 0 0,2-19 92 0 0,6-16 333 0 0,-7 54-83 0 0,11 1-638 0 0,-11 10 389 0 0,0 1-1 0 0,0 0 1 0 0,0 0 0 0 0,1 0 0 0 0,-1 0 0 0 0,0 1 0 0 0,0-1 0 0 0,0 0 0 0 0,0 1 0 0 0,0-1 0 0 0,1 1 0 0 0,-1 0 0 0 0,0 0 0 0 0,0 0-1 0 0,-1 0 1 0 0,1 0 0 0 0,0 0 0 0 0,0 1 0 0 0,0-1 0 0 0,-1 1 0 0 0,1-1 0 0 0,-1 1 0 0 0,1-1 0 0 0,-1 1 0 0 0,0 0 0 0 0,1 0-1 0 0,36 125-316 0 0,-25-47 282 0 0,9 46 344 0 0,-17-109-1876 0 0,1-6 1848 0 0,-2-5-4365 0 0,-3-5 3087 0 0,0 0-526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18.746"/>
    </inkml:context>
    <inkml:brush xml:id="br0">
      <inkml:brushProperty name="width" value="0.05" units="cm"/>
      <inkml:brushProperty name="height" value="0.05" units="cm"/>
    </inkml:brush>
  </inkml:definitions>
  <inkml:trace contextRef="#ctx0" brushRef="#br0">83 70 8208 0 0,'0'0'174'0'0,"0"0"97"0"0,0 0 297 0 0,0 0 127 0 0,0 0 29 0 0,0 0-59 0 0,0 0-264 0 0,0 0-118 0 0,-13-1 285 0 0,-8-6-544 0 0,20 7 40 0 0,1 0 51 0 0,0 0 194 0 0,0 0 71 0 0,0 0 11 0 0,0 0 2 0 0,-14 9 1187 0 0,12-6-1455 0 0,0 1-1 0 0,1 0 1 0 0,-1-1 0 0 0,1 1 0 0 0,0 0 0 0 0,0 0-1 0 0,0-1 1 0 0,1 1 0 0 0,-1 0 0 0 0,1 0-1 0 0,0 0 1 0 0,0 0 0 0 0,0 0 0 0 0,0 0 0 0 0,1 0-1 0 0,0 0 1 0 0,0 2-125 0 0,4 34 615 0 0,21 47-445 0 0,-25-79-170 0 0,-1-2 11 0 0,0-3 32 0 0,4 3-33 0 0,0 0 12 0 0,-4-5 79 0 0,0-1 0 0 0,0 0-5 0 0,0 0 16 0 0,0 0 66 0 0,0 0 22 0 0,0 0 6 0 0,0 0-2 0 0,0 0-17 0 0,-1-1-10 0 0,-4-4-128 0 0,0 0-1 0 0,0 0 0 0 0,1 0 0 0 0,0 0 0 0 0,0-1 1 0 0,0 1-1 0 0,1-1 0 0 0,-1 0 0 0 0,1 0 0 0 0,1-1 0 0 0,-1 1 1 0 0,1-1-1 0 0,0 1 0 0 0,0-4-48 0 0,-9-20 53 0 0,11 25-50 0 0,0 1-1 0 0,0 0 0 0 0,1-1 1 0 0,0 1-1 0 0,0 0 1 0 0,0-1-1 0 0,1 1 0 0 0,-1 0 1 0 0,1 0-1 0 0,0 0 0 0 0,0 0 1 0 0,0 0-1 0 0,1 1 1 0 0,-1-1-1 0 0,1 0 0 0 0,0 1 1 0 0,0 0-1 0 0,0 0 0 0 0,0 0 1 0 0,1 0-1 0 0,-1 0 1 0 0,1 1-1 0 0,0 0 0 0 0,0-1 1 0 0,0 1-1 0 0,0 1 0 0 0,2-2-2 0 0,50-39-60 0 0,-19 16-1122 0 0,-9 14-2927 0 0,-18 11 2545 0 0,2 1-40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7.014"/>
    </inkml:context>
    <inkml:brush xml:id="br0">
      <inkml:brushProperty name="width" value="0.05" units="cm"/>
      <inkml:brushProperty name="height" value="0.05" units="cm"/>
    </inkml:brush>
  </inkml:definitions>
  <inkml:trace contextRef="#ctx0" brushRef="#br0">14 0 12416 0 0,'0'0'365'0'0,"-1"1"-4"0"0,-3 6-230 0 0,-3 8-102 0 0,5-12-3926 0 0,2-3 3732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5.400"/>
    </inkml:context>
    <inkml:brush xml:id="br0">
      <inkml:brushProperty name="width" value="0.05" units="cm"/>
      <inkml:brushProperty name="height" value="0.05" units="cm"/>
    </inkml:brush>
  </inkml:definitions>
  <inkml:trace contextRef="#ctx0" brushRef="#br0">1 104 8752 0 0,'0'0'318'0'0,"0"0"-70"0"0,0 0 484 0 0,0 0 238 0 0,0 0 43 0 0,0 9 1872 0 0,0 94 2280 0 0,22-11-3845 0 0,9-8-1244 0 0,-20-58-314 0 0,-10-25 103 0 0,-1-1-153 0 0,3 3-267 0 0,1-7-3589 0 0,0-15 1043 0 0,-3 8 1411 0 0</inkml:trace>
  <inkml:trace contextRef="#ctx0" brushRef="#br0" timeOffset="451.485">121 1 9344 0 0,'-4'168'4854'0'0,"-10"21"-621"0"0,-8-3-3233 0 0,14-126-446 0 0,5 47 192 0 0,-1 22-759 0 0,0-11-1506 0 0,-4-65-274 0 0,7-45-11 0 0,1-7 786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3.473"/>
    </inkml:context>
    <inkml:brush xml:id="br0">
      <inkml:brushProperty name="width" value="0.05" units="cm"/>
      <inkml:brushProperty name="height" value="0.05" units="cm"/>
    </inkml:brush>
  </inkml:definitions>
  <inkml:trace contextRef="#ctx0" brushRef="#br0">4 31 9464 0 0,'-3'74'1777'0'0,"23"82"2558"0"0,-16 20-3089 0 0,4-19 371 0 0,0-21-641 0 0,-7-39-1001 0 0,-1-96-96 0 0,0-1-3 0 0,0 0-96 0 0,0 0-447 0 0,0 0-196 0 0,0 0-37 0 0</inkml:trace>
  <inkml:trace contextRef="#ctx0" brushRef="#br0" timeOffset="521.588">180 396 10600 0 0,'0'0'308'0'0,"0"0"-2"0"0,-4 3 697 0 0,-43 31 1788 0 0,3 24-2479 0 0,32-26-32 0 0,12-13-415 0 0,4 7 46 0 0,0-4 89 0 0,-3-13 0 0 0,24 47 1446 0 0,23-21-1677 0 0,-30-23-936 0 0,15 0-1348 0 0,-24-8 1782 0 0</inkml:trace>
  <inkml:trace contextRef="#ctx0" brushRef="#br0" timeOffset="1392.231">306 39 6808 0 0,'0'-16'1468'0'0,"0"-5"2460"0"0,0 20-3039 0 0,0 1-169 0 0,0 0-31 0 0,0 0-30 0 0,0 0-96 0 0,0 0-41 0 0,0 0-9 0 0,0 0-69 0 0,0 2-289 0 0,21 91 1232 0 0,9 123-717 0 0,-21-67 178 0 0,-5-27 216 0 0,1-76-928 0 0,7-16-2524 0 0,-11-29 2070 0 0,-1-1-88 0 0,0 0-11 0 0,0 0 50 0 0,0 1 238 0 0,3 2 84 0 0,15 19-1916 0 0,-13-13 1961 0 0,-2-2 0 0 0,-2 8 184 0 0,-1-14 68 0 0,0-1 32 0 0,0 0-28 0 0,0 0-129 0 0,0 0-83 0 0,0 0-223 0 0,0 0-120 0 0,0 0-28 0 0,0 0-31 0 0,0 0-102 0 0,0 0-42 0 0,0 0-8 0 0,0 0-2 0 0,0 0 0 0 0,0 0 0 0 0,0 0 0 0 0,0 0 50 0 0,0 0 213 0 0,0 0 90 0 0,0 0 21 0 0,0 0 38 0 0,0 0 152 0 0,0 0 68 0 0,0 0 9 0 0,0 0-81 0 0,0 0-361 0 0,0 0-157 0 0,0 0-36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50.934"/>
    </inkml:context>
    <inkml:brush xml:id="br0">
      <inkml:brushProperty name="width" value="0.05" units="cm"/>
      <inkml:brushProperty name="height" value="0.05" units="cm"/>
    </inkml:brush>
  </inkml:definitions>
  <inkml:trace contextRef="#ctx0" brushRef="#br0">79 0 11520 0 0,'0'0'248'0'0,"0"0"-6"0"0,0 0-20 0 0,-1 1 466 0 0,-2 9-158 0 0,0-1 1 0 0,0 1 0 0 0,1-1 0 0 0,1 1 0 0 0,0 0-1 0 0,0-1 1 0 0,1 1 0 0 0,0 0 0 0 0,1 7-531 0 0,-1 10 742 0 0,9 102 234 0 0,1-29-976 0 0,27 116 0 0 0,-31-176-37 0 0,18 195 130 0 0,-24-235-94 0 0,1 1 0 0 0,-1-1 0 0 0,0 1 0 0 0,1-1 0 0 0,-1 1 0 0 0,0-1 0 0 0,0 1 0 0 0,0-1 0 0 0,0 1 0 0 0,1-1 0 0 0,-1 1 0 0 0,0-1 0 0 0,0 1 0 0 0,0 0 0 0 0,0-1 0 0 0,0 1 0 0 0,0-1 0 0 0,0 1 0 0 0,-1-1 0 0 0,1 1 0 0 0,0-1 0 0 0,0 1 0 0 0,0-1 0 0 0,0 1 0 0 0,-1-1 0 0 0,1 1 0 0 0,0-1 0 0 0,-1 1-1 0 0,1-1 1 0 0,0 1 0 0 0,-1-1 0 0 0,1 1 0 0 0,0-1 0 0 0,-1 0 0 0 0,1 1 0 0 0,-1-1 0 0 0,1 0 0 0 0,-1 1 0 0 0,1-1 0 0 0,-1 0 0 0 0,1 0 0 0 0,-1 0 0 0 0,1 1 0 0 0,-1-1 0 0 0,1 0 0 0 0,-1 0 0 0 0,1 0 0 0 0,-1 0 0 0 0,1 0 0 0 0,-1 0 0 0 0,1 0 0 0 0,-1 0 0 0 0,0 0 0 0 0,1 0 0 0 0,-1 0 0 0 0,1 0 0 0 0,-1 0 0 0 0,1 0 0 0 0,-1-1 0 0 0,1 1-1 0 0,-1 0 1 0 0,0-1 1 0 0,-33-71 0 0 0,-5-62 0 0 0,9-7 171 0 0,17 70 106 0 0,-4-59 545 0 0,17 39 268 0 0,17 30-1086 0 0,-16 60-22 0 0,0 0 0 0 0,0-1 0 0 0,0 1 0 0 0,0 0 0 0 0,0-1 0 0 0,0 1-1 0 0,1 0 1 0 0,-1 0 0 0 0,0 0 0 0 0,1 0 0 0 0,-1 0 0 0 0,0 1 0 0 0,1-1 0 0 0,-1 0-1 0 0,1 0 1 0 0,-1 1 0 0 0,1-1 0 0 0,0 1 0 0 0,-1 0 0 0 0,1-1 0 0 0,-1 1 0 0 0,1 0-1 0 0,0 0 1 0 0,-1 0 0 0 0,1 0 0 0 0,0 0 0 0 0,-1 0 0 0 0,1 1 0 0 0,0-1 18 0 0,16-1-143 0 0,80 16-366 0 0,-88-13 379 0 0,0 0 0 0 0,1 1 1 0 0,-1 0-1 0 0,0 1 0 0 0,0 0 0 0 0,0 0 1 0 0,-1 1-1 0 0,0 1 0 0 0,1-1 0 0 0,-2 1 1 0 0,1 1-1 0 0,-1 0 130 0 0,-3-2-100 0 0,-1 1 0 0 0,0-1 0 0 0,-1 1 0 0 0,0 0 0 0 0,0 0 0 0 0,0 0 0 0 0,0 1 1 0 0,-1-1-1 0 0,0 1 0 0 0,0-1 0 0 0,-1 1 0 0 0,0 0 0 0 0,0 0 0 0 0,-1-1 0 0 0,0 7 100 0 0,3 7-107 0 0,-3-4 82 0 0,0 1-1 0 0,-1-1 1 0 0,-1 0-1 0 0,0 0 1 0 0,-1 0-1 0 0,-1-1 1 0 0,-1 1-1 0 0,-3 8 26 0 0,-2 8-102 0 0,-15 24 146 0 0,23-55 5 0 0,0 0 1 0 0,0 0-1 0 0,0 1 1 0 0,0-1-1 0 0,0 0 1 0 0,0-1-1 0 0,0 1 1 0 0,0 0-1 0 0,0-1 0 0 0,-1 1 1 0 0,1-1-1 0 0,0 0 1 0 0,0 1-1 0 0,-1-1 1 0 0,1 0-1 0 0,0 0 1 0 0,0-1-1 0 0,-1 1 1 0 0,1 0-1 0 0,-1-1-49 0 0,-63-38-468 0 0,23-6 976 0 0,42 44-627 0 0,1-7-469 0 0,18-7 552 0 0,83 7 24 0 0,-73 8-8 0 0,-25 1 60 0 0,0-1-1 0 0,1 0 0 0 0,-1 1 0 0 0,0 0 0 0 0,0 0 0 0 0,1 0 0 0 0,-1 0 0 0 0,0 0 0 0 0,0 0 1 0 0,0 1-1 0 0,-1 0 0 0 0,1-1 0 0 0,0 1 0 0 0,-1 0 0 0 0,1 0 0 0 0,-1 1 0 0 0,1-1 0 0 0,-1 1 1 0 0,0-1-1 0 0,0 1 0 0 0,0-1 0 0 0,0 1 0 0 0,-1 0 0 0 0,1 0 0 0 0,-1 0 0 0 0,0 0 0 0 0,1 3-39 0 0,19 89 930 0 0,-20-91-936 0 0,2 26-25 0 0,-2 0-1 0 0,-1 0 0 0 0,-1 0 1 0 0,-4 22 31 0 0,4-41 13 0 0,-1 0 0 0 0,0 0-1 0 0,-1-1 1 0 0,0 1 0 0 0,-1-1 0 0 0,0 0 0 0 0,-1 0 0 0 0,0 0 0 0 0,0-1 0 0 0,-1 1 0 0 0,0-1-1 0 0,-4 4-12 0 0,-7-2 0 0 0,11-10 0 0 0,0 0 0 0 0,-1-1 0 0 0,1 0 0 0 0,0 0 0 0 0,-1-1 0 0 0,1 0 0 0 0,0 0 0 0 0,0 0 0 0 0,0-1 0 0 0,0 0 0 0 0,0 0 0 0 0,0 0 0 0 0,0-1 0 0 0,1 0 0 0 0,-1 0 0 0 0,1 0 0 0 0,0-1 0 0 0,0 0 0 0 0,0 0 0 0 0,0 0 0 0 0,1 0 0 0 0,-3-4 0 0 0,1 2-135 0 0,1 0 0 0 0,-1-1 0 0 0,1 0 0 0 0,0 0-1 0 0,1 0 1 0 0,-1-1 0 0 0,2 1 0 0 0,-1-1-1 0 0,1 0 1 0 0,0 0 0 0 0,1 0 0 0 0,-2-8 135 0 0,13-30-5519 0 0,-6 35 3861 0 0</inkml:trace>
  <inkml:trace contextRef="#ctx0" brushRef="#br0" timeOffset="612.007">492 607 10424 0 0,'0'0'381'0'0,"-5"8"1723"0"0,-12 30 2358 0 0,13-23-4378 0 0,8 8 507 0 0,10 22-726 0 0,-5-21-298 0 0,-6-17 421 0 0,-2-6 115 0 0,-1-1 58 0 0,0 0 20 0 0,0 0-46 0 0,0 0-207 0 0,0 0-89 0 0,0 0-21 0 0,3-24 902 0 0,-13-25-295 0 0,-2-12-409 0 0,0 22 90 0 0,-5-44 849 0 0,17 80-966 0 0,-1 1 1 0 0,1 0-1 0 0,0 0 1 0 0,-1-1 0 0 0,1 1-1 0 0,0 0 1 0 0,0-1-1 0 0,1 1 1 0 0,-1 0-1 0 0,0-1 1 0 0,1 1-1 0 0,-1 0 1 0 0,1 0 0 0 0,0-1-1 0 0,0 1 1 0 0,0 0-1 0 0,0 0 1 0 0,0 0-1 0 0,0 0 1 0 0,0 0 0 0 0,1 0-1 0 0,-1 0 1 0 0,1 1-1 0 0,0-1 1 0 0,-1 1-1 0 0,1-1 1 0 0,0 1-1 0 0,0-1 1 0 0,0 1 0 0 0,0 0-1 0 0,0 0 1 0 0,0 0-1 0 0,0 0 1 0 0,0 0-1 0 0,2 0 11 0 0,19-6 0 0 0,29 7-89 0 0,51 42-4232 0 0,-90-34 3436 0 0</inkml:trace>
  <inkml:trace contextRef="#ctx0" brushRef="#br0" timeOffset="1218.177">772 546 10696 0 0,'-7'6'120'0'0,"4"-4"112"0"0,0 0 0 0 0,0 0 0 0 0,0 1 0 0 0,0-1-1 0 0,0 1 1 0 0,1 0 0 0 0,-1 0 0 0 0,1 0 0 0 0,0 0 0 0 0,0 0 0 0 0,0 0 0 0 0,0 1 0 0 0,1-1 0 0 0,-1 1 0 0 0,1-1-1 0 0,0 1 1 0 0,0-1 0 0 0,0 1 0 0 0,0 1-232 0 0,-15 49 1411 0 0,3 45 638 0 0,26-45-1756 0 0,-12-52-290 0 0,0 0 0 0 0,1-1 0 0 0,-1 1 0 0 0,0-1 0 0 0,0 1 0 0 0,1-1 0 0 0,-1 1 0 0 0,0-1 0 0 0,1 0 0 0 0,0 0 0 0 0,-1 0 0 0 0,1 0 0 0 0,-1 0 0 0 0,1 0 0 0 0,0 0 0 0 0,0-1 0 0 0,0 1 0 0 0,0 0 0 0 0,-1-1 0 0 0,1 0 0 0 0,0 1 0 0 0,0-1 0 0 0,0 0 0 0 0,0 0 0 0 0,0 0 0 0 0,0 0 0 0 0,0 0 0 0 0,0-1 0 0 0,0 1 0 0 0,0-1 0 0 0,-1 1 0 0 0,1-1 0 0 0,0 1 0 0 0,0-1 0 0 0,0 0 0 0 0,-1 0 0 0 0,1 0 0 0 0,0 0 0 0 0,0-1-3 0 0,3 0 102 0 0,-2 1-56 0 0,0 0 0 0 0,1-1 0 0 0,-1 1 0 0 0,0-1 0 0 0,0 0 0 0 0,-1 0 0 0 0,1 0 0 0 0,0 0 0 0 0,-1 0 0 0 0,1 0 0 0 0,-1-1 0 0 0,0 1 0 0 0,1-1 0 0 0,-1 0 0 0 0,-1 0 1 0 0,1 0-1 0 0,0 0 0 0 0,-1 0 0 0 0,1 0 0 0 0,-1 0 0 0 0,0 0 0 0 0,0-1 0 0 0,0 0-46 0 0,11-45-603 0 0,-11-12 1076 0 0,-10-4-1093 0 0,8 63 632 0 0,1-3-42 0 0,-1 1-1 0 0,0 0 1 0 0,0 0 0 0 0,0-1 0 0 0,0 1-1 0 0,-1 0 1 0 0,0 0 0 0 0,1 0 0 0 0,-2 0 0 0 0,1 1-1 0 0,0-1 1 0 0,-1 0 0 0 0,1 1 0 0 0,-1 0 0 0 0,0-1-1 0 0,0 1 1 0 0,-1 0 0 0 0,1 1 0 0 0,0-1 0 0 0,-1 0-1 0 0,0 1 1 0 0,0 0 0 0 0,1 0 0 0 0,-1 0-1 0 0,-1 0 31 0 0,2 1-35 0 0,-1 1-1 0 0,1-1 0 0 0,0 1 0 0 0,0 0 1 0 0,0 0-1 0 0,0 0 0 0 0,0 0 0 0 0,-1 0 0 0 0,1 1 1 0 0,0-1-1 0 0,0 1 0 0 0,0 0 0 0 0,0 0 0 0 0,0 0 1 0 0,0 0-1 0 0,0 1 0 0 0,1-1 0 0 0,-1 1 1 0 0,0 0-1 0 0,1-1 0 0 0,-1 1 0 0 0,1 0 0 0 0,0 1 1 0 0,-1-1-1 0 0,0 2 36 0 0,0 0-73 0 0,0 0 1 0 0,0 0-1 0 0,0 1 1 0 0,0-1-1 0 0,1 1 1 0 0,0 0-1 0 0,0 0 0 0 0,0 0 1 0 0,0 0-1 0 0,1 0 1 0 0,0 0-1 0 0,0 0 1 0 0,1 1-1 0 0,-1-1 1 0 0,1 0-1 0 0,0 0 1 0 0,0 1-1 0 0,1-1 0 0 0,0 0 1 0 0,0 0-1 0 0,0 0 1 0 0,2 5 72 0 0,1-3-461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1:56.251"/>
    </inkml:context>
    <inkml:brush xml:id="br0">
      <inkml:brushProperty name="width" value="0.05" units="cm"/>
      <inkml:brushProperty name="height" value="0.05" units="cm"/>
    </inkml:brush>
  </inkml:definitions>
  <inkml:trace contextRef="#ctx0" brushRef="#br0">75 709 3920 0 0,'0'0'83'0'0,"0"0"5"0"0,0 0-19 0 0,0 0 0 0 0,0 0 35 0 0,0 0 62 0 0,0 0 23 0 0,0-94 3 0 0,0-284 43 0 0,0 284 178 0 0,-4 101 342 0 0,3-5 3900 0 0,1 42-3989 0 0,0 132-122 0 0,0-132-28 0 0,0-44-4 0 0,0 14 0 0 0,0 62 885 0 0,0-45-1496 0 0,0 5 81 0 0,9 14 18 0 0,6 14 224 0 0,-10 23-144 0 0,0 171 3433 0 0,-34-2-847 0 0,16-216-2646 0 0,9-34-20 0 0,3-1-8 0 0,1-5-2569 0 0,0 0 1114 0 0</inkml:trace>
  <inkml:trace contextRef="#ctx0" brushRef="#br0" timeOffset="1355.075">1 1 8088 0 0,'0'0'182'0'0,"0"0"29"0"0,0 0 12 0 0,0 0 47 0 0,0 0 196 0 0,0 0 80 0 0,0 0 20 0 0,0 0-41 0 0,0 0-180 0 0,0 0-79 0 0,0 0-12 0 0,0 0 1 0 0,0 0 21 0 0,0 0 11 0 0,0 15 953 0 0,26 11-327 0 0,21-2-442 0 0,8-5-385 0 0,58 39-172 0 0,-52-20 752 0 0,20 8-1308 0 0,-11-1-956 0 0,-49-29-176 0 0,-12-9-2630 0 0</inkml:trace>
  <inkml:trace contextRef="#ctx0" brushRef="#br0" timeOffset="1874.336">14 736 7600 0 0,'0'0'165'0'0,"0"0"91"0"0,0 0 299 0 0,0 0 134 0 0,0 0 23 0 0,0 0-17 0 0,0 0-101 0 0,0 0-46 0 0,0 0-10 0 0,0 0-6 0 0,0 0-16 0 0,0 0-4 0 0,0 0 0 0 0,0 0-59 0 0,9-7-66 0 0,0 4-316 0 0,-1 0 1 0 0,1 1-1 0 0,-1-1 1 0 0,1 2-1 0 0,0-1 1 0 0,0 2-1 0 0,0-1 1 0 0,0 1-1 0 0,0 0 1 0 0,0 1-1 0 0,0 0 1 0 0,-1 0-1 0 0,1 1 1 0 0,0 0-1 0 0,-1 1 1 0 0,7 2-72 0 0,75 40-888 0 0,-71-37 434 0 0,37 4-1398 0 0,-44-16 1398 0 0</inkml:trace>
  <inkml:trace contextRef="#ctx0" brushRef="#br0" timeOffset="2309.203">618 211 10656 0 0,'0'0'309'0'0,"0"0"3"0"0,0 0-95 0 0,0 0 349 0 0,0 0 176 0 0,0 0 33 0 0,0 0-39 0 0,0 0-195 0 0,-10 2 1783 0 0,7 96-2124 0 0,20 140 2893 0 0,-17-74-1185 0 0,4-103-3442 0 0,-4-61 608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1:59.477"/>
    </inkml:context>
    <inkml:brush xml:id="br0">
      <inkml:brushProperty name="width" value="0.05" units="cm"/>
      <inkml:brushProperty name="height" value="0.05" units="cm"/>
    </inkml:brush>
  </inkml:definitions>
  <inkml:trace contextRef="#ctx0" brushRef="#br0">57 1 11488 0 0,'0'0'264'0'0,"0"0"34"0"0,0 0 20 0 0,0 0-41 0 0,-1 1-181 0 0,-24 21 209 0 0,7 16 891 0 0,6 16-536 0 0,21-4-482 0 0,8-27-164 0 0,-17-23 23 0 0,0 0 1 0 0,0-1-1 0 0,0 1 0 0 0,1-1 0 0 0,-1 1 0 0 0,0-1 1 0 0,0 1-1 0 0,0 0 0 0 0,1-1 0 0 0,-1 1 0 0 0,0 0 1 0 0,0-1-1 0 0,1 1 0 0 0,-1 0 0 0 0,0-1 0 0 0,1 1 1 0 0,-1 0-1 0 0,0-1 0 0 0,1 1 0 0 0,-1 0 0 0 0,1 0 1 0 0,-1 0-1 0 0,0-1 0 0 0,1 1 0 0 0,-1 0 0 0 0,1 0 1 0 0,-1 0-1 0 0,1 0 0 0 0,-1 0 0 0 0,1 0 0 0 0,-1 0 1 0 0,0 0-1 0 0,1 0 0 0 0,-1 0 0 0 0,1 0 0 0 0,-1 0 0 0 0,1 0 1 0 0,-1 0-1 0 0,1 0 0 0 0,-1 0 0 0 0,0 1 0 0 0,1-1 1 0 0,-1 0-1 0 0,1 0 0 0 0,-1 1 0 0 0,0-1 0 0 0,1 0 1 0 0,-1 0-1 0 0,0 1 0 0 0,1-1 0 0 0,-1 0 0 0 0,0 1 1 0 0,1-1-1 0 0,-1 0 0 0 0,0 1 0 0 0,0-1 0 0 0,0 1 1 0 0,1-1-1 0 0,-1 0 0 0 0,0 1 0 0 0,0-1 0 0 0,0 1 1 0 0,0-1-1 0 0,0 1 0 0 0,0-1 0 0 0,0 1 0 0 0,0-1-37 0 0,9-42-363 0 0,-8 35 539 0 0,9-76 54 0 0,-2 57-372 0 0,-7 24 89 0 0,1 2 53 0 0,0-1 0 0 0,-1 1-1 0 0,1 0 1 0 0,-1 0 0 0 0,1 0-1 0 0,0 0 1 0 0,-1 0 0 0 0,1 0-1 0 0,0 0 1 0 0,-1 1 0 0 0,1-1-1 0 0,0 1 1 0 0,-1-1 0 0 0,1 1 0 0 0,-1-1-1 0 0,1 1 1 0 0,-1 0 0 0 0,0 0-1 0 0,1 0 1 0 0,-1 0 0 0 0,0 0-1 0 0,1 0 1 0 0,-1 0 0 0 0,0 0 0 0 0,0 1-1 0 0,0-1 1 0 0,0 0 0 0 0,0 1-1 0 0,0-1 1 0 0,0 1 0 0 0,-1-1-1 0 0,1 1 1 0 0,0-1 0 0 0,-1 1-1 0 0,1 0 1 0 0,24 52 0 0 0,22 87 1984 0 0,-3 8-37 0 0,-39-137-2012 0 0,3 8-3015 0 0,-8-20 1622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1:59.807"/>
    </inkml:context>
    <inkml:brush xml:id="br0">
      <inkml:brushProperty name="width" value="0.05" units="cm"/>
      <inkml:brushProperty name="height" value="0.05" units="cm"/>
    </inkml:brush>
  </inkml:definitions>
  <inkml:trace contextRef="#ctx0" brushRef="#br0">0 0 10136 0 0,'0'0'230'0'0,"0"9"309"0"0,4 32-154 0 0,2-9 2059 0 0,15 25-938 0 0,-10-34-5764 0 0,-6-15-460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1.797"/>
    </inkml:context>
    <inkml:brush xml:id="br0">
      <inkml:brushProperty name="width" value="0.05" units="cm"/>
      <inkml:brushProperty name="height" value="0.05" units="cm"/>
    </inkml:brush>
  </inkml:definitions>
  <inkml:trace contextRef="#ctx0" brushRef="#br0">264 16 8328 0 0,'0'0'241'0'0,"0"0"0"0"0,-2 0-150 0 0,-49-7 3144 0 0,22-1-523 0 0,28 7-2234 0 0,0 1-336 0 0,-47 0 1116 0 0,33 9-929 0 0,-46 56 755 0 0,55-58-994 0 0,0-1 0 0 0,1 2-1 0 0,0-1 1 0 0,0 1-1 0 0,0 0 1 0 0,1 0-1 0 0,0 0 1 0 0,1 0-1 0 0,0 1 1 0 0,0-1-1 0 0,1 1 1 0 0,0 0-1 0 0,0 4-89 0 0,11 16 0 0 0,-8-26 16 0 0,1 1-1 0 0,1 0 0 0 0,-1 0 0 0 0,0-1 0 0 0,1 1 1 0 0,0-1-1 0 0,-1 0 0 0 0,1 0 0 0 0,1 0 0 0 0,-1 0 1 0 0,0-1-1 0 0,1 1 0 0 0,-1-1 0 0 0,1 0 0 0 0,0 0 1 0 0,0 0-1 0 0,-1 0 0 0 0,1-1 0 0 0,1 1 0 0 0,-1-1 1 0 0,0 0-1 0 0,0 0 0 0 0,0-1 0 0 0,1 1 0 0 0,2-1-15 0 0,45 6 76 0 0,2-25-364 0 0,-52 18 304 0 0,0 0 0 0 0,-1-1 0 0 0,1 1 0 0 0,-1-1 0 0 0,0 1 0 0 0,1-1 0 0 0,-1 0 0 0 0,0 0 0 0 0,0 0 0 0 0,0 0 0 0 0,0 0 0 0 0,-1 1 0 0 0,1-1 0 0 0,0-1 0 0 0,-1 1 0 0 0,1 0 0 0 0,-1 0 0 0 0,0 0 0 0 0,0 0 0 0 0,0 0 0 0 0,0-2-16 0 0,0-26-200 0 0,0 29 158 0 0,13 44 556 0 0,-10-33-680 0 0,1-1 0 0 0,0 0 0 0 0,1 0 0 0 0,0 0 0 0 0,1 0 0 0 0,0-1 0 0 0,0 1 0 0 0,0-2 0 0 0,1 1 0 0 0,0-1 0 0 0,1 0 0 0 0,3 2 166 0 0,-2-4-1208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2.612"/>
    </inkml:context>
    <inkml:brush xml:id="br0">
      <inkml:brushProperty name="width" value="0.05" units="cm"/>
      <inkml:brushProperty name="height" value="0.05" units="cm"/>
    </inkml:brush>
  </inkml:definitions>
  <inkml:trace contextRef="#ctx0" brushRef="#br0">36 53 11256 0 0,'0'0'256'0'0,"0"0"34"0"0,0 0 21 0 0,0 0-35 0 0,0 2-84 0 0,20 164 3729 0 0,-11-77-2405 0 0,-1-48 256 0 0,-8-40-1411 0 0,0-1-29 0 0,0 0-118 0 0,0 0-57 0 0,0 0-12 0 0,0 0-9 0 0,-26-58 208 0 0,-12-84 80 0 0,30 58-306 0 0,21 45-232 0 0,-11 37 84 0 0,-1 0 0 0 0,1 1 0 0 0,-1-1 0 0 0,1 0-1 0 0,-1 1 1 0 0,1 0 0 0 0,0-1 0 0 0,0 1 0 0 0,0 0-1 0 0,0 0 1 0 0,0 0 0 0 0,0 0 0 0 0,0 0 0 0 0,0 0-1 0 0,0 1 1 0 0,0-1 0 0 0,0 1 0 0 0,0-1 0 0 0,1 1-1 0 0,-1 0 31 0 0,0 0-112 0 0,12-6-394 0 0,55 16-2270 0 0,-53-6 995 0 0,-2 3-4131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2.986"/>
    </inkml:context>
    <inkml:brush xml:id="br0">
      <inkml:brushProperty name="width" value="0.05" units="cm"/>
      <inkml:brushProperty name="height" value="0.05" units="cm"/>
    </inkml:brush>
  </inkml:definitions>
  <inkml:trace contextRef="#ctx0" brushRef="#br0">9 0 9440 0 0,'0'0'216'0'0,"0"0"32"0"0,0 0 9 0 0,0 2 64 0 0,-8 61 2665 0 0,10-23-2484 0 0,8 30 1528 0 0,-10-69-1754 0 0,0-1-17 0 0,0 7-738 0 0,0-7-929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19.381"/>
    </inkml:context>
    <inkml:brush xml:id="br0">
      <inkml:brushProperty name="width" value="0.05" units="cm"/>
      <inkml:brushProperty name="height" value="0.05" units="cm"/>
    </inkml:brush>
  </inkml:definitions>
  <inkml:trace contextRef="#ctx0" brushRef="#br0">125 68 6688 0 0,'0'0'197'0'0,"-9"0"166"0"0,-28-7 6783 0 0,35 7-6646 0 0,2 0-10 0 0,-6 0 757 0 0,-13 14-663 0 0,18-14-416 0 0,0 8 224 0 0,-31 76 2428 0 0,15-35-2500 0 0,16-47-272 0 0,1 19-22 0 0,2-19 38 0 0,27 6 162 0 0,-4-9-82 0 0,14-19-46 0 0,-35 16-48 0 0,0-1 1 0 0,0 0 0 0 0,-1 0-1 0 0,0 0 1 0 0,0 0-1 0 0,0 0 1 0 0,0-1 0 0 0,-1 0-1 0 0,0 1 1 0 0,0-1-1 0 0,-1 0 1 0 0,1 0 0 0 0,-2 0-1 0 0,1 0 1 0 0,0 0 0 0 0,-1 0-1 0 0,0 0 1 0 0,0 0-1 0 0,-1 0 1 0 0,0 0 0 0 0,0 0-1 0 0,0 0 1 0 0,-1 0-1 0 0,0 0 1 0 0,0 1 0 0 0,0-1-1 0 0,-3-2-50 0 0,-2-10 83 0 0,7 16-61 0 0,0 1-1 0 0,-1-1 1 0 0,1 1 0 0 0,-1-1-1 0 0,1 1 1 0 0,-1 0 0 0 0,1-1-1 0 0,-1 1 1 0 0,0 0 0 0 0,0 0-1 0 0,1-1 1 0 0,-1 1-1 0 0,0 0 1 0 0,0 0 0 0 0,0 0-1 0 0,0 0 1 0 0,0 0 0 0 0,-1 0-1 0 0,1 0 1 0 0,0 0 0 0 0,0 1-1 0 0,-1-1 1 0 0,1 0 0 0 0,0 1-1 0 0,-1-1-21 0 0,-28-17-413 0 0,-1 15 230 0 0,16 6-853 0 0,14-3 754 0 0,1 0 88 0 0,0 0 40 0 0,0 0 8 0 0,0 0-74 0 0,1 7-994 0 0,7 12-4789 0 0,-4-8 105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3.170"/>
    </inkml:context>
    <inkml:brush xml:id="br0">
      <inkml:brushProperty name="width" value="0.05" units="cm"/>
      <inkml:brushProperty name="height" value="0.05" units="cm"/>
    </inkml:brush>
  </inkml:definitions>
  <inkml:trace contextRef="#ctx0" brushRef="#br0">4 0 10680 0 0,'0'0'232'0'0,"0"0"56"0"0,0 0 0 0 0,0 0 16 0 0,0 0-240 0 0,0 0-64 0 0,0 0 0 0 0,-4 7 0 0 0,4-7-224 0 0,0 12-64 0 0,0-8 0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3.751"/>
    </inkml:context>
    <inkml:brush xml:id="br0">
      <inkml:brushProperty name="width" value="0.05" units="cm"/>
      <inkml:brushProperty name="height" value="0.05" units="cm"/>
    </inkml:brush>
  </inkml:definitions>
  <inkml:trace contextRef="#ctx0" brushRef="#br0">1 131 12624 0 0,'0'0'368'0'0,"0"0"4"0"0,0 2-239 0 0,0 4 139 0 0,1-1 1 0 0,-1 0 0 0 0,1 0-1 0 0,0 0 1 0 0,0 0-1 0 0,1 0 1 0 0,0 0-1 0 0,0-1 1 0 0,0 1-1 0 0,0 0 1 0 0,1-1-1 0 0,1 2-272 0 0,-3-4 475 0 0,12 9 346 0 0,-10-9-747 0 0,0 0 0 0 0,0-1-1 0 0,1 1 1 0 0,-1-1 0 0 0,0 0-1 0 0,0 0 1 0 0,1 0 0 0 0,-1 0-1 0 0,1-1 1 0 0,-1 1 0 0 0,1-1-1 0 0,-1 0 1 0 0,1 0 0 0 0,-1 0-1 0 0,1 0 1 0 0,-1-1 0 0 0,1 0-1 0 0,-1 1 1 0 0,0-1 0 0 0,3-1-74 0 0,51-17 1276 0 0,-34 8-1266 0 0,-22 10-13 0 0,0 0-1 0 0,0 0 1 0 0,0 0-1 0 0,-1 1 0 0 0,1-1 1 0 0,0 0-1 0 0,0 0 1 0 0,-1 0-1 0 0,1-1 1 0 0,-1 1-1 0 0,1 0 0 0 0,-1 0 1 0 0,1 0-1 0 0,-1 0 1 0 0,0 0-1 0 0,1-1 1 0 0,-1 1-1 0 0,0 0 0 0 0,0 0 1 0 0,0 0-1 0 0,0-1 1 0 0,0 1-1 0 0,0 0 0 0 0,0 0 1 0 0,-1-1-1 0 0,1 1 1 0 0,0 0 3 0 0,-1-3 0 0 0,1-2-36 0 0,-1 1 0 0 0,0-1 0 0 0,0 1 0 0 0,0-1 0 0 0,-1 1-1 0 0,1 0 1 0 0,-1-1 0 0 0,-1 1 0 0 0,1 0 0 0 0,-1 0 0 0 0,0 1 0 0 0,0-1-1 0 0,0 1 1 0 0,-1-1 0 0 0,1 1 0 0 0,-1 0 0 0 0,0 0 0 0 0,-1 0 0 0 0,1 1-1 0 0,0 0 1 0 0,-1 0 0 0 0,0 0 0 0 0,0 0 0 0 0,0 1 0 0 0,0-1 0 0 0,0 1-1 0 0,-5-1 37 0 0,8 3 6 0 0,1 0-1 0 0,-1 0 0 0 0,0 0 1 0 0,1 0-1 0 0,-1 0 0 0 0,1 0 1 0 0,-1 1-1 0 0,0-1 0 0 0,1 0 1 0 0,-1 1-1 0 0,1-1 0 0 0,-1 1 1 0 0,1 0-1 0 0,-1 0 0 0 0,1-1 1 0 0,-1 1-1 0 0,1 0 0 0 0,0 0 1 0 0,0 0-1 0 0,-1 0 0 0 0,1 1 1 0 0,0-1-1 0 0,0 0 0 0 0,0 0 1 0 0,0 1-1 0 0,0-1 0 0 0,1 1 1 0 0,-1-1-1 0 0,0 1 0 0 0,1-1 1 0 0,-1 1-1 0 0,1-1 0 0 0,-1 1 1 0 0,1-1-1 0 0,0 1 0 0 0,-1 0 1 0 0,1-1-1 0 0,0 1 0 0 0,0-1 1 0 0,0 1-1 0 0,0 0 1 0 0,1-1-1 0 0,-1 1-5 0 0,-1 7 376 0 0,0 7-339 0 0,0 1-1 0 0,1-1 1 0 0,1 0 0 0 0,0 1 0 0 0,1-1 0 0 0,3 10-37 0 0,1 9 45 0 0,7 27-869 0 0,-12-58 859 0 0,1 0 0 0 0,-1 0 0 0 0,1-1 0 0 0,1 1 0 0 0,-1 0 0 0 0,0-1 0 0 0,1 1 0 0 0,0-1 0 0 0,0 0 0 0 0,0 0 0 0 0,0 0 0 0 0,0 0 0 0 0,0-1 0 0 0,1 1 0 0 0,0-1 0 0 0,-1 0 0 0 0,1 0 0 0 0,0 0 0 0 0,0 0 0 0 0,0-1 0 0 0,0 0 0 0 0,0 0 0 0 0,0 0-1 0 0,1 0 1 0 0,-1 0 0 0 0,0-1 0 0 0,1 0-35 0 0,18 6-555 0 0,-2-1-1701 0 0,-6-5-2431 0 0,-6-4-1030 0 0</inkml:trace>
  <inkml:trace contextRef="#ctx0" brushRef="#br0" timeOffset="494.675">338 1 10960 0 0,'0'0'322'0'0,"0"0"-7"0"0,0 8-192 0 0,2 21 1362 0 0,1 0 1 0 0,1-1 0 0 0,2 1-1 0 0,7 20-1485 0 0,-4-14 600 0 0,12 37 369 0 0,-20-65-886 0 0,-1-6 29 0 0,0-1 141 0 0,0 0 37 0 0,0 0 4 0 0,0 0-20 0 0,0 0-97 0 0,0 0-45 0 0,0 0-11 0 0,-3-11-1 0 0,-3-89-813 0 0,15 80-124 0 0,-3 9 767 0 0,1 8 50 0 0,2-1 0 0 0,0 4 0 0 0,39 23 0 0 0,-40-16 0 0 0,10 12 0 0 0,0 0 0 0 0,-2 0 0 0 0,0 2 0 0 0,-1 0 0 0 0,-1 1 0 0 0,-1 1 0 0 0,-2-1 0 0 0,0 2 0 0 0,-1 1 0 0 0,19 43-214 0 0,-7-6-3974 0 0,-22-54 2735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0.219"/>
    </inkml:context>
    <inkml:brush xml:id="br0">
      <inkml:brushProperty name="width" value="0.05" units="cm"/>
      <inkml:brushProperty name="height" value="0.05" units="cm"/>
    </inkml:brush>
  </inkml:definitions>
  <inkml:trace contextRef="#ctx0" brushRef="#br0">5 84 11432 0 0,'0'0'256'0'0,"-3"8"346"0"0,2 64 1616 0 0,18 48 3067 0 0,32-6-4505 0 0,-24-78-770 0 0,22 59-3070 0 0,-39-79 1976 0 0</inkml:trace>
  <inkml:trace contextRef="#ctx0" brushRef="#br0" timeOffset="318.145">235 0 10136 0 0,'0'0'230'0'0,"0"0"30"0"0,0 2 19 0 0,-4 27 8 0 0,3 67 2847 0 0,11 45 297 0 0,14 101-1662 0 0,2-97-1480 0 0,-13-50-890 0 0,-10-87-312 0 0,-2-7 387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6.472"/>
    </inkml:context>
    <inkml:brush xml:id="br0">
      <inkml:brushProperty name="width" value="0.05" units="cm"/>
      <inkml:brushProperty name="height" value="0.05" units="cm"/>
    </inkml:brush>
  </inkml:definitions>
  <inkml:trace contextRef="#ctx0" brushRef="#br0">225 42 6448 0 0,'0'0'141'0'0,"0"0"23"0"0,0 0 13 0 0,0 0 114 0 0,0 0 428 0 0,0 0 185 0 0,0 0 37 0 0,0 0-49 0 0,0 0-245 0 0,0 0-110 0 0,0 0-22 0 0,0 0 7 0 0,0 0 44 0 0,0 0 11 0 0,0 0 6 0 0,0 0-77 0 0,-1-1-328 0 0,-21 2 1281 0 0,-41 14-1065 0 0,55-12-257 0 0,1-1 0 0 0,0 1 0 0 0,0 0 0 0 0,0 1 0 0 0,0 0 0 0 0,1 0 0 0 0,-1 0 0 0 0,1 1 0 0 0,0 0 0 0 0,0 0 0 0 0,1 0 0 0 0,-1 1-1 0 0,1 0 1 0 0,0 0 0 0 0,0 2-137 0 0,-21 19 355 0 0,18-11-356 0 0,4-8-74 0 0,3 2-20 0 0,1-3-1 0 0,2-5 3 0 0,0 0 82 0 0,1 0 1 0 0,0 0-1 0 0,0 0 0 0 0,0-1 1 0 0,0 1-1 0 0,0-1 0 0 0,0 0 0 0 0,0 0 1 0 0,1 0-1 0 0,-1 0 0 0 0,0 0 1 0 0,1-1-1 0 0,-1 0 0 0 0,0 0 1 0 0,1 1-1 0 0,-1-2 0 0 0,0 1 0 0 0,1 0 1 0 0,1-1 10 0 0,11 0-16 0 0,-11 0 19 0 0,0 1 0 0 0,0-1 0 0 0,-1 0 0 0 0,1-1-1 0 0,0 1 1 0 0,-1-1 0 0 0,1 0 0 0 0,-1 0-1 0 0,1 0 1 0 0,-1-1 0 0 0,0 1 0 0 0,0-1-1 0 0,0 0 1 0 0,0 0 0 0 0,-1-1 0 0 0,1 1 0 0 0,-1-1-1 0 0,0 1 1 0 0,0-1 0 0 0,0 0 0 0 0,-1-1-1 0 0,1 1 1 0 0,-1 0 0 0 0,0-1 0 0 0,0 1-1 0 0,0-1-2 0 0,6-87 208 0 0,-16 53-197 0 0,4 32 26 0 0,4 22-117 0 0,9 16 35 0 0,-1 0-1 0 0,-2 1 1 0 0,-1 0-1 0 0,-1 1 0 0 0,-2-1 46 0 0,11 221-276 0 0,1-4 186 0 0,6-127 36 0 0,-19-114 66 0 0,-1-7 47 0 0,0-1 8 0 0,0 0-19 0 0,-4-7-106 0 0,-9-55-182 0 0,10 43 252 0 0,1 1-1 0 0,1-1 0 0 0,1 0 0 0 0,0 0 0 0 0,1 0 0 0 0,4-17-11 0 0,24-94 269 0 0,-25 122-288 0 0,-3 5 6 0 0,1 0 1 0 0,-1 1-1 0 0,0-1 1 0 0,0 1-1 0 0,1-1 1 0 0,0 1-1 0 0,-1 0 1 0 0,1-1-1 0 0,0 1 1 0 0,0 0-1 0 0,0 0 1 0 0,1 0-1 0 0,-1 1 1 0 0,0-1-1 0 0,1 0 1 0 0,-1 1-1 0 0,2-1 13 0 0,35-9-2278 0 0,-30 8 669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7.069"/>
    </inkml:context>
    <inkml:brush xml:id="br0">
      <inkml:brushProperty name="width" value="0.05" units="cm"/>
      <inkml:brushProperty name="height" value="0.05" units="cm"/>
    </inkml:brush>
  </inkml:definitions>
  <inkml:trace contextRef="#ctx0" brushRef="#br0">9 93 10136 0 0,'0'0'230'0'0,"0"0"30"0"0,0 14 306 0 0,-9 59 2554 0 0,10-52-2491 0 0,0-12-262 0 0,1 0-1 0 0,1 0 1 0 0,-1 1 0 0 0,2-2 0 0 0,-1 1-1 0 0,1 0 1 0 0,0-1 0 0 0,1 1-1 0 0,0-1 1 0 0,2 2-367 0 0,0 1 299 0 0,29 28 273 0 0,-30-35-534 0 0,-5-4 160 0 0,-1 0 89 0 0,1 0 22 0 0,3-3-266 0 0,-1 0 0 0 0,0 0 0 0 0,0 0 0 0 0,0 0 0 0 0,0-1 0 0 0,0 1 0 0 0,-1-1 0 0 0,0 0 1 0 0,1 1-1 0 0,-1-1 0 0 0,-1 0 0 0 0,1 0 0 0 0,0 0 0 0 0,-1-1 0 0 0,0 1 0 0 0,0 0 0 0 0,0-1 0 0 0,-1 1 0 0 0,0 0 0 0 0,1-1 0 0 0,-1 1 0 0 0,-1-4-43 0 0,3-8 93 0 0,-2-87 35 0 0,-8 43-321 0 0,-5-21-3584 0 0,13 80 1844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7.668"/>
    </inkml:context>
    <inkml:brush xml:id="br0">
      <inkml:brushProperty name="width" value="0.05" units="cm"/>
      <inkml:brushProperty name="height" value="0.05" units="cm"/>
    </inkml:brush>
  </inkml:definitions>
  <inkml:trace contextRef="#ctx0" brushRef="#br0">0 49 10512 0 0,'0'0'306'0'0,"0"0"-4"0"0,0 2-194 0 0,31 51 1928 0 0,-27-48-2029 0 0,5 4 5 0 0,8-4-15 0 0,24-9 1211 0 0,-27-11-123 0 0,-23-47-115 0 0,-3 37-1055 0 0,11 24 11 0 0,1 1 2 0 0,-10-12-896 0 0,-7 8 821 0 0,-2 8 206 0 0,3 3 631 0 0,15-7-356 0 0,1 0-20 0 0,-5 8 98 0 0,2-3-382 0 0,0 1-1 0 0,0 0 0 0 0,1 0 1 0 0,-1 0-1 0 0,1 1 1 0 0,1-1-1 0 0,-1 0 1 0 0,1 1-1 0 0,0-1 1 0 0,1 1-1 0 0,-1-1 0 0 0,1 2-29 0 0,5 68 0 0 0,3-42-145 0 0,-6-19 300 0 0,1 0-1 0 0,1-1 0 0 0,0 1 1 0 0,1-1-1 0 0,1 0 0 0 0,0 0 1 0 0,0-1-1 0 0,2 0 0 0 0,5 8-154 0 0,-7-12 43 0 0,27 14-38 0 0,46-4-2720 0 0,-68-19 803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8.819"/>
    </inkml:context>
    <inkml:brush xml:id="br0">
      <inkml:brushProperty name="width" value="0.05" units="cm"/>
      <inkml:brushProperty name="height" value="0.05" units="cm"/>
    </inkml:brush>
  </inkml:definitions>
  <inkml:trace contextRef="#ctx0" brushRef="#br0">299 8 11776 0 0,'0'0'266'0'0,"0"0"44"0"0,0 0 11 0 0,-2-2-38 0 0,-4-2-89 0 0,5 2 321 0 0,1 2 158 0 0,0 0 30 0 0,-1 8 349 0 0,9 92-7 0 0,-3-70-882 0 0,0 15 1039 0 0,-5-45-784 0 0,0 0-52 0 0,0 0-188 0 0,-17-25 1100 0 0,-9-19-2190 0 0,9 11-222 0 0,9 23 599 0 0,8 9 505 0 0,-1 0-1 0 0,1 1 0 0 0,-1-1 0 0 0,0 0 1 0 0,1 0-1 0 0,-1 0 0 0 0,0 0 0 0 0,1 1 1 0 0,-1-1-1 0 0,0 0 0 0 0,0 1 0 0 0,0-1 0 0 0,0 0 1 0 0,0 1-1 0 0,0-1 0 0 0,0 1 0 0 0,0 0 1 0 0,0-1-1 0 0,0 1 0 0 0,0 0 0 0 0,0-1 1 0 0,0 1-1 0 0,0 0 0 0 0,0 0 0 0 0,0 0 1 0 0,0 0-1 0 0,0 0 0 0 0,0 0 0 0 0,-1 0 0 0 0,1 1 31 0 0,-45 14-408 0 0,-29 31 190 0 0,37-4-145 0 0,31-32 377 0 0,1 0 0 0 0,0 0-1 0 0,1 0 1 0 0,0 1 0 0 0,0 0-1 0 0,2 0 1 0 0,-1 1 0 0 0,1-1 0 0 0,1 1-1 0 0,0-1 1 0 0,0 1 0 0 0,1 0-1 0 0,1 0 1 0 0,0 4-14 0 0,11 69 699 0 0,-10-78-648 0 0,0 0 1 0 0,1-1-1 0 0,-1 1 0 0 0,1-1 1 0 0,0 0-1 0 0,1 1 1 0 0,0-1-1 0 0,0 0 0 0 0,0 0 1 0 0,0-1-1 0 0,1 1 1 0 0,0-1-1 0 0,0 1 1 0 0,1-1-1 0 0,0-1 0 0 0,0 1 1 0 0,0-1-1 0 0,4 4-51 0 0,94 32 1054 0 0,-58-27-788 0 0,33-9-3339 0 0,-65-8 1744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9.302"/>
    </inkml:context>
    <inkml:brush xml:id="br0">
      <inkml:brushProperty name="width" value="0.05" units="cm"/>
      <inkml:brushProperty name="height" value="0.05" units="cm"/>
    </inkml:brush>
  </inkml:definitions>
  <inkml:trace contextRef="#ctx0" brushRef="#br0">3 0 9408 0 0,'0'0'273'0'0,"0"0"-5"0"0,0 0-61 0 0,0 0 375 0 0,0 0 180 0 0,-2 8 803 0 0,4 41 923 0 0,28 151 126 0 0,-17-120-2215 0 0,-3-3-224 0 0,9 53-29 0 0,-14-64-63 0 0,-5-45-752 0 0,0-20-4296 0 0,0-1 3117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09.934"/>
    </inkml:context>
    <inkml:brush xml:id="br0">
      <inkml:brushProperty name="width" value="0.05" units="cm"/>
      <inkml:brushProperty name="height" value="0.05" units="cm"/>
    </inkml:brush>
  </inkml:definitions>
  <inkml:trace contextRef="#ctx0" brushRef="#br0">108 19 10136 0 0,'0'0'230'0'0,"0"0"30"0"0,0 0 19 0 0,-4-8 8 0 0,-4-3-159 0 0,7 11 528 0 0,-14 0 3310 0 0,10 4-3802 0 0,0-1 0 0 0,1 1 0 0 0,-1 0-1 0 0,1 0 1 0 0,-1 0 0 0 0,1 1 0 0 0,0-1-1 0 0,1 1 1 0 0,-1 0 0 0 0,1 0 0 0 0,0 0-1 0 0,0 1 1 0 0,1-1 0 0 0,-2 5-164 0 0,-4 5 524 0 0,-2 19-302 0 0,7 13-212 0 0,8-21 72 0 0,3 1 340 0 0,14-16-16 0 0,-16-14-396 0 0,-1 0 1 0 0,1 0-1 0 0,0 0 1 0 0,-1-1 0 0 0,1 0-1 0 0,-1 0 1 0 0,0-1-1 0 0,0 1 1 0 0,-1-1-1 0 0,0 0 1 0 0,1 0 0 0 0,-2-1-1 0 0,1 1 1 0 0,0-1-1 0 0,-1 0 1 0 0,0 0-1 0 0,-1 0 1 0 0,1 0-1 0 0,-1 0 1 0 0,-1-1 0 0 0,1 1-1 0 0,-1-1 1 0 0,1-3-11 0 0,-1 5 13 0 0,0-18-3 0 0,-5 12 1 0 0,3 12 32 0 0,9 25-33 0 0,6 40-10 0 0,-1 17 0 0 0,1-43-1088 0 0,-10-33 576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10.380"/>
    </inkml:context>
    <inkml:brush xml:id="br0">
      <inkml:brushProperty name="width" value="0.05" units="cm"/>
      <inkml:brushProperty name="height" value="0.05" units="cm"/>
    </inkml:brush>
  </inkml:definitions>
  <inkml:trace contextRef="#ctx0" brushRef="#br0">0 105 13824 0 0,'0'0'314'0'0,"0"0"46"0"0,0 1 22 0 0,9 67 1110 0 0,18 16 1367 0 0,-13-67-2011 0 0,2-7 200 0 0,-13-12-966 0 0,0 1-1 0 0,0-1 0 0 0,-1 0 0 0 0,1 1 1 0 0,0-1-1 0 0,0-1 0 0 0,-1 1 1 0 0,0 0-1 0 0,1 0 0 0 0,-1-1 0 0 0,0 0 1 0 0,0 1-1 0 0,0-1 0 0 0,-1 0 1 0 0,1 0-1 0 0,0 0 0 0 0,-1 0 0 0 0,0 0 1 0 0,0 0-1 0 0,0 0 0 0 0,0-1 1 0 0,-1 1-1 0 0,1 0 0 0 0,-1 0 0 0 0,0-1 1 0 0,1 1-1 0 0,-2 0 0 0 0,1-1-81 0 0,1-26-341 0 0,-15-32 425 0 0,-8-14-1515 0 0,18 46 83 0 0,4 28 351 0 0,4-4-2388 0 0,-4 5-2576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19.879"/>
    </inkml:context>
    <inkml:brush xml:id="br0">
      <inkml:brushProperty name="width" value="0.05" units="cm"/>
      <inkml:brushProperty name="height" value="0.05" units="cm"/>
    </inkml:brush>
  </inkml:definitions>
  <inkml:trace contextRef="#ctx0" brushRef="#br0">177 76 12008 0 0,'0'0'266'0'0,"0"0"44"0"0,-1-1 15 0 0,-2-5 34 0 0,0 1 0 0 0,0 0 0 0 0,-1 0 1 0 0,0 0-1 0 0,1 0 0 0 0,-2 0 0 0 0,1 1 0 0 0,0 0 0 0 0,-1 0 1 0 0,0 0-1 0 0,0 1 0 0 0,0-1 0 0 0,-6-1-359 0 0,9 3 74 0 0,0 1-1 0 0,0 0 0 0 0,0 0 1 0 0,0 0-1 0 0,0 0 1 0 0,-1 0-1 0 0,1 1 1 0 0,0-1-1 0 0,0 1 0 0 0,-1-1 1 0 0,1 1-1 0 0,0 0 1 0 0,-1 0-1 0 0,1 0 0 0 0,0 0 1 0 0,-1 0-1 0 0,1 1 1 0 0,0-1-1 0 0,-1 1 1 0 0,1-1-1 0 0,0 1 0 0 0,0 0 1 0 0,0 0-1 0 0,-1 0 1 0 0,1 0-1 0 0,0 0 1 0 0,0 1-1 0 0,1-1 0 0 0,-1 1 1 0 0,0-1-1 0 0,0 1 1 0 0,1 0-1 0 0,-1-1 1 0 0,1 1-1 0 0,-1 0 0 0 0,1 0 1 0 0,0 0-1 0 0,0 0 1 0 0,0 0-1 0 0,0 0 0 0 0,0 0 1 0 0,0 1-1 0 0,0 0-73 0 0,-1 18 77 0 0,1 1-1 0 0,1-1 0 0 0,0 1 1 0 0,2-1-1 0 0,0 1 0 0 0,2-1 1 0 0,0 0-1 0 0,2 0 0 0 0,0 0 1 0 0,2 2-77 0 0,12 51 92 0 0,22 109 52 0 0,-20-38 146 0 0,-22-144-370 0 0,0-1-44 0 0,0 0-18 0 0,-8-6-1150 0 0,-7-41-5009 0 0,12 35 4527 0 0</inkml:trace>
  <inkml:trace contextRef="#ctx0" brushRef="#br0" timeOffset="247.338">39 301 8328 0 0,'-2'0'241'0'0,"-25"-11"272"0"0,25 10 374 0 0,2 1 310 0 0,-7 0 756 0 0,6 2 6491 0 0,5 3-8449 0 0,-1-1 0 0 0,1 1-1 0 0,0-1 1 0 0,1 0 0 0 0,-1 0 0 0 0,1-1-1 0 0,-1 1 1 0 0,1-1 0 0 0,0 0-1 0 0,0 0 1 0 0,6 2 5 0 0,12 8 14 0 0,77 18-119 0 0,-38-29-955 0 0,-30-27-3380 0 0,-25 12 2651 0 0,-2-4-16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11.129"/>
    </inkml:context>
    <inkml:brush xml:id="br0">
      <inkml:brushProperty name="width" value="0.05" units="cm"/>
      <inkml:brushProperty name="height" value="0.05" units="cm"/>
    </inkml:brush>
  </inkml:definitions>
  <inkml:trace contextRef="#ctx0" brushRef="#br0">169 631 11016 0 0,'0'0'324'0'0,"0"0"-4"0"0,0 0-44 0 0,-6-6 4045 0 0,1 5-4054 0 0,0 0 1 0 0,0-1-1 0 0,0 2 1 0 0,0-1-1 0 0,0 0 0 0 0,0 1 1 0 0,0 0-1 0 0,0 0 1 0 0,0 1-1 0 0,0-1 1 0 0,0 1-1 0 0,1 0 0 0 0,-1 0 1 0 0,-1 1-268 0 0,5-2 6 0 0,-38 5 58 0 0,6-4-464 0 0,19 21 554 0 0,23 20-93 0 0,24 20-456 0 0,-19-43 459 0 0,19 6 68 0 0,-6-24-120 0 0,-26-1-8 0 0,0 0 0 0 0,0 1-1 0 0,0-1 1 0 0,0 0 0 0 0,0 0 0 0 0,1 0-1 0 0,-1 0 1 0 0,0 0 0 0 0,0 0-1 0 0,0 0 1 0 0,0 0 0 0 0,0-1-1 0 0,0 1 1 0 0,0 0 0 0 0,0-1 0 0 0,0 1-1 0 0,0-1 1 0 0,0 1 0 0 0,0-1-1 0 0,0 1 1 0 0,0-1 0 0 0,0 0-1 0 0,0 1 1 0 0,0-1 0 0 0,-1 0-1 0 0,1 0 1 0 0,0 0 0 0 0,0 1 0 0 0,-1-1-1 0 0,1 0 1 0 0,-1 0 0 0 0,1 0-1 0 0,-1 0 1 0 0,1 0-4 0 0,2-6 6 0 0,2 0-17 0 0,-1 0 0 0 0,0-1-1 0 0,0 0 1 0 0,-1 0-1 0 0,0 0 1 0 0,0 0-1 0 0,-1 0 1 0 0,0 0-1 0 0,-1-1 1 0 0,1 1 0 0 0,-2-1-1 0 0,1-7 12 0 0,3-119 453 0 0,-12-21 647 0 0,-6 40-913 0 0,-33-93 1234 0 0,34 170-1421 0 0,9 27-14 0 0,3 12-56 0 0,1 0 2 0 0,0 0 4 0 0,0 0-26 0 0,4 11-628 0 0,27 136 894 0 0,0 75-176 0 0,-10-24 144 0 0,-3-63-585 0 0,-2-98 497 0 0,-15-36-175 0 0,-1-1-139 0 0,0 0-584 0 0,0 0-255 0 0,0 0-50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2:11.736"/>
    </inkml:context>
    <inkml:brush xml:id="br0">
      <inkml:brushProperty name="width" value="0.05" units="cm"/>
      <inkml:brushProperty name="height" value="0.05" units="cm"/>
    </inkml:brush>
  </inkml:definitions>
  <inkml:trace contextRef="#ctx0" brushRef="#br0">0 0 15376 0 0,'0'0'348'0'0,"0"0"49"0"0,0 0 21 0 0,0 0-40 0 0,0 8-150 0 0,0-2-1 0 0,0-1-1 0 0,0 0 1 0 0,1 1 0 0 0,0-1-1 0 0,0 0 1 0 0,0 0 0 0 0,0 1 0 0 0,1-1-1 0 0,0 0 1 0 0,0 0 0 0 0,0 0 0 0 0,1-1-1 0 0,-1 1 1 0 0,1 0 0 0 0,0-1-1 0 0,1 0 1 0 0,-1 0 0 0 0,1 0 0 0 0,3 3-227 0 0,24 19 10 0 0,26-15-10 0 0,-31-22 0 0 0,-25 11 0 0 0,1-1 0 0 0,-1 0 0 0 0,0 0 0 0 0,1 0 0 0 0,-1 0 0 0 0,0-1 0 0 0,1 1 0 0 0,-1 0 0 0 0,0 0 0 0 0,0-1 0 0 0,0 1 0 0 0,0-1 0 0 0,0 1 0 0 0,-1-1 0 0 0,1 1 0 0 0,0-1 0 0 0,-1 0 0 0 0,1 1 0 0 0,-1-1-1 0 0,1 0 1 0 0,-1 1 0 0 0,0-1 0 0 0,0 0 0 0 0,3-8-12 0 0,-2 7-74 0 0,0 0 0 0 0,-1 0-1 0 0,0 1 1 0 0,0-1 0 0 0,0 0 0 0 0,0 0 0 0 0,0 0-1 0 0,-1 0 1 0 0,1 0 0 0 0,-1 0 0 0 0,0 0 0 0 0,1 1-1 0 0,-2-1 1 0 0,1 0 0 0 0,0 1 0 0 0,0-1 0 0 0,-1 1-1 0 0,1-1 1 0 0,-1 1 0 0 0,0-1 0 0 0,0 1 0 0 0,0 0-1 0 0,0 0 1 0 0,0 0 0 0 0,0 0 0 0 0,-3-1 86 0 0,3 2-106 0 0,0 0 0 0 0,-1 0 0 0 0,1 1 0 0 0,0-1 1 0 0,-1 1-1 0 0,1-1 0 0 0,0 1 0 0 0,-1 0 0 0 0,1 0 0 0 0,-1 0 0 0 0,1 0 1 0 0,0 1-1 0 0,-1-1 0 0 0,1 0 0 0 0,0 1 0 0 0,-1 0 0 0 0,1 0 0 0 0,-1 0 106 0 0,1-1-11 0 0,0 1 0 0 0,-1 0 0 0 0,1 0-1 0 0,0 0 1 0 0,0 0 0 0 0,0 1-1 0 0,0-1 1 0 0,0 0 0 0 0,0 1-1 0 0,1 0 1 0 0,-1-1 0 0 0,0 1 0 0 0,1 0-1 0 0,-1 0 1 0 0,1 0 0 0 0,0 0-1 0 0,0 0 1 0 0,-1 0 0 0 0,1 0-1 0 0,0 0 1 0 0,1 0 11 0 0,-2 2 71 0 0,-2 4 93 0 0,1 0 1 0 0,0 1 0 0 0,1-1-1 0 0,0 0 1 0 0,0 1-1 0 0,0 0 1 0 0,2-1 0 0 0,-1 1-1 0 0,1 0 1 0 0,0 0-1 0 0,1 4-164 0 0,-1 10 130 0 0,1-17-116 0 0,0 1 0 0 0,0-1 1 0 0,0 1-1 0 0,1-1 1 0 0,0 1-1 0 0,1-1 0 0 0,-1 0 1 0 0,1 0-1 0 0,0 0 0 0 0,1 0 1 0 0,-1-1-1 0 0,1 1 1 0 0,2 2-15 0 0,7 10 7 0 0,-9-14-30 0 0,-1 0 0 0 0,2 0-1 0 0,-1 0 1 0 0,0-1-1 0 0,1 0 1 0 0,-1 0-1 0 0,1 0 1 0 0,0-1-1 0 0,0 1 1 0 0,0-1 0 0 0,0 0-1 0 0,5 0 24 0 0,29-6-2465 0 0,-31 2 1804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2.918"/>
    </inkml:context>
    <inkml:brush xml:id="br0">
      <inkml:brushProperty name="width" value="0.05" units="cm"/>
      <inkml:brushProperty name="height" value="0.05" units="cm"/>
    </inkml:brush>
  </inkml:definitions>
  <inkml:trace contextRef="#ctx0" brushRef="#br0">319 575 8752 0 0,'0'0'190'0'0,"0"2"64"0"0,-3 6 520 0 0,-23 28 4377 0 0,7-23-2903 0 0,-36-7-1172 0 0,16 2-1012 0 0,8 7-16 0 0,-15 12 758 0 0,11 7-770 0 0,0 17-357 0 0,9 18 42 0 0,23-35 279 0 0,4-32-41 0 0,1 1 0 0 0,0-1-1 0 0,0 1 1 0 0,0-1 0 0 0,0 0-1 0 0,0 0 1 0 0,0 0-1 0 0,0 0 1 0 0,1 0 0 0 0,-1-1-1 0 0,1 1 1 0 0,-1-1 0 0 0,1 1-1 0 0,0-1 1 0 0,0 0-1 0 0,-1 0 1 0 0,1 0 0 0 0,0 0-1 0 0,0-1 1 0 0,0 1 0 0 0,0-1-1 0 0,0 0 1 0 0,0 0-1 0 0,0 0 1 0 0,0 0 0 0 0,0 0-1 0 0,0-1 1 0 0,0 1 0 0 0,0-1-1 0 0,2-1 42 0 0,1-1 77 0 0,0 0 0 0 0,-1-1 0 0 0,0 1 1 0 0,1-1-1 0 0,-1 0 0 0 0,-1-1 0 0 0,1 1 0 0 0,-1-1 0 0 0,0 0 0 0 0,0 0 0 0 0,0 0 0 0 0,-1-1 1 0 0,1-1-78 0 0,3-2-42 0 0,15-26 120 0 0,-2-2-1 0 0,-1 0 0 0 0,-1-1 1 0 0,10-38-78 0 0,21-124 596 0 0,-41 152-566 0 0,5-87 138 0 0,-13 132-152 0 0,0-1 0 0 0,0 1-1 0 0,0-1 1 0 0,-1 1-1 0 0,0-1 1 0 0,0 1 0 0 0,0-1-1 0 0,0 1 1 0 0,0 0-1 0 0,-1 0 1 0 0,1-1 0 0 0,-1 1-1 0 0,0 0 1 0 0,0 0-1 0 0,0 1 1 0 0,0-1 0 0 0,-1 0-1 0 0,1 1 1 0 0,-1-1-1 0 0,1 1 1 0 0,-1 0 0 0 0,-1-1-16 0 0,2 1 24 0 0,-26-41 56 0 0,17 2-172 0 0,11 36 82 0 0,1 0-1 0 0,-1 0 1 0 0,1 1 0 0 0,-1-1-1 0 0,1 0 1 0 0,1 1-1 0 0,-1-1 1 0 0,1 1-1 0 0,-1-1 1 0 0,1 1-1 0 0,0 0 1 0 0,1 0-1 0 0,2-4 11 0 0,-5 8-9 0 0,1-1-1 0 0,-1 1 0 0 0,0-1 0 0 0,1 1 1 0 0,-1-1-1 0 0,1 1 0 0 0,-1 0 1 0 0,1-1-1 0 0,-1 1 0 0 0,1 0 0 0 0,-1-1 1 0 0,1 1-1 0 0,-1 0 0 0 0,1 0 1 0 0,-1-1-1 0 0,1 1 0 0 0,0 0 0 0 0,-1 0 1 0 0,1 0-1 0 0,-1 0 0 0 0,1 0 0 0 0,0 0 1 0 0,-1 0-1 0 0,1 0 0 0 0,-1 0 1 0 0,1 0-1 0 0,0 0 0 0 0,-1 0 0 0 0,1 1 1 0 0,-1-1-1 0 0,1 0 0 0 0,0 0 0 0 0,-1 1 1 0 0,1-1-1 0 0,-1 0 0 0 0,1 1 1 0 0,-1-1-1 0 0,1 0 0 0 0,-1 1 0 0 0,0-1 1 0 0,1 1-1 0 0,-1-1 0 0 0,1 0 0 0 0,-1 1 1 0 0,0-1-1 0 0,1 1 0 0 0,-1 0 1 0 0,0-1-1 0 0,0 1 0 0 0,1-1 0 0 0,-1 1 10 0 0,1 0-6 0 0,4 7-87 0 0,0 1 0 0 0,-1-1 0 0 0,0 1-1 0 0,-1 0 1 0 0,0 0 0 0 0,0 0 0 0 0,-1 0 0 0 0,1 7 93 0 0,0-3-31 0 0,3 13 1 0 0,-2 0-1 0 0,-1 1 1 0 0,-2-1 0 0 0,0 1 0 0 0,-2-1-1 0 0,-1 8 31 0 0,-8 129 3 0 0,3 83 58 0 0,15-114-7 0 0,-2-98-44 0 0,-3-28-52 0 0,-2-4-172 0 0,-1-2-43 0 0,0 0-6 0 0,0 0 59 0 0,0 0 251 0 0,0 0 106 0 0,0 0 27 0 0,0 0-73 0 0,0 0-324 0 0,0 0-139 0 0,0 0-27 0 0,0 0-148 0 0,1 0-588 0 0,2 0-253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3.561"/>
    </inkml:context>
    <inkml:brush xml:id="br0">
      <inkml:brushProperty name="width" value="0.05" units="cm"/>
      <inkml:brushProperty name="height" value="0.05" units="cm"/>
    </inkml:brush>
  </inkml:definitions>
  <inkml:trace contextRef="#ctx0" brushRef="#br0">156 50 10696 0 0,'0'0'232'0'0,"0"0"64"0"0,0 0 142 0 0,0 0 61 0 0,0 0 12 0 0,-2 0 1 0 0,-47 25 3374 0 0,-5 15-1801 0 0,15 28-1913 0 0,27-13-118 0 0,13-49-53 0 0,1-1-1 0 0,-1 0 1 0 0,1 0 0 0 0,0 0 0 0 0,0 0-1 0 0,0 0 1 0 0,1 0 0 0 0,-1-1 0 0 0,1 1-1 0 0,0-1 1 0 0,1 0 0 0 0,-1 1 0 0 0,1-2-1 0 0,0 2 0 0 0,46 7 0 0 0,-17-8 0 0 0,-28-2 9 0 0,0-1 0 0 0,0 0 0 0 0,0 0 0 0 0,0-1 0 0 0,1 0 1 0 0,-1 0-1 0 0,0 0 0 0 0,0 0 0 0 0,0-1 0 0 0,1 0 0 0 0,-1 0 0 0 0,0 0 0 0 0,0-1 0 0 0,0 1 0 0 0,-1-1 0 0 0,1-1 0 0 0,0 1 0 0 0,-1 0 0 0 0,1-1 0 0 0,-1 0 0 0 0,4-3-9 0 0,-5 3 12 0 0,-1-1 0 0 0,1 1 0 0 0,0-1 0 0 0,-1 1 0 0 0,0-1 1 0 0,0 0-1 0 0,0 0 0 0 0,0 0 0 0 0,-1 0 0 0 0,1 0 0 0 0,-1 0 1 0 0,0-1-1 0 0,-1 1 0 0 0,1 0 0 0 0,-1 0 0 0 0,1-1 0 0 0,-1 1 0 0 0,-1-3-12 0 0,3-14 111 0 0,-1 7-57 0 0,-1-1 1 0 0,-1 0-1 0 0,0 0 0 0 0,-1 1 0 0 0,0-1 0 0 0,-2 1 1 0 0,0-1-1 0 0,-2-5-54 0 0,4 15-6 0 0,-46-55-629 0 0,35 60 365 0 0,7 4 215 0 0,0 0 1 0 0,0 1-1 0 0,1 0 1 0 0,-1 0-1 0 0,1 0 1 0 0,0 1-1 0 0,0 0 0 0 0,1 0 1 0 0,0 0-1 0 0,-3 5 55 0 0,-8 13-63 0 0,11-18-57 0 0,0-1 0 0 0,0 1-1 0 0,1 0 1 0 0,0 1-1 0 0,0-1 1 0 0,0 1-1 0 0,1-1 1 0 0,0 1-1 0 0,0 0 1 0 0,1-1-1 0 0,-1 7 121 0 0,2-11-209 0 0,0-2 32 0 0,0 0 7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4.011"/>
    </inkml:context>
    <inkml:brush xml:id="br0">
      <inkml:brushProperty name="width" value="0.05" units="cm"/>
      <inkml:brushProperty name="height" value="0.05" units="cm"/>
    </inkml:brush>
  </inkml:definitions>
  <inkml:trace contextRef="#ctx0" brushRef="#br0">18 24 8960 0 0,'0'0'192'0'0,"-4"-13"92"0"0,4 5 20 0 0,0 6 77 0 0,0 2 10 0 0,0 0 26 0 0,0 0 106 0 0,0 0 42 0 0,0 0 10 0 0,0 0-47 0 0,0 0-200 0 0,0 0-83 0 0,0 0-18 0 0,0 0 21 0 0,-6 9 413 0 0,3-2 1639 0 0,-1 68-702 0 0,12 5-1699 0 0,-4-72-248 0 0,-3-7-82 0 0,-1 1-718 0 0,4 7-2986 0 0,0 3-1275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4.366"/>
    </inkml:context>
    <inkml:brush xml:id="br0">
      <inkml:brushProperty name="width" value="0.05" units="cm"/>
      <inkml:brushProperty name="height" value="0.05" units="cm"/>
    </inkml:brush>
  </inkml:definitions>
  <inkml:trace contextRef="#ctx0" brushRef="#br0">5 1 11600 0 0,'0'0'256'0'0,"0"0"48"0"0,0 0 16 0 0,0 0 8 0 0,0 0-264 0 0,0 0-64 0 0,0 0 0 0 0,0 0 0 0 0,0 0 256 0 0,0 0 32 0 0,0 0 0 0 0,-5 7-5744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5.015"/>
    </inkml:context>
    <inkml:brush xml:id="br0">
      <inkml:brushProperty name="width" value="0.05" units="cm"/>
      <inkml:brushProperty name="height" value="0.05" units="cm"/>
    </inkml:brush>
  </inkml:definitions>
  <inkml:trace contextRef="#ctx0" brushRef="#br0">68 77 11976 0 0,'0'0'266'0'0,"0"0"44"0"0,0 0 15 0 0,0 0-26 0 0,-1 0-198 0 0,-14 0-20 0 0,14 0 285 0 0,-5-1 1630 0 0,-1-3-1681 0 0,7 4-280 0 0,0 0 1 0 0,-1 0-1 0 0,1-1 1 0 0,0 1-1 0 0,-1 0 1 0 0,1 0-1 0 0,0-1 1 0 0,-1 1-1 0 0,1 0 0 0 0,-1 0 1 0 0,1 0-1 0 0,0 0 1 0 0,-1 0-1 0 0,1 0 1 0 0,0 0-1 0 0,-1 0 1 0 0,1-1-1 0 0,-1 1 1 0 0,1 1-1 0 0,0-1 1 0 0,-1 0-1 0 0,1 0 1 0 0,-1 0-1 0 0,1 0 1 0 0,0 0-1 0 0,-1 0 0 0 0,1 0 1 0 0,0 0-1 0 0,-1 1 1 0 0,1-1-1 0 0,0 0 1 0 0,-1 0-1 0 0,1 0 1 0 0,0 1-1 0 0,-1-1 1 0 0,1 0-1 0 0,0 1 1 0 0,0-1-1 0 0,-1 0 1 0 0,1 0-1 0 0,0 1 1 0 0,0-1-1 0 0,-1 0 0 0 0,1 1 1 0 0,0-1-1 0 0,0 1 1 0 0,0-1-1 0 0,0 0 1 0 0,0 1-1 0 0,0-1 1 0 0,0 0-1 0 0,0 1 1 0 0,0-1-1 0 0,0 1-35 0 0,-1 0 369 0 0,1-1-27 0 0,0 0-113 0 0,-13 10 335 0 0,10-5 132 0 0,-2 30 625 0 0,13-16-1321 0 0,3 3 0 0 0,-9-16 0 0 0,1 1 0 0 0,0-1 0 0 0,1 0 0 0 0,0 0 0 0 0,0-1 0 0 0,0 1 0 0 0,0-1 0 0 0,1 0 0 0 0,0 0 0 0 0,0 0 0 0 0,1 0 0 0 0,-1 0 0 0 0,0-1 1 0 0,0 1-1 0 0,-1 0 0 0 0,0 1 0 0 0,1-1 0 0 0,-2 1 0 0 0,1 0 0 0 0,-1 0 0 0 0,0 0 0 0 0,1 3 0 0 0,16 26-17 0 0,22 37-165 0 0,-41-71 242 0 0,-1-1 14 0 0,0 0-28 0 0,0 0-104 0 0,0-76-74 0 0,5 49 132 0 0,-1-34 60 0 0,8-20 163 0 0,4 20 158 0 0,-7 1-189 0 0,-5 48-192 0 0,10-18-377 0 0,-14 29 154 0 0,7 11-954 0 0,-5-8 118 0 0,-2-2-689 0 0,0 0-2726 0 0,0 0-1171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06.314"/>
    </inkml:context>
    <inkml:brush xml:id="br0">
      <inkml:brushProperty name="width" value="0.05" units="cm"/>
      <inkml:brushProperty name="height" value="0.05" units="cm"/>
    </inkml:brush>
  </inkml:definitions>
  <inkml:trace contextRef="#ctx0" brushRef="#br0">51 43 6448 0 0,'0'0'141'0'0,"0"0"23"0"0,0 0 13 0 0,0 2-19 0 0,-3 4-126 0 0,-5 3 846 0 0,7-7 96 0 0,1-2 39 0 0,0-2-94 0 0,0 2-844 0 0,-1 0 0 0 0,1 1 1 0 0,0-1-1 0 0,0 0 1 0 0,0 0-1 0 0,0 1 1 0 0,-1-1-1 0 0,1 0 0 0 0,0 0 1 0 0,0 1-1 0 0,0-1 1 0 0,-1 0-1 0 0,1 0 0 0 0,0 0 1 0 0,-1 1-1 0 0,1-1 1 0 0,0 0-1 0 0,0 0 0 0 0,-1 0 1 0 0,1 0-1 0 0,0 0 1 0 0,-1 0-1 0 0,1 0 1 0 0,0 1-1 0 0,0-1 0 0 0,-1 0 1 0 0,1 0-1 0 0,0 0 1 0 0,-1 0-1 0 0,1 0 0 0 0,0 0 1 0 0,-1-1-1 0 0,1 1 1 0 0,0 0-1 0 0,-1 0 0 0 0,1 0 1 0 0,0 0-1 0 0,-1 0-75 0 0,0 8-209 0 0,-5-12 859 0 0,-1 21-381 0 0,2-27 172 0 0,5 8-305 0 0,0 2-10 0 0,0 0-4 0 0,0 0 4 0 0,0 0 30 0 0,0 0 18 0 0,0 0 2 0 0,0 0 22 0 0,0 0 96 0 0,0 0 39 0 0,-4 14 340 0 0,2-6-618 0 0,0-2 379 0 0,1-18 84 0 0,7 31-255 0 0,-3-10-224 0 0,-3-10-31 0 0,0 1 0 0 0,0 0-1 0 0,0-1 1 0 0,1 1 0 0 0,-1 0-1 0 0,0 0 1 0 0,0-1 0 0 0,0 1-1 0 0,0 0 1 0 0,1 0 0 0 0,-1-1-1 0 0,0 1 1 0 0,0 0 0 0 0,1 0-1 0 0,-1-1 1 0 0,0 1 0 0 0,1 0-1 0 0,-1 0 1 0 0,0 0 0 0 0,0 0-1 0 0,1 0 1 0 0,-1-1 0 0 0,0 1-1 0 0,1 0 1 0 0,-1 0 0 0 0,0 0-1 0 0,1 0 1 0 0,-1 0 0 0 0,0 0-1 0 0,1 0 1 0 0,-1 0 0 0 0,0 0-1 0 0,1 0 1 0 0,-1 0 0 0 0,0 0-1 0 0,1 1 1 0 0,-1-1 0 0 0,0 0-1 0 0,0 0 1 0 0,1 0-1 0 0,-1 0 1 0 0,0 0 0 0 0,1 1-1 0 0,-1-1 1 0 0,0 0 0 0 0,0 0-1 0 0,1 0 1 0 0,-1 1 0 0 0,0-1-1 0 0,0 0 1 0 0,0 0 0 0 0,1 1-1 0 0,-1-1 1 0 0,0 0 0 0 0,0 1-1 0 0,0-1 1 0 0,0 0-8 0 0,3-4 83 0 0,11 13-139 0 0,32-15-208 0 0,-11 7 264 0 0,-19 14 74 0 0,-16-14-69 0 0,0-1 0 0 0,0 1 1 0 0,0-1-1 0 0,0 0 0 0 0,1 1 1 0 0,-1-1-1 0 0,0 1 0 0 0,0-1 0 0 0,0 1 1 0 0,1-1-1 0 0,-1 1 0 0 0,0-1 0 0 0,0 0 1 0 0,1 1-1 0 0,-1-1 0 0 0,0 1 1 0 0,1-1-1 0 0,-1 0 0 0 0,0 0 0 0 0,1 1 1 0 0,-1-1-1 0 0,1 0 0 0 0,-1 1 1 0 0,0-1-1 0 0,1 0 0 0 0,-1 0 0 0 0,1 0 1 0 0,-1 0-1 0 0,1 1 0 0 0,-1-1 0 0 0,1 0 1 0 0,-1 0-1 0 0,1 0 0 0 0,-1 0 1 0 0,1 0-1 0 0,-1 0 0 0 0,1 0 0 0 0,-1 0 1 0 0,1 0-1 0 0,-1-1 0 0 0,1 1 1 0 0,-1 0-1 0 0,0 0 0 0 0,1 0 0 0 0,-1 0 1 0 0,1-1-1 0 0,-1 1 0 0 0,1 0 1 0 0,-1 0-1 0 0,1-1-5 0 0,20-18-203 0 0,-21 17 103 0 0,1 4 141 0 0,0 0-48 0 0,4 10 239 0 0,-3-22-53 0 0,-6-28-419 0 0,-5-5 166 0 0,9 43-46 0 0,-1-2-22 0 0,-2-11-164 0 0,3 12 66 0 0,-8-22 129 0 0,7 23 200 0 0,-1 0-35 0 0,-23-1-79 0 0,11-2-572 0 0,1 11 358 0 0,13-7 240 0 0,-1-1-1 0 0,0 1 1 0 0,1 0-1 0 0,-1-1 1 0 0,0 1-1 0 0,0-1 1 0 0,0 1-1 0 0,1-1 1 0 0,-1 1 0 0 0,0-1-1 0 0,0 0 1 0 0,0 0-1 0 0,0 1 1 0 0,0-1-1 0 0,0 0 1 0 0,0 0-1 0 0,0 0 1 0 0,0 0-1 0 0,1 0 1 0 0,-1 0-1 0 0,0 0 1 0 0,0 0-1 0 0,0 0 1 0 0,0-1 0 0 0,0 1-1 0 0,0 0 1 0 0,0 0-1 0 0,0-1 1 0 0,0 1-1 0 0,1-1 1 0 0,-1 1-1 0 0,-20 4 748 0 0,-1 21-1170 0 0,21-23 238 0 0,-20 25 0 0 0,25 81 666 0 0,1-53-828 0 0,3-39 245 0 0,13 19 1342 0 0,0-14-766 0 0,1-19-258 0 0,29 2-217 0 0,-46-5 0 0 0,0 0 0 0 0,0 1 0 0 0,0 0 0 0 0,0 0 0 0 0,0 0 0 0 0,0 1 0 0 0,0-1 0 0 0,-1 1 0 0 0,1 0 0 0 0,0 1 0 0 0,0-1 0 0 0,-1 1 0 0 0,1 0 0 0 0,-2-1 12 0 0,0-1 0 0 0,-1 1 0 0 0,1-1 1 0 0,0 0-1 0 0,-1 0 0 0 0,1 0 0 0 0,0-1 0 0 0,0 1 0 0 0,-1 0 0 0 0,1-1 0 0 0,-1 0 0 0 0,1 0 0 0 0,0 1 0 0 0,-1-1 0 0 0,1-1 0 0 0,-1 1 0 0 0,0 0 0 0 0,1-1 0 0 0,-1 1 0 0 0,0-1 0 0 0,0 0 0 0 0,0 0 0 0 0,2-1-12 0 0,40-20-9 0 0,-19 18-478 0 0,8-9-2172 0 0,-23 10-1520 0 0,3 6-1163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24.602"/>
    </inkml:context>
    <inkml:brush xml:id="br0">
      <inkml:brushProperty name="width" value="0.05" units="cm"/>
      <inkml:brushProperty name="height" value="0.05" units="cm"/>
    </inkml:brush>
  </inkml:definitions>
  <inkml:trace contextRef="#ctx0" brushRef="#br0">35 1 7752 0 0,'-25'56'6128'0'0,"16"-17"-3410"0"0,8 2-1801 0 0,14-9-953 0 0,-9-26-42 0 0,-3-5-321 0 0,-1-1-101 0 0,0 10-1554 0 0,4-4 1534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24.918"/>
    </inkml:context>
    <inkml:brush xml:id="br0">
      <inkml:brushProperty name="width" value="0.05" units="cm"/>
      <inkml:brushProperty name="height" value="0.05" units="cm"/>
    </inkml:brush>
  </inkml:definitions>
  <inkml:trace contextRef="#ctx0" brushRef="#br0">21 1 9208 0 0,'0'2'333'0'0,"-16"35"2286"0"0,11-30-2375 0 0,9-7-752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1.324"/>
    </inkml:context>
    <inkml:brush xml:id="br0">
      <inkml:brushProperty name="width" value="0.05" units="cm"/>
      <inkml:brushProperty name="height" value="0.05" units="cm"/>
    </inkml:brush>
  </inkml:definitions>
  <inkml:trace contextRef="#ctx0" brushRef="#br0">231 24 11976 0 0,'0'0'266'0'0,"-1"-1"44"0"0,-57-18 1584 0 0,13 15 427 0 0,42 4-2259 0 0,0 0 0 0 0,0 0 0 0 0,-1 1 0 0 0,1-1 0 0 0,0 1-1 0 0,0-1 1 0 0,-1 1 0 0 0,1 0 0 0 0,0 0 0 0 0,0 0-1 0 0,0 1 1 0 0,0-1 0 0 0,0 1 0 0 0,1-1 0 0 0,-1 1-1 0 0,0 0 1 0 0,-1 2-62 0 0,-30 18 1493 0 0,23-15-1594 0 0,10-6 89 0 0,-1 0-1 0 0,1 0 1 0 0,-1 0 0 0 0,1 0 0 0 0,-1 0 0 0 0,1 0-1 0 0,0 1 1 0 0,-1-1 0 0 0,1 0 0 0 0,0 1-1 0 0,0-1 1 0 0,0 1 0 0 0,0-1 0 0 0,0 1 0 0 0,0-1-1 0 0,1 1 1 0 0,-1 0 0 0 0,1-1 0 0 0,-1 1-1 0 0,1 0 1 0 0,-1 0 0 0 0,1-1 0 0 0,0 2 12 0 0,-1 1-71 0 0,0 1 0 0 0,1-1 0 0 0,-1 1-1 0 0,1-1 1 0 0,0 1 0 0 0,1-1 0 0 0,-1 1 0 0 0,1-1 0 0 0,0 0 0 0 0,0 1 0 0 0,0-1 0 0 0,0 0 0 0 0,1 1 0 0 0,0-1 0 0 0,0 0-1 0 0,2 3 72 0 0,4 0-260 0 0,-7-6 314 0 0,0 0-1 0 0,0-1 1 0 0,0 1-1 0 0,0-1 1 0 0,0 1-1 0 0,0-1 0 0 0,1 1 1 0 0,-1-1-1 0 0,0 0 1 0 0,0 1-1 0 0,0-1 1 0 0,1 0-1 0 0,-1 0 0 0 0,0 0 1 0 0,0 0-1 0 0,0 0 1 0 0,1 0-1 0 0,-1-1 0 0 0,0 1 1 0 0,0 0-1 0 0,0-1 1 0 0,1 1-1 0 0,-1 0 1 0 0,0-1-1 0 0,0 0 0 0 0,0 1 1 0 0,0-1-1 0 0,0 1 1 0 0,1-2-54 0 0,2 0 177 0 0,56-44-12 0 0,-39 9-165 0 0,-8 5 0 0 0,-4 51 0 0 0,-8 68 0 0 0,-6 10 0 0 0,5 30 752 0 0,-2 44-942 0 0,4-80 783 0 0,-2-90-537 0 0,0-1 19 0 0,-5-22-9 0 0,6-40 430 0 0,11 9-312 0 0,2-27 134 0 0,-13 75-327 0 0,-1 0 1 0 0,1 1 0 0 0,0-1 0 0 0,0 1 0 0 0,0-1-1 0 0,1 1 1 0 0,0 0 0 0 0,0-1 0 0 0,0 1 0 0 0,0 0 0 0 0,0 0-1 0 0,1 0 1 0 0,0 1 0 0 0,0-1 0 0 0,0 1 0 0 0,0-1-1 0 0,1 1 1 0 0,-1 0 0 0 0,1 0 0 0 0,0 1 0 0 0,-1-1-1 0 0,1 1 1 0 0,1 0 0 0 0,-1 0 0 0 0,0 0 0 0 0,0 0-1 0 0,2 0 9 0 0,33-17-3000 0 0,-26 11 1344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27.418"/>
    </inkml:context>
    <inkml:brush xml:id="br0">
      <inkml:brushProperty name="width" value="0.05" units="cm"/>
      <inkml:brushProperty name="height" value="0.05" units="cm"/>
    </inkml:brush>
  </inkml:definitions>
  <inkml:trace contextRef="#ctx0" brushRef="#br0">9 1 12632 0 0,'0'0'269'0'0,"0"0"8"0"0,0 0-107 0 0,0 0 206 0 0,0 0 110 0 0,0 0 24 0 0,0 0-68 0 0,0 0-220 0 0,0 0 164 0 0,0 0 102 0 0,0 0 21 0 0,0 0-23 0 0,0 0-113 0 0,0 0-49 0 0,0 0-11 0 0,0 0-34 0 0,0 0-140 0 0,0 0-62 0 0,0 0-12 0 0,0 0-37 0 0,-5 5-317 0 0,1 9-1770 0 0,4-14 1548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25.806"/>
    </inkml:context>
    <inkml:brush xml:id="br0">
      <inkml:brushProperty name="width" value="0.05" units="cm"/>
      <inkml:brushProperty name="height" value="0.05" units="cm"/>
    </inkml:brush>
  </inkml:definitions>
  <inkml:trace contextRef="#ctx0" brushRef="#br0">36 146 12416 0 0,'0'0'365'0'0,"0"0"-4"0"0,-2 1-230 0 0,-26 29 3573 0 0,24-20-2674 0 0,3-9-676 0 0,1-1-28 0 0,0 0-7 0 0,0 0-6 0 0,0 0-15 0 0,0 0-64 0 0,0 0-30 0 0,0 0-4 0 0,0 0 7 0 0,18 135 498 0 0,-17-130-689 0 0,-1-3-2 0 0,1 0 0 0 0,-1 1 0 0 0,1-1 0 0 0,0 0 0 0 0,-1 0 0 0 0,1-1 1 0 0,0 1-1 0 0,0 0 0 0 0,1 0 0 0 0,-1 0 0 0 0,0-1 0 0 0,1 1 0 0 0,-1 0 0 0 0,1-1 1 0 0,-1 0-1 0 0,1 1 0 0 0,0-1 0 0 0,-1 0 0 0 0,1 0 0 0 0,0 0 0 0 0,2 1-14 0 0,18 47 0 0 0,-14-21 0 0 0,3-52 0 0 0,-21-44 0 0 0,-22-39 72 0 0,20 84-12 0 0,12 22-77 0 0,-9-60 1205 0 0,5 0-645 0 0,21 34-533 0 0,4 15-119 0 0,47-25-726 0 0,-64 35 777 0 0,0 0 1 0 0,0 1-1 0 0,0 0 0 0 0,0 0 0 0 0,0 0 0 0 0,0 1 0 0 0,1-1 0 0 0,-1 1 0 0 0,0 0 1 0 0,0 0-1 0 0,0 0 0 0 0,1 1 0 0 0,-1-1 0 0 0,0 1 0 0 0,3 1 58 0 0,-5-2 20 0 0,70 11-3564 0 0,-62-10 2132 0 0,2 3-39 0 0</inkml:trace>
  <inkml:trace contextRef="#ctx0" brushRef="#br0" timeOffset="965.577">351 85 10696 0 0,'0'0'232'0'0,"0"0"64"0"0,0 0 142 0 0,0 2 61 0 0,8 50 3084 0 0,9-56-2058 0 0,6 40 222 0 0,-16-18-1478 0 0,-6-16-265 0 0,0 1 0 0 0,0-1 0 0 0,0 0 0 0 0,0 1 0 0 0,0-1 0 0 0,1 0 0 0 0,-1 0 0 0 0,1 0 0 0 0,0 0 0 0 0,0 0 1 0 0,0 0-1 0 0,0 0 0 0 0,0-1 0 0 0,0 1 0 0 0,0 0 0 0 0,0-1 0 0 0,0 0 0 0 0,1 0 0 0 0,-1 0 0 0 0,1 0 0 0 0,-1 0 0 0 0,1 0 0 0 0,-1 0 1 0 0,1-1-1 0 0,-1 1 0 0 0,1-1 0 0 0,0 0 0 0 0,-1 0 0 0 0,1 0 0 0 0,0 0 0 0 0,-1 0 0 0 0,1-1 0 0 0,-1 1 0 0 0,1-1 0 0 0,-1 0 0 0 0,1 0-4 0 0,27-28 0 0 0,-29 28 0 0 0,-1 1 0 0 0,1 0 0 0 0,0 0-1 0 0,0-1 1 0 0,-1 1 0 0 0,1 0 0 0 0,0 0-1 0 0,0 0 1 0 0,-1 0 0 0 0,1 0 0 0 0,0 0-1 0 0,0 0 1 0 0,-1 1 0 0 0,1-1 0 0 0,0 0-1 0 0,-1 0 1 0 0,1 0 0 0 0,0 1 0 0 0,0-1-1 0 0,-1 0 1 0 0,1 1 0 0 0,0-1 0 0 0,-1 1-1 0 0,1-1 1 0 0,-1 0 0 0 0,1 1 0 0 0,-1 0-1 0 0,1-1 1 0 0,-1 1 0 0 0,1-1 0 0 0,-1 1-1 0 0,1 0 1 0 0,-1-1 0 0 0,0 1 0 0 0,1 0-1 0 0,-1-1 1 0 0,0 1 0 0 0,1 0 0 0 0,-1-1-1 0 0,0 1 1 0 0,0 0 0 0 0,15 15 340 0 0,-3-23 74 0 0,-10 4-407 0 0,0 1-1 0 0,0-1 1 0 0,0 0-1 0 0,-1 1 0 0 0,0-1 1 0 0,1 0-1 0 0,-1 0 1 0 0,0 0-1 0 0,0 0 0 0 0,-1 0 1 0 0,1 0-1 0 0,-1-1 1 0 0,1 1-1 0 0,-1 0 0 0 0,0 0 1 0 0,0 0-1 0 0,-1 0 1 0 0,1 0-1 0 0,0-1 0 0 0,-2-1-6 0 0,-4-23 0 0 0,-31-36 0 0 0,-2 16-800 0 0,31 34 800 0 0,-6 13 0 0 0,10 4 164 0 0,-1-1 0 0 0,1 1 0 0 0,-1 0 0 0 0,1 0 0 0 0,0 0 0 0 0,0 1 0 0 0,0-1 0 0 0,1 1 0 0 0,-1 0 0 0 0,1 0 0 0 0,0 0 0 0 0,-2 3-164 0 0,-11 20-120 0 0,5 18-360 0 0,4-2 544 0 0,3-1 392 0 0,16-30-368 0 0,13 26-88 0 0,-3 15 0 0 0,-17-30 0 0 0,-4-23 0 0 0,-1-1 0 0 0,0 1 0 0 0,0 0 0 0 0,0 0 0 0 0,1 0 0 0 0,-1-1 0 0 0,0 1 0 0 0,0 0 0 0 0,1 0 0 0 0,-1 0 0 0 0,0 0 0 0 0,1-1 0 0 0,-1 1 0 0 0,0 0 0 0 0,1 0 0 0 0,-1 0 0 0 0,0 0 0 0 0,0 0 0 0 0,1 0 0 0 0,-1 0 0 0 0,0 0 0 0 0,1 0 0 0 0,-1 0 0 0 0,0 0 0 0 0,1 0 0 0 0,-1 0 0 0 0,0 0 0 0 0,1 0 0 0 0,-1 0 0 0 0,0 0 0 0 0,1 1 0 0 0,-1-1 0 0 0,0 0 0 0 0,0 0 0 0 0,1 0 0 0 0,-1 0 0 0 0,0 1 0 0 0,0-1 0 0 0,1 0 0 0 0,-1 0 0 0 0,0 1 0 0 0,0-1 0 0 0,0 0 0 0 0,1 0 0 0 0,-1 1 0 0 0,0-1 0 0 0,0 0 0 0 0,0 0 0 0 0,0 1 0 0 0,0-1 0 0 0,1 0 0 0 0,-1 1 0 0 0,0-1 0 0 0,0 0 0 0 0,0 1 0 0 0,0-1 0 0 0,0 0 0 0 0,0 1 0 0 0,0-1 0 0 0,0 0 0 0 0,0 1 0 0 0,0-1 0 0 0,0 0 0 0 0,-1 1 0 0 0,1-1 0 0 0,0 0 0 0 0,0 0 0 0 0,0 1 0 0 0,0-1 0 0 0,1-1 5 0 0,0 0-1 0 0,0 1 0 0 0,0-1 1 0 0,0 0-1 0 0,0 1 1 0 0,0-1-1 0 0,1 0 0 0 0,-1 1 1 0 0,0-1-1 0 0,0 1 0 0 0,1 0 1 0 0,-1 0-1 0 0,0-1 0 0 0,0 1 1 0 0,1 0-1 0 0,-1 0 1 0 0,0 0-1 0 0,1 0 0 0 0,-1 0 1 0 0,0 0-1 0 0,1 1 0 0 0,-1-1 1 0 0,0 0-1 0 0,0 1 0 0 0,1-1 1 0 0,-1 1-1 0 0,0-1 1 0 0,0 1-1 0 0,0 0 0 0 0,1-1 1 0 0,-1 1-1 0 0,0 0 0 0 0,0 0 1 0 0,0 0-1 0 0,0 0 0 0 0,-1 0 1 0 0,1 0-1 0 0,0 0 1 0 0,0 0-1 0 0,0 0 0 0 0,-1 0 1 0 0,1 0-1 0 0,-1 0 0 0 0,1 1-4 0 0,0 1 19 0 0,-1-2-20 0 0,0 0 0 0 0,0 0-1 0 0,0 0 1 0 0,1 0-1 0 0,-1 1 1 0 0,0-1-1 0 0,0 0 1 0 0,1 0 0 0 0,-1 0-1 0 0,1 0 1 0 0,-1 0-1 0 0,1 0 1 0 0,-1 0-1 0 0,1 0 1 0 0,0-1 0 0 0,-1 1-1 0 0,1 0 1 0 0,0 0-1 0 0,-1 0 1 0 0,1-1-1 0 0,0 1 1 0 0,0 0 0 0 0,0-1-1 0 0,0 1 1 0 0,0-1-1 0 0,0 1 1 0 0,0-1-1 0 0,0 1 1 0 0,0-1 0 0 0,0 0-1 0 0,0 1 1 0 0,0-1-1 0 0,0 0 1 0 0,0 0-1 0 0,0 0 1 0 0,1 0 0 0 0,-1 0-1 0 0,0 0 1 0 0,0 0-1 0 0,0 0 1 0 0,0 0-1 0 0,0-1 1 0 0,0 1 0 0 0,0 0-1 0 0,0-1 1 0 0,0 1 1 0 0,68-31-110 0 0,-37 20-446 0 0,6 7-2349 0 0,-26 4 529 0 0,-8 4 514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3:22.736"/>
    </inkml:context>
    <inkml:brush xml:id="br0">
      <inkml:brushProperty name="width" value="0.05" units="cm"/>
      <inkml:brushProperty name="height" value="0.05" units="cm"/>
    </inkml:brush>
  </inkml:definitions>
  <inkml:trace contextRef="#ctx0" brushRef="#br0">703 220 10336 0 0,'-5'-11'472'0'0,"1"0"-382"0"0,-17-6 3212 0 0,-10 13-2174 0 0,-59-31 1390 0 0,55 8-2901 0 0,-69-52 755 0 0,70 51-352 0 0,8 21-100 0 0,6 18 83 0 0,17-7 6 0 0,-6 9-43 0 0,1 0-1 0 0,0 1 0 0 0,0-1 0 0 0,2 1 0 0 0,0 1 1 0 0,0 0-1 0 0,1-1 0 0 0,1 1 0 0 0,0 1 0 0 0,1 3 35 0 0,-28 96 434 0 0,0 38 362 0 0,32-42-786 0 0,21 21 221 0 0,-14-68 162 0 0,10 44-1881 0 0,-14-82-2049 0 0,-8-19 2923 0 0</inkml:trace>
  <inkml:trace contextRef="#ctx0" brushRef="#br0" timeOffset="518.233">34 423 8512 0 0,'-9'17'628'0'0,"-5"6"-579"0"0,3-9 5687 0 0,49-22-5260 0 0,88-1 1525 0 0,-19 9-1028 0 0,-21 12-903 0 0,14 4-488 0 0,-71-13-112 0 0,36-57-1345 0 0,-60 47 1301 0 0</inkml:trace>
  <inkml:trace contextRef="#ctx0" brushRef="#br0" timeOffset="1335.83">755 675 7464 0 0,'0'0'160'0'0,"-1"0"-2"0"0,-4-3 113 0 0,0 1-1 0 0,0-1 0 0 0,0 1 0 0 0,-1 1 0 0 0,1-1 1 0 0,0 1-1 0 0,-1 0 0 0 0,1 0 0 0 0,-1 0 0 0 0,1 1 0 0 0,-1 0 1 0 0,1 0-1 0 0,-1 0 0 0 0,-1 1-270 0 0,-109 0 4741 0 0,114-2-4706 0 0,0 1 0 0 0,0 1-1 0 0,-1-1 1 0 0,1 0 0 0 0,0 1 0 0 0,0-1-1 0 0,0 1 1 0 0,0-1 0 0 0,0 1 0 0 0,-1 0-1 0 0,1 0 1 0 0,1 0 0 0 0,-1 0 0 0 0,0 0-1 0 0,0 1 1 0 0,0-1 0 0 0,1 0 0 0 0,-1 1-1 0 0,0-1 1 0 0,1 1 0 0 0,0 0 0 0 0,-1 0-1 0 0,1-1 1 0 0,0 1 0 0 0,0 0 0 0 0,0 0-1 0 0,0 0 1 0 0,0 0 0 0 0,0 0 0 0 0,1 0-1 0 0,-1 1-34 0 0,-8 50 0 0 0,5-22-13 0 0,5-24-40 0 0,-1-4 51 0 0,1 0 0 0 0,-1 0 0 0 0,1 0 0 0 0,0 0 1 0 0,0 0-1 0 0,0 0 0 0 0,1 0 0 0 0,-1 0 0 0 0,1 0 0 0 0,-1-1 1 0 0,1 1-1 0 0,0-1 0 0 0,0 1 0 0 0,0-1 0 0 0,0 0 0 0 0,3 2 2 0 0,25 2 0 0 0,7-25 3 0 0,-31 13 5 0 0,44-27 109 0 0,-14-77-117 0 0,-23 61-12 0 0,-9 66-48 0 0,0 37 188 0 0,1 5 452 0 0,-5-56-368 0 0,0-3 4 0 0,14 27 518 0 0,10 7-564 0 0,-16-22-162 0 0,-7-9-31 0 0,0-1 1 0 0,1 1-1 0 0,-1-1 0 0 0,1 0 1 0 0,0 0-1 0 0,-1 0 0 0 0,1 0 1 0 0,0 0-1 0 0,0 0 1 0 0,0 0-1 0 0,0-1 0 0 0,1 1 1 0 0,-1-1-1 0 0,0 1 0 0 0,1-1 1 0 0,-1 0-1 0 0,1 0 0 0 0,1 1 23 0 0,54 9-2871 0 0,-46-11 1391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5:26.228"/>
    </inkml:context>
    <inkml:brush xml:id="br0">
      <inkml:brushProperty name="width" value="0.05" units="cm"/>
      <inkml:brushProperty name="height" value="0.05" units="cm"/>
    </inkml:brush>
  </inkml:definitions>
  <inkml:trace contextRef="#ctx0" brushRef="#br0">262 17 4264 0 0,'0'0'125'0'0,"0"0"17"0"0,0 0-18 0 0,0 0-11 0 0,0 0-1 0 0,0 0-35 0 0,0 0-134 0 0,0 9-188 0 0,-13 46 1103 0 0,9-45-1206 0 0,3-3 327 0 0,-6 0 100 0 0,-13 16 4930 0 0,19-22-4768 0 0,1-1-61 0 0,0 0-27 0 0,-2 1-7 0 0,-6 4 135 0 0,3-2 1243 0 0,11-4-993 0 0,22-5-115 0 0,-27 6-192 0 0,14 5 632 0 0,8-7 817 0 0,14-5-1127 0 0,31-3-622 0 0,-7 6 6 0 0,-39 0 44 0 0,55-7 328 0 0,-30 2-604 0 0,-37 7 302 0 0,2 1 0 0 0,0 1 0 0 0,-2 0 0 0 0,2 1 0 0 0,-3 2 0 0 0,1 1 0 0 0,18 15 84 0 0,-12-9 4 0 0,-14-9-124 0 0,-2-1 83 0 0,-1 19 18 0 0,-2-16-58 0 0,0 0-1 0 0,0 0 0 0 0,0 0 0 0 0,0-1 0 0 0,-1 1 0 0 0,1-1 0 0 0,-1 1 0 0 0,0-1 0 0 0,1 0 0 0 0,-1-1 1 0 0,0 1-1 0 0,0-1 0 0 0,0 1 0 0 0,0-1 0 0 0,-1 0 0 0 0,1-1 0 0 0,0 1 0 0 0,0-1 0 0 0,0 0 0 0 0,-1 0 0 0 0,-1 0-6 0 0,-110-23-168 0 0,-78-38 484 0 0,137 50-192 0 0,-34 10-196 0 0,5 13 72 0 0,69-6 2 0 0,-30 0 275 0 0,46-6-282 0 0,1 0 1 0 0,-1 0-1 0 0,0-1 1 0 0,1 1-1 0 0,-1 0 0 0 0,1 0 1 0 0,-1 0-1 0 0,1-1 0 0 0,-1 1 1 0 0,1 0-1 0 0,-1 0 0 0 0,1-1 1 0 0,-1 1-1 0 0,1 0 0 0 0,-1-1 1 0 0,1 1-1 0 0,-1-1 0 0 0,1 1 1 0 0,0-1-1 0 0,-1 1 0 0 0,1-1 1 0 0,0 1-1 0 0,-1-1 0 0 0,1 1 1 0 0,0-1-1 0 0,0 1 0 0 0,0-1 1 0 0,-1 1-1 0 0,1-1 1 0 0,0 0-1 0 0,0 1 0 0 0,0-1 1 0 0,0 1-1 0 0,0-1 0 0 0,0 1 1 0 0,0-1-1 0 0,0 0 0 0 0,0 1 1 0 0,0-1-1 0 0,1 1 0 0 0,-1-1 1 0 0,0 0-1 0 0,0 1 0 0 0,0-1 1 0 0,1 1-1 0 0,-1-1 0 0 0,0 1 1 0 0,1-1-1 0 0,-1 1 0 0 0,0-1 1 0 0,1 1-1 0 0,-1 0 0 0 0,1-1 5 0 0,63-10 0 0 0,-37 9 0 0 0,58 11 0 0 0,-59 2 0 0 0,-1-2 0 0 0,1 1 0 0 0,0-4 0 0 0,35 8 0 0 0,25 1 128 0 0,-71-13-127 0 0,0-1-1 0 0,0 0 0 0 0,0-1 0 0 0,0-1 0 0 0,1 0 0 0 0,-1-1 1 0 0,0 0-1 0 0,-1-2 0 0 0,7-1 0 0 0,-12 1 24 0 0,0-1 1 0 0,0 0-1 0 0,0 0 0 0 0,-1-1 1 0 0,1 0-1 0 0,-1 0 1 0 0,-1-1-1 0 0,1 0 0 0 0,-1-1 1 0 0,5-6-25 0 0,-5-9 90 0 0,-7 23-144 0 0,-12-4-332 0 0,-88-6-198 0 0,-59 16 912 0 0,108-1-101 0 0,-18 2-214 0 0,0-3-85 0 0,-9-23 72 0 0,60 11 0 0 0,10 3 0 0 0,4 5 0 0 0,3-2 11 0 0,1 2 44 0 0,0 0 14 0 0,0 0-1 0 0,0 0 9 0 0,0 0 3 0 0,13-4 78 0 0,69 8 137 0 0,-38 4-236 0 0,85-1-851 0 0,25-30 1704 0 0,-51 22-1084 0 0,-86 6-517 0 0,52 46-2337 0 0,-67-49 1959 0 0,-2-2-28 0 0,15 6-3739 0 0,-6-11 2876 0 0,-7 4-8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5:29.082"/>
    </inkml:context>
    <inkml:brush xml:id="br0">
      <inkml:brushProperty name="width" value="0.05" units="cm"/>
      <inkml:brushProperty name="height" value="0.05" units="cm"/>
    </inkml:brush>
  </inkml:definitions>
  <inkml:trace contextRef="#ctx0" brushRef="#br0">52 6 5936 0 0,'0'0'169'0'0,"-1"0"2"0"0,-14-5 3734 0 0,5 11-3815 0 0,3 0 172 0 0,-12 25 490 0 0,20-29-599 0 0,0 0-1 0 0,0 0 1 0 0,1 0-1 0 0,-1 0 1 0 0,1-1-1 0 0,-1 1 1 0 0,1-1-1 0 0,-1 1 1 0 0,1-1 0 0 0,0 1-1 0 0,0-1 1 0 0,-1 0-1 0 0,1 0 1 0 0,0 0-1 0 0,0 0 1 0 0,0 0 0 0 0,1 0-1 0 0,-1-1 1 0 0,0 1-1 0 0,0 0 1 0 0,0-1-1 0 0,1 0-152 0 0,12 7 647 0 0,-6-2-644 0 0,-1 0 0 0 0,1-1 0 0 0,0 0 0 0 0,1 0 0 0 0,-1-1 0 0 0,1 0 0 0 0,0-1 0 0 0,-1 0 0 0 0,1 0 0 0 0,0-1 0 0 0,0 0 0 0 0,0-1 0 0 0,0 0 0 0 0,0-1 0 0 0,0 0 0 0 0,6-2-3 0 0,50 3 1167 0 0,-20 8-527 0 0,36 25-1160 0 0,-53-21 520 0 0,-19-7 0 0 0,0-1 0 0 0,0 0 0 0 0,0-1 0 0 0,1 0 0 0 0,-1 0 0 0 0,1-1 0 0 0,0-1 0 0 0,2 0 0 0 0,8-3-551 0 0,-29 3 509 0 0,-1 1 0 0 0,1-2 0 0 0,0 1 0 0 0,0-1 0 0 0,-1 0 0 0 0,1-1 0 0 0,0 0 0 0 0,0 0 0 0 0,0-1 0 0 0,0 0 0 0 0,0 0 0 0 0,0-1 0 0 0,-3-2 42 0 0,-44-10-150 0 0,-86-20 150 0 0,127 30 27 0 0,1 0 1 0 0,0-1-1 0 0,0-1 1 0 0,1 0 0 0 0,0-1-1 0 0,0 0 1 0 0,-7-6-28 0 0,2-2 239 0 0,0 1-407 0 0,16 15 80 0 0,-3-6 22 0 0,4-3 356 0 0,6 7-311 0 0,1-1 0 0 0,-1 2 0 0 0,0-1 0 0 0,1 1 0 0 0,-1 0 0 0 0,1 0 0 0 0,-1 1 0 0 0,1 0 1 0 0,-1 0-1 0 0,1 1 0 0 0,0 0 0 0 0,-1 0 0 0 0,0 0 0 0 0,6 2 21 0 0,41 4-107 0 0,20 0 621 0 0,-61-6-409 0 0,0 1-1 0 0,0 0 0 0 0,0 0 1 0 0,0 1-1 0 0,-1 1 0 0 0,0 0 1 0 0,1 1-1 0 0,-1 0 1 0 0,-1 0-1 0 0,1 1 0 0 0,-1 1 1 0 0,0-1-1 0 0,-1 2 0 0 0,7 6-104 0 0,106 70-60 0 0,-93-81-3745 0 0,-28-3 3127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1.996"/>
    </inkml:context>
    <inkml:brush xml:id="br0">
      <inkml:brushProperty name="width" value="0.05" units="cm"/>
      <inkml:brushProperty name="height" value="0.05" units="cm"/>
    </inkml:brush>
  </inkml:definitions>
  <inkml:trace contextRef="#ctx0" brushRef="#br0">12 91 10136 0 0,'0'0'230'0'0,"0"0"30"0"0,0 0 19 0 0,0 2-40 0 0,-12 62 3577 0 0,16-26-1975 0 0,-4-33-1714 0 0,1 1 0 0 0,0-1 0 0 0,1 1 0 0 0,-1-1 0 0 0,1 0 0 0 0,0 1 0 0 0,0-1 0 0 0,1 0 0 0 0,-1-1 0 0 0,1 1 0 0 0,0 0 0 0 0,1-1 0 0 0,-1 1 0 0 0,1-1 0 0 0,3 3-127 0 0,13 19 300 0 0,22 23 917 0 0,-37-45-798 0 0,6-6 179 0 0,-8 1-517 0 0,18-10 541 0 0,1-18 258 0 0,-14 0-729 0 0,-1-1 0 0 0,-1 0-1 0 0,-2-1 1 0 0,-1 1 0 0 0,-1-1-1 0 0,-2-16-150 0 0,0 0-1209 0 0,9 10-3922 0 0,-9 36 2780 0 0,0 1-3317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4.487"/>
    </inkml:context>
    <inkml:brush xml:id="br0">
      <inkml:brushProperty name="width" value="0.05" units="cm"/>
      <inkml:brushProperty name="height" value="0.05" units="cm"/>
    </inkml:brush>
  </inkml:definitions>
  <inkml:trace contextRef="#ctx0" brushRef="#br0">0 31 5776 0 0,'0'0'241'0'0,"0"0"6"0"0,0 0 1 0 0,0 0 0 0 0,5 15 93 0 0,8 41 886 0 0,-13-55-994 0 0,0-1-60 0 0,0 0-21 0 0,0 0-6 0 0,0 0 27 0 0,0 0 124 0 0,0 0 58 0 0,0 0 12 0 0,0 0-29 0 0,0 0-123 0 0,0 0-58 0 0,0 0-11 0 0,0 2-26 0 0,0 2-96 0 0,4-2-36 0 0,21-9 2710 0 0,-24 6-2296 0 0,-1 1-18 0 0,0 0-67 0 0,0 0-28 0 0,0 0-7 0 0,0 0-12 0 0,0 0-36 0 0,0 0-12 0 0,0 0-5 0 0,0 0-10 0 0,0 0-40 0 0,0 0-21 0 0,0 0-2 0 0,0 0-12 0 0,0 0-49 0 0,0 0-12 0 0,0 0-13 0 0,0 0-116 0 0,0 0-17 0 0,0 0-13 0 0,9 0 5 0 0,18 0 94 0 0,10-6 106 0 0,-14 1-117 0 0,-16 5 0 0 0,-2-1 0 0 0,2-2 0 0 0,-2-2 0 0 0,-3 4 78 0 0,-1 0-1 0 0,-1 0 0 0 0,1 0 0 0 0,0-1 0 0 0,0 1 0 0 0,0-1 0 0 0,-1 1 0 0 0,1-1 0 0 0,-1 1 0 0 0,1-1 0 0 0,-1 1 0 0 0,1-1 0 0 0,-1 1 0 0 0,0-1 0 0 0,0 1 0 0 0,0-1 0 0 0,0 0 0 0 0,0 1 1 0 0,0-1-1 0 0,0 1 0 0 0,0-1 0 0 0,-1 1 0 0 0,1-1 0 0 0,-1 1 0 0 0,1-1-77 0 0,-3-13-121 0 0,2 11 107 0 0,-3-2 14 0 0,-4 0 0 0 0,-31-8-90 0 0,37 14 41 0 0,-1 0 0 0 0,1 0 0 0 0,0 0 0 0 0,0 1 1 0 0,0-1-1 0 0,0 0 0 0 0,0 1 0 0 0,0-1 0 0 0,0 1 1 0 0,0 0-1 0 0,0 0 0 0 0,1 0 0 0 0,-1 0 0 0 0,0 0 0 0 0,0 0 1 0 0,1 0-1 0 0,-1 0 0 0 0,0 1 0 0 0,1-1 0 0 0,0 1 1 0 0,-1-1-1 0 0,1 1 0 0 0,0-1 0 0 0,0 1 0 0 0,-1 0 0 0 0,1 0 49 0 0,-16 26-312 0 0,-4 14 312 0 0,13-9 158 0 0,5-27-168 0 0,1 0 0 0 0,1 1 0 0 0,-1-1 0 0 0,1 1 0 0 0,0-1 0 0 0,0 1 0 0 0,1-1 0 0 0,-1 1 0 0 0,2 0 0 0 0,-1-1 0 0 0,1 1 0 0 0,0-1 0 0 0,0 1 0 0 0,1-1 0 0 0,0 0 0 0 0,0 2 10 0 0,50 43 1162 0 0,-45-45-1167 0 0,0 0 0 0 0,0 0 0 0 0,1-1 0 0 0,-1 0 0 0 0,1 0-1 0 0,0-1 1 0 0,0 0 0 0 0,1 0 0 0 0,4 1 5 0 0,25 2-1235 0 0,1-18-703 0 0,-34 7 1006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2T14:20:26.475"/>
    </inkml:context>
    <inkml:brush xml:id="br0">
      <inkml:brushProperty name="width" value="0.05" units="cm"/>
      <inkml:brushProperty name="height" value="0.05" units="cm"/>
    </inkml:brush>
  </inkml:definitions>
  <inkml:trace contextRef="#ctx0" brushRef="#br0">9 185 12360 0 0,'-1'2'266'0'0,"-7"104"3695"0"0,9-99-3764 0 0,0 0-1 0 0,0 1 0 0 0,0-1 1 0 0,1 0-1 0 0,0 1 0 0 0,1-1 0 0 0,-1 0 1 0 0,1-1-1 0 0,1 1 0 0 0,-1 0 1 0 0,1-1-1 0 0,0 0 0 0 0,1 0 0 0 0,2 3-196 0 0,-5-8 74 0 0,-1 0-1 0 0,0 0 1 0 0,1-1-1 0 0,-1 1 1 0 0,1-1-1 0 0,-1 1 1 0 0,1-1-1 0 0,-1 0 0 0 0,1 0 1 0 0,0 0-1 0 0,-1 1 1 0 0,1-2-1 0 0,-1 1 1 0 0,1 0-1 0 0,-1 0 1 0 0,1 0-1 0 0,-1-1 1 0 0,1 1-1 0 0,-1-1 0 0 0,1 1 1 0 0,-1-1-1 0 0,1 1 1 0 0,-1-1-1 0 0,0 0 1 0 0,1 0-1 0 0,-1 0 1 0 0,0 0-1 0 0,0 0 1 0 0,1 0-1 0 0,-1 0 0 0 0,0 0 1 0 0,0 0-1 0 0,0-1-73 0 0,5-8 208 0 0,0 0 0 0 0,-1 0 0 0 0,0-1 0 0 0,-1 1-1 0 0,0-1 1 0 0,0 0 0 0 0,-1 0 0 0 0,-1-1 0 0 0,0 1-1 0 0,-1-1 1 0 0,0 1 0 0 0,0-1 0 0 0,-1 1 0 0 0,-1-5-208 0 0,-8-58-128 0 0,-4-29-2214 0 0,35 66-2407 0 0,-18 32 3283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212E82A3-4AAB-4A3E-AB13-87CA11D139E2}" type="datetimeFigureOut">
              <a:rPr lang="en-US" smtClean="0"/>
              <a:t>5/12/2020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DFE0F48-0D49-4A24-AD99-E1876664BB03}" type="slidenum">
              <a:rPr lang="en-US" smtClean="0"/>
              <a:t>‹#›</a:t>
            </a:fld>
            <a:endParaRPr lang="en-US"/>
          </a:p>
        </p:txBody>
      </p:sp>
    </p:spTree>
    <p:extLst>
      <p:ext uri="{BB962C8B-B14F-4D97-AF65-F5344CB8AC3E}">
        <p14:creationId xmlns:p14="http://schemas.microsoft.com/office/powerpoint/2010/main" val="391249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5/12/2020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gerson@libertycommo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6" Type="http://schemas.openxmlformats.org/officeDocument/2006/relationships/customXml" Target="../ink/ink14.xml"/><Relationship Id="rId117" Type="http://schemas.openxmlformats.org/officeDocument/2006/relationships/customXml" Target="../ink/ink61.xml"/><Relationship Id="rId21" Type="http://schemas.openxmlformats.org/officeDocument/2006/relationships/image" Target="../media/image13.png"/><Relationship Id="rId42" Type="http://schemas.openxmlformats.org/officeDocument/2006/relationships/customXml" Target="../ink/ink22.xml"/><Relationship Id="rId47" Type="http://schemas.openxmlformats.org/officeDocument/2006/relationships/image" Target="../media/image26.png"/><Relationship Id="rId63" Type="http://schemas.openxmlformats.org/officeDocument/2006/relationships/image" Target="../media/image34.png"/><Relationship Id="rId68" Type="http://schemas.openxmlformats.org/officeDocument/2006/relationships/customXml" Target="../ink/ink35.xml"/><Relationship Id="rId84" Type="http://schemas.openxmlformats.org/officeDocument/2006/relationships/image" Target="../media/image44.png"/><Relationship Id="rId89" Type="http://schemas.openxmlformats.org/officeDocument/2006/relationships/customXml" Target="../ink/ink46.xml"/><Relationship Id="rId112" Type="http://schemas.openxmlformats.org/officeDocument/2006/relationships/customXml" Target="../ink/ink58.xml"/><Relationship Id="rId16" Type="http://schemas.openxmlformats.org/officeDocument/2006/relationships/customXml" Target="../ink/ink9.xml"/><Relationship Id="rId107" Type="http://schemas.openxmlformats.org/officeDocument/2006/relationships/customXml" Target="../ink/ink55.xml"/><Relationship Id="rId11" Type="http://schemas.openxmlformats.org/officeDocument/2006/relationships/image" Target="../media/image8.png"/><Relationship Id="rId32" Type="http://schemas.openxmlformats.org/officeDocument/2006/relationships/customXml" Target="../ink/ink17.xml"/><Relationship Id="rId37" Type="http://schemas.openxmlformats.org/officeDocument/2006/relationships/image" Target="../media/image21.png"/><Relationship Id="rId53" Type="http://schemas.openxmlformats.org/officeDocument/2006/relationships/image" Target="../media/image29.png"/><Relationship Id="rId58" Type="http://schemas.openxmlformats.org/officeDocument/2006/relationships/customXml" Target="../ink/ink30.xml"/><Relationship Id="rId74" Type="http://schemas.openxmlformats.org/officeDocument/2006/relationships/customXml" Target="../ink/ink38.xml"/><Relationship Id="rId79" Type="http://schemas.openxmlformats.org/officeDocument/2006/relationships/customXml" Target="../ink/ink41.xml"/><Relationship Id="rId102" Type="http://schemas.openxmlformats.org/officeDocument/2006/relationships/image" Target="../media/image53.png"/><Relationship Id="rId123" Type="http://schemas.openxmlformats.org/officeDocument/2006/relationships/customXml" Target="../ink/ink64.xml"/><Relationship Id="rId5" Type="http://schemas.openxmlformats.org/officeDocument/2006/relationships/image" Target="../media/image5.png"/><Relationship Id="rId90" Type="http://schemas.openxmlformats.org/officeDocument/2006/relationships/image" Target="../media/image47.png"/><Relationship Id="rId95" Type="http://schemas.openxmlformats.org/officeDocument/2006/relationships/customXml" Target="../ink/ink49.xml"/><Relationship Id="rId22" Type="http://schemas.openxmlformats.org/officeDocument/2006/relationships/customXml" Target="../ink/ink12.xml"/><Relationship Id="rId27" Type="http://schemas.openxmlformats.org/officeDocument/2006/relationships/image" Target="../media/image16.png"/><Relationship Id="rId43" Type="http://schemas.openxmlformats.org/officeDocument/2006/relationships/image" Target="../media/image24.png"/><Relationship Id="rId48" Type="http://schemas.openxmlformats.org/officeDocument/2006/relationships/customXml" Target="../ink/ink25.xml"/><Relationship Id="rId64" Type="http://schemas.openxmlformats.org/officeDocument/2006/relationships/customXml" Target="../ink/ink33.xml"/><Relationship Id="rId69" Type="http://schemas.openxmlformats.org/officeDocument/2006/relationships/image" Target="../media/image37.png"/><Relationship Id="rId113" Type="http://schemas.openxmlformats.org/officeDocument/2006/relationships/image" Target="../media/image58.png"/><Relationship Id="rId118" Type="http://schemas.openxmlformats.org/officeDocument/2006/relationships/image" Target="../media/image60.png"/><Relationship Id="rId80" Type="http://schemas.openxmlformats.org/officeDocument/2006/relationships/image" Target="../media/image42.png"/><Relationship Id="rId85" Type="http://schemas.openxmlformats.org/officeDocument/2006/relationships/customXml" Target="../ink/ink44.xml"/><Relationship Id="rId12" Type="http://schemas.openxmlformats.org/officeDocument/2006/relationships/customXml" Target="../ink/ink7.xml"/><Relationship Id="rId17" Type="http://schemas.openxmlformats.org/officeDocument/2006/relationships/image" Target="../media/image11.png"/><Relationship Id="rId33" Type="http://schemas.openxmlformats.org/officeDocument/2006/relationships/image" Target="../media/image19.png"/><Relationship Id="rId38" Type="http://schemas.openxmlformats.org/officeDocument/2006/relationships/customXml" Target="../ink/ink20.xml"/><Relationship Id="rId59" Type="http://schemas.openxmlformats.org/officeDocument/2006/relationships/image" Target="../media/image32.png"/><Relationship Id="rId103" Type="http://schemas.openxmlformats.org/officeDocument/2006/relationships/customXml" Target="../ink/ink53.xml"/><Relationship Id="rId108" Type="http://schemas.openxmlformats.org/officeDocument/2006/relationships/customXml" Target="../ink/ink56.xml"/><Relationship Id="rId124" Type="http://schemas.openxmlformats.org/officeDocument/2006/relationships/image" Target="../media/image63.png"/><Relationship Id="rId54" Type="http://schemas.openxmlformats.org/officeDocument/2006/relationships/customXml" Target="../ink/ink28.xml"/><Relationship Id="rId70" Type="http://schemas.openxmlformats.org/officeDocument/2006/relationships/customXml" Target="../ink/ink36.xml"/><Relationship Id="rId75" Type="http://schemas.openxmlformats.org/officeDocument/2006/relationships/image" Target="../media/image40.png"/><Relationship Id="rId91" Type="http://schemas.openxmlformats.org/officeDocument/2006/relationships/customXml" Target="../ink/ink47.xml"/><Relationship Id="rId96"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customXml" Target="../ink/ink4.xml"/><Relationship Id="rId23" Type="http://schemas.openxmlformats.org/officeDocument/2006/relationships/image" Target="../media/image14.png"/><Relationship Id="rId28" Type="http://schemas.openxmlformats.org/officeDocument/2006/relationships/customXml" Target="../ink/ink15.xml"/><Relationship Id="rId49" Type="http://schemas.openxmlformats.org/officeDocument/2006/relationships/image" Target="../media/image27.png"/><Relationship Id="rId114" Type="http://schemas.openxmlformats.org/officeDocument/2006/relationships/customXml" Target="../ink/ink59.xml"/><Relationship Id="rId119" Type="http://schemas.openxmlformats.org/officeDocument/2006/relationships/customXml" Target="../ink/ink62.xml"/><Relationship Id="rId44" Type="http://schemas.openxmlformats.org/officeDocument/2006/relationships/customXml" Target="../ink/ink23.xml"/><Relationship Id="rId60" Type="http://schemas.openxmlformats.org/officeDocument/2006/relationships/customXml" Target="../ink/ink31.xml"/><Relationship Id="rId65" Type="http://schemas.openxmlformats.org/officeDocument/2006/relationships/image" Target="../media/image35.png"/><Relationship Id="rId81" Type="http://schemas.openxmlformats.org/officeDocument/2006/relationships/customXml" Target="../ink/ink42.xml"/><Relationship Id="rId86" Type="http://schemas.openxmlformats.org/officeDocument/2006/relationships/image" Target="../media/image45.png"/><Relationship Id="rId4" Type="http://schemas.openxmlformats.org/officeDocument/2006/relationships/customXml" Target="../ink/ink3.xml"/><Relationship Id="rId9" Type="http://schemas.openxmlformats.org/officeDocument/2006/relationships/image" Target="../media/image7.png"/><Relationship Id="rId13" Type="http://schemas.openxmlformats.org/officeDocument/2006/relationships/image" Target="../media/image9.png"/><Relationship Id="rId18" Type="http://schemas.openxmlformats.org/officeDocument/2006/relationships/customXml" Target="../ink/ink10.xml"/><Relationship Id="rId39" Type="http://schemas.openxmlformats.org/officeDocument/2006/relationships/image" Target="../media/image22.png"/><Relationship Id="rId109" Type="http://schemas.openxmlformats.org/officeDocument/2006/relationships/image" Target="../media/image56.png"/><Relationship Id="rId34" Type="http://schemas.openxmlformats.org/officeDocument/2006/relationships/customXml" Target="../ink/ink18.xml"/><Relationship Id="rId50" Type="http://schemas.openxmlformats.org/officeDocument/2006/relationships/customXml" Target="../ink/ink26.xml"/><Relationship Id="rId55" Type="http://schemas.openxmlformats.org/officeDocument/2006/relationships/image" Target="../media/image30.png"/><Relationship Id="rId76" Type="http://schemas.openxmlformats.org/officeDocument/2006/relationships/customXml" Target="../ink/ink39.xml"/><Relationship Id="rId97" Type="http://schemas.openxmlformats.org/officeDocument/2006/relationships/customXml" Target="../ink/ink50.xml"/><Relationship Id="rId104" Type="http://schemas.openxmlformats.org/officeDocument/2006/relationships/image" Target="../media/image54.png"/><Relationship Id="rId120" Type="http://schemas.openxmlformats.org/officeDocument/2006/relationships/image" Target="../media/image61.png"/><Relationship Id="rId7" Type="http://schemas.openxmlformats.org/officeDocument/2006/relationships/image" Target="../media/image6.png"/><Relationship Id="rId71" Type="http://schemas.openxmlformats.org/officeDocument/2006/relationships/image" Target="../media/image38.png"/><Relationship Id="rId92" Type="http://schemas.openxmlformats.org/officeDocument/2006/relationships/image" Target="../media/image48.png"/><Relationship Id="rId2" Type="http://schemas.openxmlformats.org/officeDocument/2006/relationships/customXml" Target="../ink/ink2.xml"/><Relationship Id="rId29" Type="http://schemas.openxmlformats.org/officeDocument/2006/relationships/image" Target="../media/image17.png"/><Relationship Id="rId24" Type="http://schemas.openxmlformats.org/officeDocument/2006/relationships/customXml" Target="../ink/ink13.xml"/><Relationship Id="rId40" Type="http://schemas.openxmlformats.org/officeDocument/2006/relationships/customXml" Target="../ink/ink21.xml"/><Relationship Id="rId45" Type="http://schemas.openxmlformats.org/officeDocument/2006/relationships/image" Target="../media/image25.png"/><Relationship Id="rId66" Type="http://schemas.openxmlformats.org/officeDocument/2006/relationships/customXml" Target="../ink/ink34.xml"/><Relationship Id="rId87" Type="http://schemas.openxmlformats.org/officeDocument/2006/relationships/customXml" Target="../ink/ink45.xml"/><Relationship Id="rId110" Type="http://schemas.openxmlformats.org/officeDocument/2006/relationships/customXml" Target="../ink/ink57.xml"/><Relationship Id="rId115" Type="http://schemas.openxmlformats.org/officeDocument/2006/relationships/image" Target="../media/image59.png"/><Relationship Id="rId61" Type="http://schemas.openxmlformats.org/officeDocument/2006/relationships/image" Target="../media/image33.png"/><Relationship Id="rId82" Type="http://schemas.openxmlformats.org/officeDocument/2006/relationships/image" Target="../media/image43.png"/><Relationship Id="rId19" Type="http://schemas.openxmlformats.org/officeDocument/2006/relationships/image" Target="../media/image12.png"/><Relationship Id="rId14" Type="http://schemas.openxmlformats.org/officeDocument/2006/relationships/customXml" Target="../ink/ink8.xml"/><Relationship Id="rId30" Type="http://schemas.openxmlformats.org/officeDocument/2006/relationships/customXml" Target="../ink/ink16.xml"/><Relationship Id="rId35" Type="http://schemas.openxmlformats.org/officeDocument/2006/relationships/image" Target="../media/image20.png"/><Relationship Id="rId56" Type="http://schemas.openxmlformats.org/officeDocument/2006/relationships/customXml" Target="../ink/ink29.xml"/><Relationship Id="rId77" Type="http://schemas.openxmlformats.org/officeDocument/2006/relationships/image" Target="../media/image41.png"/><Relationship Id="rId100" Type="http://schemas.openxmlformats.org/officeDocument/2006/relationships/image" Target="../media/image52.png"/><Relationship Id="rId105" Type="http://schemas.openxmlformats.org/officeDocument/2006/relationships/customXml" Target="../ink/ink54.xml"/><Relationship Id="rId8" Type="http://schemas.openxmlformats.org/officeDocument/2006/relationships/customXml" Target="../ink/ink5.xml"/><Relationship Id="rId51" Type="http://schemas.openxmlformats.org/officeDocument/2006/relationships/image" Target="../media/image28.png"/><Relationship Id="rId72" Type="http://schemas.openxmlformats.org/officeDocument/2006/relationships/customXml" Target="../ink/ink37.xml"/><Relationship Id="rId93" Type="http://schemas.openxmlformats.org/officeDocument/2006/relationships/customXml" Target="../ink/ink48.xml"/><Relationship Id="rId98" Type="http://schemas.openxmlformats.org/officeDocument/2006/relationships/image" Target="../media/image51.png"/><Relationship Id="rId121" Type="http://schemas.openxmlformats.org/officeDocument/2006/relationships/customXml" Target="../ink/ink63.xml"/><Relationship Id="rId3" Type="http://schemas.openxmlformats.org/officeDocument/2006/relationships/image" Target="../media/image4.png"/><Relationship Id="rId25" Type="http://schemas.openxmlformats.org/officeDocument/2006/relationships/image" Target="../media/image15.png"/><Relationship Id="rId46" Type="http://schemas.openxmlformats.org/officeDocument/2006/relationships/customXml" Target="../ink/ink24.xml"/><Relationship Id="rId67" Type="http://schemas.openxmlformats.org/officeDocument/2006/relationships/image" Target="../media/image36.png"/><Relationship Id="rId116" Type="http://schemas.openxmlformats.org/officeDocument/2006/relationships/customXml" Target="../ink/ink60.xml"/><Relationship Id="rId20" Type="http://schemas.openxmlformats.org/officeDocument/2006/relationships/customXml" Target="../ink/ink11.xml"/><Relationship Id="rId41" Type="http://schemas.openxmlformats.org/officeDocument/2006/relationships/image" Target="../media/image23.png"/><Relationship Id="rId62" Type="http://schemas.openxmlformats.org/officeDocument/2006/relationships/customXml" Target="../ink/ink32.xml"/><Relationship Id="rId83" Type="http://schemas.openxmlformats.org/officeDocument/2006/relationships/customXml" Target="../ink/ink43.xml"/><Relationship Id="rId88" Type="http://schemas.openxmlformats.org/officeDocument/2006/relationships/image" Target="../media/image46.png"/><Relationship Id="rId111" Type="http://schemas.openxmlformats.org/officeDocument/2006/relationships/image" Target="../media/image57.png"/><Relationship Id="rId15" Type="http://schemas.openxmlformats.org/officeDocument/2006/relationships/image" Target="../media/image10.png"/><Relationship Id="rId36" Type="http://schemas.openxmlformats.org/officeDocument/2006/relationships/customXml" Target="../ink/ink19.xml"/><Relationship Id="rId57" Type="http://schemas.openxmlformats.org/officeDocument/2006/relationships/image" Target="../media/image31.png"/><Relationship Id="rId106" Type="http://schemas.openxmlformats.org/officeDocument/2006/relationships/image" Target="../media/image55.png"/><Relationship Id="rId10" Type="http://schemas.openxmlformats.org/officeDocument/2006/relationships/customXml" Target="../ink/ink6.xml"/><Relationship Id="rId31" Type="http://schemas.openxmlformats.org/officeDocument/2006/relationships/image" Target="../media/image18.png"/><Relationship Id="rId52" Type="http://schemas.openxmlformats.org/officeDocument/2006/relationships/customXml" Target="../ink/ink27.xml"/><Relationship Id="rId73" Type="http://schemas.openxmlformats.org/officeDocument/2006/relationships/image" Target="../media/image39.png"/><Relationship Id="rId78" Type="http://schemas.openxmlformats.org/officeDocument/2006/relationships/customXml" Target="../ink/ink40.xml"/><Relationship Id="rId94" Type="http://schemas.openxmlformats.org/officeDocument/2006/relationships/image" Target="../media/image49.png"/><Relationship Id="rId99" Type="http://schemas.openxmlformats.org/officeDocument/2006/relationships/customXml" Target="../ink/ink51.xml"/><Relationship Id="rId101" Type="http://schemas.openxmlformats.org/officeDocument/2006/relationships/customXml" Target="../ink/ink52.xml"/><Relationship Id="rId122" Type="http://schemas.openxmlformats.org/officeDocument/2006/relationships/image" Target="../media/image6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2800" b="1" dirty="0"/>
            </a:br>
            <a:br>
              <a:rPr lang="en-US" sz="2800" b="1" dirty="0"/>
            </a:br>
            <a:r>
              <a:rPr lang="en-US" sz="2800" b="1" dirty="0"/>
              <a:t>Travail de cloche</a:t>
            </a:r>
            <a:br>
              <a:rPr lang="en-US" sz="2800" b="1" dirty="0"/>
            </a:br>
            <a:br>
              <a:rPr lang="en-US" sz="2800" b="1" dirty="0"/>
            </a:br>
            <a:endParaRPr lang="en-US" sz="2800" b="1" dirty="0"/>
          </a:p>
        </p:txBody>
      </p:sp>
      <p:sp>
        <p:nvSpPr>
          <p:cNvPr id="3" name="Content Placeholder 2"/>
          <p:cNvSpPr>
            <a:spLocks noGrp="1"/>
          </p:cNvSpPr>
          <p:nvPr>
            <p:ph idx="1"/>
          </p:nvPr>
        </p:nvSpPr>
        <p:spPr>
          <a:xfrm>
            <a:off x="762000" y="1603204"/>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Écrivez</a:t>
            </a:r>
            <a:r>
              <a:rPr lang="en-US" dirty="0"/>
              <a:t> </a:t>
            </a:r>
            <a:r>
              <a:rPr lang="en-US" dirty="0" err="1"/>
              <a:t>une</a:t>
            </a:r>
            <a:r>
              <a:rPr lang="en-US" dirty="0"/>
              <a:t> phrase au </a:t>
            </a:r>
            <a:r>
              <a:rPr lang="en-US" dirty="0" err="1"/>
              <a:t>subjonctif</a:t>
            </a:r>
            <a:r>
              <a:rPr lang="en-US" dirty="0"/>
              <a:t> qui ne commence </a:t>
            </a:r>
            <a:r>
              <a:rPr lang="en-US" dirty="0" err="1"/>
              <a:t>ni</a:t>
            </a:r>
            <a:r>
              <a:rPr lang="en-US" dirty="0"/>
              <a:t> “Je </a:t>
            </a:r>
            <a:r>
              <a:rPr lang="en-US" dirty="0" err="1"/>
              <a:t>suis</a:t>
            </a:r>
            <a:r>
              <a:rPr lang="en-US" dirty="0"/>
              <a:t> triste…” </a:t>
            </a:r>
            <a:r>
              <a:rPr lang="en-US" dirty="0" err="1"/>
              <a:t>ni</a:t>
            </a:r>
            <a:r>
              <a:rPr lang="en-US" dirty="0"/>
              <a:t> “Je </a:t>
            </a:r>
            <a:r>
              <a:rPr lang="en-US" dirty="0" err="1"/>
              <a:t>suis</a:t>
            </a:r>
            <a:r>
              <a:rPr lang="en-US" dirty="0"/>
              <a:t> </a:t>
            </a:r>
            <a:r>
              <a:rPr lang="en-US" dirty="0" err="1"/>
              <a:t>heureu</a:t>
            </a:r>
            <a:r>
              <a:rPr lang="en-US" dirty="0"/>
              <a:t>(x)(se)...”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6A9A5C4-168E-4D05-9881-66068E790420}"/>
                  </a:ext>
                </a:extLst>
              </p14:cNvPr>
              <p14:cNvContentPartPr/>
              <p14:nvPr/>
            </p14:nvContentPartPr>
            <p14:xfrm>
              <a:off x="4018320" y="3620520"/>
              <a:ext cx="4911480" cy="940320"/>
            </p14:xfrm>
          </p:contentPart>
        </mc:Choice>
        <mc:Fallback>
          <p:pic>
            <p:nvPicPr>
              <p:cNvPr id="4" name="Ink 3">
                <a:extLst>
                  <a:ext uri="{FF2B5EF4-FFF2-40B4-BE49-F238E27FC236}">
                    <a16:creationId xmlns:a16="http://schemas.microsoft.com/office/drawing/2014/main" id="{E6A9A5C4-168E-4D05-9881-66068E790420}"/>
                  </a:ext>
                </a:extLst>
              </p:cNvPr>
              <p:cNvPicPr/>
              <p:nvPr/>
            </p:nvPicPr>
            <p:blipFill>
              <a:blip r:embed="rId3"/>
              <a:stretch>
                <a:fillRect/>
              </a:stretch>
            </p:blipFill>
            <p:spPr>
              <a:xfrm>
                <a:off x="4008960" y="3611160"/>
                <a:ext cx="4930200" cy="959040"/>
              </a:xfrm>
              <a:prstGeom prst="rect">
                <a:avLst/>
              </a:prstGeom>
            </p:spPr>
          </p:pic>
        </mc:Fallback>
      </mc:AlternateContent>
    </p:spTree>
    <p:extLst>
      <p:ext uri="{BB962C8B-B14F-4D97-AF65-F5344CB8AC3E}">
        <p14:creationId xmlns:p14="http://schemas.microsoft.com/office/powerpoint/2010/main" val="385980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La Fin</a:t>
            </a:r>
          </a:p>
        </p:txBody>
      </p:sp>
    </p:spTree>
    <p:extLst>
      <p:ext uri="{BB962C8B-B14F-4D97-AF65-F5344CB8AC3E}">
        <p14:creationId xmlns:p14="http://schemas.microsoft.com/office/powerpoint/2010/main" val="662348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861791"/>
          </a:xfrm>
        </p:spPr>
        <p:txBody>
          <a:bodyPr/>
          <a:lstStyle/>
          <a:p>
            <a:pPr algn="ctr"/>
            <a:r>
              <a:rPr lang="en-US" b="1" dirty="0"/>
              <a:t>Bonjour!</a:t>
            </a:r>
          </a:p>
        </p:txBody>
      </p:sp>
      <p:sp>
        <p:nvSpPr>
          <p:cNvPr id="5" name="Content Placeholder 4"/>
          <p:cNvSpPr>
            <a:spLocks noGrp="1"/>
          </p:cNvSpPr>
          <p:nvPr>
            <p:ph idx="1"/>
          </p:nvPr>
        </p:nvSpPr>
        <p:spPr>
          <a:xfrm>
            <a:off x="838200" y="1226916"/>
            <a:ext cx="10515600" cy="4950047"/>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lundi, le douze mai</a:t>
            </a:r>
          </a:p>
          <a:p>
            <a:pPr marL="0" indent="0">
              <a:buNone/>
            </a:pPr>
            <a:endParaRPr lang="fr-FR" dirty="0"/>
          </a:p>
          <a:p>
            <a:pPr marL="0" indent="0">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90461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The day of the francophone world ends in Bora Bora, the western-most island of French Polynesia.</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838199" y="1941342"/>
            <a:ext cx="4957689" cy="3685735"/>
          </a:xfrm>
          <a:prstGeom prst="rect">
            <a:avLst/>
          </a:prstGeom>
        </p:spPr>
      </p:pic>
      <p:pic>
        <p:nvPicPr>
          <p:cNvPr id="5" name="Picture 4"/>
          <p:cNvPicPr>
            <a:picLocks noChangeAspect="1"/>
          </p:cNvPicPr>
          <p:nvPr/>
        </p:nvPicPr>
        <p:blipFill>
          <a:blip r:embed="rId3"/>
          <a:stretch>
            <a:fillRect/>
          </a:stretch>
        </p:blipFill>
        <p:spPr>
          <a:xfrm>
            <a:off x="6696220" y="1942513"/>
            <a:ext cx="4825220" cy="3684564"/>
          </a:xfrm>
          <a:prstGeom prst="rect">
            <a:avLst/>
          </a:prstGeom>
        </p:spPr>
      </p:pic>
    </p:spTree>
    <p:extLst>
      <p:ext uri="{BB962C8B-B14F-4D97-AF65-F5344CB8AC3E}">
        <p14:creationId xmlns:p14="http://schemas.microsoft.com/office/powerpoint/2010/main" val="3150401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3FA4D8-C404-491E-9F04-CEB228FCFC8F}"/>
              </a:ext>
            </a:extLst>
          </p:cNvPr>
          <p:cNvSpPr>
            <a:spLocks noGrp="1"/>
          </p:cNvSpPr>
          <p:nvPr>
            <p:ph type="title"/>
          </p:nvPr>
        </p:nvSpPr>
        <p:spPr>
          <a:xfrm>
            <a:off x="838200" y="365126"/>
            <a:ext cx="10515600" cy="77166"/>
          </a:xfrm>
        </p:spPr>
        <p:txBody>
          <a:bodyPr>
            <a:normAutofit fontScale="90000"/>
          </a:bodyPr>
          <a:lstStyle/>
          <a:p>
            <a:endParaRPr lang="en-US" dirty="0"/>
          </a:p>
        </p:txBody>
      </p:sp>
      <p:sp>
        <p:nvSpPr>
          <p:cNvPr id="6" name="Content Placeholder 5">
            <a:extLst>
              <a:ext uri="{FF2B5EF4-FFF2-40B4-BE49-F238E27FC236}">
                <a16:creationId xmlns:a16="http://schemas.microsoft.com/office/drawing/2014/main" id="{35DB7924-4B6E-402B-9C57-6E293D76A28B}"/>
              </a:ext>
            </a:extLst>
          </p:cNvPr>
          <p:cNvSpPr>
            <a:spLocks noGrp="1"/>
          </p:cNvSpPr>
          <p:nvPr>
            <p:ph idx="1"/>
          </p:nvPr>
        </p:nvSpPr>
        <p:spPr>
          <a:xfrm>
            <a:off x="838200" y="755374"/>
            <a:ext cx="10515600" cy="5421589"/>
          </a:xfrm>
        </p:spPr>
        <p:txBody>
          <a:bodyPr/>
          <a:lstStyle/>
          <a:p>
            <a:pPr marL="0" indent="0">
              <a:buNone/>
            </a:pPr>
            <a:r>
              <a:rPr lang="en-US" dirty="0"/>
              <a:t>The final exam will be distributed as an assignment via Google Classroom on Wednesday, May 13.</a:t>
            </a:r>
          </a:p>
          <a:p>
            <a:pPr marL="0" indent="0">
              <a:buNone/>
            </a:pPr>
            <a:endParaRPr lang="en-US" dirty="0"/>
          </a:p>
          <a:p>
            <a:pPr marL="0" indent="0">
              <a:buNone/>
            </a:pPr>
            <a:r>
              <a:rPr lang="en-US" dirty="0"/>
              <a:t>The assignment will be scheduled for distribution at 8:55 AM.</a:t>
            </a:r>
          </a:p>
          <a:p>
            <a:pPr marL="0" indent="0">
              <a:buNone/>
            </a:pPr>
            <a:endParaRPr lang="en-US" dirty="0"/>
          </a:p>
          <a:p>
            <a:pPr marL="0" indent="0">
              <a:buNone/>
            </a:pPr>
            <a:r>
              <a:rPr lang="en-US" dirty="0"/>
              <a:t>You will have until noon to complete the exam.</a:t>
            </a:r>
          </a:p>
          <a:p>
            <a:pPr marL="0" indent="0">
              <a:buNone/>
            </a:pPr>
            <a:endParaRPr lang="en-US" dirty="0"/>
          </a:p>
          <a:p>
            <a:pPr marL="0" indent="0">
              <a:buNone/>
            </a:pPr>
            <a:r>
              <a:rPr lang="en-US" dirty="0"/>
              <a:t>You will not be required to log on to Zoom to take the exam. M. Gerson will be in the “Zoom Room” until 9:30 AM to answer questions. After that time email </a:t>
            </a:r>
            <a:r>
              <a:rPr lang="en-US" dirty="0">
                <a:hlinkClick r:id="rId2"/>
              </a:rPr>
              <a:t>sgerson@libertycommon.org</a:t>
            </a:r>
            <a:r>
              <a:rPr lang="en-US" dirty="0"/>
              <a:t> if you have questions, concerns, or problems.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5848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D661-2980-4D7F-B34B-F771E0AACAE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42CC8F-FF61-4622-AF9F-5D9F4C1D6BBF}"/>
              </a:ext>
            </a:extLst>
          </p:cNvPr>
          <p:cNvSpPr>
            <a:spLocks noGrp="1"/>
          </p:cNvSpPr>
          <p:nvPr>
            <p:ph idx="1"/>
          </p:nvPr>
        </p:nvSpPr>
        <p:spPr/>
        <p:txBody>
          <a:bodyPr/>
          <a:lstStyle/>
          <a:p>
            <a:pPr marL="0" indent="0">
              <a:buNone/>
            </a:pPr>
            <a:endParaRPr lang="en-US" dirty="0"/>
          </a:p>
          <a:p>
            <a:pPr marL="0" indent="0">
              <a:buNone/>
            </a:pPr>
            <a:r>
              <a:rPr lang="en-US" dirty="0"/>
              <a:t>The final exam will follow the same format as the previous tests. There will be translation as well as questions which ask you to write sentences using a specific word or which ask for a sentence about a historical figure discussed in class. The exam will be focused on what has been covered during the second semester, but as always, anything which you are reasonably expected to know as a student completing French 2 might be needed to answer a question correctly.</a:t>
            </a:r>
          </a:p>
        </p:txBody>
      </p:sp>
    </p:spTree>
    <p:extLst>
      <p:ext uri="{BB962C8B-B14F-4D97-AF65-F5344CB8AC3E}">
        <p14:creationId xmlns:p14="http://schemas.microsoft.com/office/powerpoint/2010/main" val="1047419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913DA-E504-49FC-9328-EF3FBAFE071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CD7CC61-5C18-483D-87D6-6558235365F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Questions concerning the final exam?</a:t>
            </a:r>
          </a:p>
        </p:txBody>
      </p:sp>
    </p:spTree>
    <p:extLst>
      <p:ext uri="{BB962C8B-B14F-4D97-AF65-F5344CB8AC3E}">
        <p14:creationId xmlns:p14="http://schemas.microsoft.com/office/powerpoint/2010/main" val="86755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La </a:t>
            </a:r>
            <a:r>
              <a:rPr lang="en-US" dirty="0" err="1"/>
              <a:t>dernière</a:t>
            </a:r>
            <a:r>
              <a:rPr lang="en-US" dirty="0"/>
              <a:t> </a:t>
            </a:r>
            <a:r>
              <a:rPr lang="en-US" dirty="0" err="1"/>
              <a:t>classe</a:t>
            </a:r>
            <a:endParaRPr lang="en-US" dirty="0"/>
          </a:p>
        </p:txBody>
      </p:sp>
    </p:spTree>
    <p:extLst>
      <p:ext uri="{BB962C8B-B14F-4D97-AF65-F5344CB8AC3E}">
        <p14:creationId xmlns:p14="http://schemas.microsoft.com/office/powerpoint/2010/main" val="209189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2800" b="1" dirty="0"/>
          </a:p>
        </p:txBody>
      </p:sp>
      <p:sp>
        <p:nvSpPr>
          <p:cNvPr id="3" name="Content Placeholder 2"/>
          <p:cNvSpPr>
            <a:spLocks noGrp="1"/>
          </p:cNvSpPr>
          <p:nvPr>
            <p:ph idx="1"/>
          </p:nvPr>
        </p:nvSpPr>
        <p:spPr>
          <a:xfrm>
            <a:off x="1060622" y="1578490"/>
            <a:ext cx="10515600" cy="435133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Vous</a:t>
            </a:r>
            <a:r>
              <a:rPr lang="en-US" dirty="0"/>
              <a:t> </a:t>
            </a:r>
            <a:r>
              <a:rPr lang="en-US" dirty="0" err="1"/>
              <a:t>êtes</a:t>
            </a:r>
            <a:r>
              <a:rPr lang="en-US" dirty="0"/>
              <a:t> Franz. La </a:t>
            </a:r>
            <a:r>
              <a:rPr lang="en-US" dirty="0" err="1"/>
              <a:t>dernière</a:t>
            </a:r>
            <a:r>
              <a:rPr lang="en-US" dirty="0"/>
              <a:t> </a:t>
            </a:r>
            <a:r>
              <a:rPr lang="en-US" dirty="0" err="1"/>
              <a:t>classe</a:t>
            </a:r>
            <a:r>
              <a:rPr lang="en-US" dirty="0"/>
              <a:t> </a:t>
            </a:r>
            <a:r>
              <a:rPr lang="en-US" dirty="0" err="1"/>
              <a:t>est</a:t>
            </a:r>
            <a:r>
              <a:rPr lang="en-US" dirty="0"/>
              <a:t> </a:t>
            </a:r>
            <a:r>
              <a:rPr lang="en-US" dirty="0" err="1"/>
              <a:t>finie</a:t>
            </a:r>
            <a:r>
              <a:rPr lang="en-US" dirty="0"/>
              <a:t>. </a:t>
            </a:r>
            <a:r>
              <a:rPr lang="en-US" dirty="0" err="1"/>
              <a:t>Vous</a:t>
            </a:r>
            <a:r>
              <a:rPr lang="en-US" dirty="0"/>
              <a:t> </a:t>
            </a:r>
            <a:r>
              <a:rPr lang="en-US" dirty="0" err="1"/>
              <a:t>avez</a:t>
            </a:r>
            <a:r>
              <a:rPr lang="en-US" dirty="0"/>
              <a:t> </a:t>
            </a:r>
            <a:r>
              <a:rPr lang="en-US" dirty="0" err="1"/>
              <a:t>l’occasion</a:t>
            </a:r>
            <a:r>
              <a:rPr lang="en-US" dirty="0"/>
              <a:t> de dire </a:t>
            </a:r>
            <a:r>
              <a:rPr lang="en-US" dirty="0" err="1"/>
              <a:t>une</a:t>
            </a:r>
            <a:r>
              <a:rPr lang="en-US" dirty="0"/>
              <a:t> </a:t>
            </a:r>
            <a:r>
              <a:rPr lang="en-US" dirty="0" err="1"/>
              <a:t>seul</a:t>
            </a:r>
            <a:r>
              <a:rPr lang="en-US" dirty="0"/>
              <a:t> phrase à M. Hamel </a:t>
            </a:r>
            <a:r>
              <a:rPr lang="en-US" dirty="0" err="1"/>
              <a:t>avant</a:t>
            </a:r>
            <a:r>
              <a:rPr lang="en-US" dirty="0"/>
              <a:t> que </a:t>
            </a:r>
            <a:r>
              <a:rPr lang="en-US" dirty="0" err="1"/>
              <a:t>vous</a:t>
            </a:r>
            <a:r>
              <a:rPr lang="en-US" dirty="0"/>
              <a:t> </a:t>
            </a:r>
            <a:r>
              <a:rPr lang="en-US" dirty="0" err="1"/>
              <a:t>vous</a:t>
            </a:r>
            <a:r>
              <a:rPr lang="en-US" dirty="0"/>
              <a:t> </a:t>
            </a:r>
            <a:r>
              <a:rPr lang="en-US" dirty="0" err="1"/>
              <a:t>en</a:t>
            </a:r>
            <a:r>
              <a:rPr lang="en-US" dirty="0"/>
              <a:t> </a:t>
            </a:r>
            <a:r>
              <a:rPr lang="en-US" dirty="0" err="1"/>
              <a:t>alliez</a:t>
            </a:r>
            <a:r>
              <a:rPr lang="en-US" dirty="0"/>
              <a:t>. Que </a:t>
            </a:r>
            <a:r>
              <a:rPr lang="en-US" dirty="0" err="1"/>
              <a:t>dites</a:t>
            </a:r>
            <a:r>
              <a:rPr lang="en-US" dirty="0"/>
              <a:t> </a:t>
            </a:r>
            <a:r>
              <a:rPr lang="en-US" dirty="0" err="1"/>
              <a:t>vous</a:t>
            </a:r>
            <a:r>
              <a:rPr lang="en-US" dirty="0"/>
              <a:t> ?</a:t>
            </a:r>
          </a:p>
        </p:txBody>
      </p:sp>
    </p:spTree>
    <p:extLst>
      <p:ext uri="{BB962C8B-B14F-4D97-AF65-F5344CB8AC3E}">
        <p14:creationId xmlns:p14="http://schemas.microsoft.com/office/powerpoint/2010/main" val="358226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FB5C-6512-4C06-A905-0F2401445655}"/>
              </a:ext>
            </a:extLst>
          </p:cNvPr>
          <p:cNvSpPr>
            <a:spLocks noGrp="1"/>
          </p:cNvSpPr>
          <p:nvPr>
            <p:ph type="title"/>
          </p:nvPr>
        </p:nvSpPr>
        <p:spPr>
          <a:xfrm>
            <a:off x="838200" y="365125"/>
            <a:ext cx="10515600" cy="7219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47A2F47-AA14-4A4C-ACC5-D99E2DA30978}"/>
              </a:ext>
            </a:extLst>
          </p:cNvPr>
          <p:cNvSpPr>
            <a:spLocks noGrp="1"/>
          </p:cNvSpPr>
          <p:nvPr>
            <p:ph idx="1"/>
          </p:nvPr>
        </p:nvSpPr>
        <p:spPr>
          <a:xfrm>
            <a:off x="838200" y="531743"/>
            <a:ext cx="10515600" cy="5645220"/>
          </a:xfrm>
        </p:spPr>
        <p:txBody>
          <a:bodyPr>
            <a:normAutofit fontScale="77500" lnSpcReduction="20000"/>
          </a:bodyPr>
          <a:lstStyle/>
          <a:p>
            <a:pPr marL="0" indent="0">
              <a:buNone/>
            </a:pPr>
            <a:r>
              <a:rPr lang="en-US" dirty="0"/>
              <a:t>That is the book I need.</a:t>
            </a:r>
          </a:p>
          <a:p>
            <a:pPr marL="0" indent="0">
              <a:buNone/>
            </a:pPr>
            <a:endParaRPr lang="en-US" dirty="0"/>
          </a:p>
          <a:p>
            <a:pPr marL="0" indent="0">
              <a:buNone/>
            </a:pPr>
            <a:r>
              <a:rPr lang="en-US" dirty="0"/>
              <a:t>We are painters and we paint paintings.</a:t>
            </a:r>
          </a:p>
          <a:p>
            <a:pPr marL="0" indent="0">
              <a:buNone/>
            </a:pPr>
            <a:endParaRPr lang="en-US" dirty="0"/>
          </a:p>
          <a:p>
            <a:pPr marL="0" indent="0">
              <a:buNone/>
            </a:pPr>
            <a:r>
              <a:rPr lang="en-US" dirty="0"/>
              <a:t>May the force be with you.</a:t>
            </a:r>
          </a:p>
          <a:p>
            <a:pPr marL="0" indent="0">
              <a:buNone/>
            </a:pPr>
            <a:endParaRPr lang="en-US" dirty="0"/>
          </a:p>
          <a:p>
            <a:pPr marL="0" indent="0">
              <a:buNone/>
            </a:pPr>
            <a:r>
              <a:rPr lang="en-US" dirty="0"/>
              <a:t>Bob is happy to have a lot of money.</a:t>
            </a:r>
          </a:p>
          <a:p>
            <a:pPr marL="0" indent="0">
              <a:buNone/>
            </a:pPr>
            <a:endParaRPr lang="en-US" dirty="0"/>
          </a:p>
          <a:p>
            <a:pPr marL="0" indent="0">
              <a:buNone/>
            </a:pPr>
            <a:r>
              <a:rPr lang="en-US" dirty="0"/>
              <a:t>Bob is happy that Angela has a lot of money.</a:t>
            </a:r>
          </a:p>
          <a:p>
            <a:pPr marL="0" indent="0">
              <a:buNone/>
            </a:pPr>
            <a:endParaRPr lang="en-US" dirty="0"/>
          </a:p>
          <a:p>
            <a:pPr marL="0" indent="0">
              <a:buNone/>
            </a:pPr>
            <a:r>
              <a:rPr lang="en-US" dirty="0"/>
              <a:t>There is no magic </a:t>
            </a:r>
            <a:r>
              <a:rPr lang="en-US" dirty="0" err="1"/>
              <a:t>magic</a:t>
            </a:r>
            <a:r>
              <a:rPr lang="en-US" dirty="0"/>
              <a:t> wand which will make me rich.</a:t>
            </a:r>
          </a:p>
          <a:p>
            <a:pPr marL="0" indent="0">
              <a:buNone/>
            </a:pPr>
            <a:endParaRPr lang="en-US" dirty="0"/>
          </a:p>
          <a:p>
            <a:pPr marL="0" indent="0">
              <a:buNone/>
            </a:pPr>
            <a:r>
              <a:rPr lang="en-US" dirty="0"/>
              <a:t>He is the best teacher we know who comes from Brooklyn.</a:t>
            </a:r>
          </a:p>
          <a:p>
            <a:pPr marL="0" indent="0">
              <a:buNone/>
            </a:pPr>
            <a:endParaRPr lang="en-US" dirty="0"/>
          </a:p>
          <a:p>
            <a:pPr marL="0" indent="0">
              <a:buNone/>
            </a:pPr>
            <a:r>
              <a:rPr lang="en-US" dirty="0"/>
              <a:t>There is nothing which Claude has to do.</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404EF5A0-7DA7-4909-9700-9354BA008E68}"/>
                  </a:ext>
                </a:extLst>
              </p14:cNvPr>
              <p14:cNvContentPartPr/>
              <p14:nvPr/>
            </p14:nvContentPartPr>
            <p14:xfrm>
              <a:off x="1055520" y="-48240"/>
              <a:ext cx="6923160" cy="5538240"/>
            </p14:xfrm>
          </p:contentPart>
        </mc:Choice>
        <mc:Fallback>
          <p:pic>
            <p:nvPicPr>
              <p:cNvPr id="4" name="Ink 3">
                <a:extLst>
                  <a:ext uri="{FF2B5EF4-FFF2-40B4-BE49-F238E27FC236}">
                    <a16:creationId xmlns:a16="http://schemas.microsoft.com/office/drawing/2014/main" id="{404EF5A0-7DA7-4909-9700-9354BA008E68}"/>
                  </a:ext>
                </a:extLst>
              </p:cNvPr>
              <p:cNvPicPr/>
              <p:nvPr/>
            </p:nvPicPr>
            <p:blipFill>
              <a:blip r:embed="rId3"/>
              <a:stretch>
                <a:fillRect/>
              </a:stretch>
            </p:blipFill>
            <p:spPr>
              <a:xfrm>
                <a:off x="1046160" y="-57600"/>
                <a:ext cx="6941880" cy="55569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715FB65-25D6-4309-9DF5-845973449082}"/>
                  </a:ext>
                </a:extLst>
              </p14:cNvPr>
              <p14:cNvContentPartPr/>
              <p14:nvPr/>
            </p14:nvContentPartPr>
            <p14:xfrm>
              <a:off x="3512489" y="5280613"/>
              <a:ext cx="76320" cy="108000"/>
            </p14:xfrm>
          </p:contentPart>
        </mc:Choice>
        <mc:Fallback>
          <p:pic>
            <p:nvPicPr>
              <p:cNvPr id="5" name="Ink 4">
                <a:extLst>
                  <a:ext uri="{FF2B5EF4-FFF2-40B4-BE49-F238E27FC236}">
                    <a16:creationId xmlns:a16="http://schemas.microsoft.com/office/drawing/2014/main" id="{3715FB65-25D6-4309-9DF5-845973449082}"/>
                  </a:ext>
                </a:extLst>
              </p:cNvPr>
              <p:cNvPicPr/>
              <p:nvPr/>
            </p:nvPicPr>
            <p:blipFill>
              <a:blip r:embed="rId5"/>
              <a:stretch>
                <a:fillRect/>
              </a:stretch>
            </p:blipFill>
            <p:spPr>
              <a:xfrm>
                <a:off x="3503849" y="5271613"/>
                <a:ext cx="93960" cy="125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id="{C9787789-EC95-4545-96E4-C92CD886BF4E}"/>
                  </a:ext>
                </a:extLst>
              </p14:cNvPr>
              <p14:cNvContentPartPr/>
              <p14:nvPr/>
            </p14:nvContentPartPr>
            <p14:xfrm>
              <a:off x="3644609" y="5304733"/>
              <a:ext cx="48240" cy="90000"/>
            </p14:xfrm>
          </p:contentPart>
        </mc:Choice>
        <mc:Fallback>
          <p:pic>
            <p:nvPicPr>
              <p:cNvPr id="6" name="Ink 5">
                <a:extLst>
                  <a:ext uri="{FF2B5EF4-FFF2-40B4-BE49-F238E27FC236}">
                    <a16:creationId xmlns:a16="http://schemas.microsoft.com/office/drawing/2014/main" id="{C9787789-EC95-4545-96E4-C92CD886BF4E}"/>
                  </a:ext>
                </a:extLst>
              </p:cNvPr>
              <p:cNvPicPr/>
              <p:nvPr/>
            </p:nvPicPr>
            <p:blipFill>
              <a:blip r:embed="rId7"/>
              <a:stretch>
                <a:fillRect/>
              </a:stretch>
            </p:blipFill>
            <p:spPr>
              <a:xfrm>
                <a:off x="3635609" y="5295733"/>
                <a:ext cx="6588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9" name="Ink 8">
                <a:extLst>
                  <a:ext uri="{FF2B5EF4-FFF2-40B4-BE49-F238E27FC236}">
                    <a16:creationId xmlns:a16="http://schemas.microsoft.com/office/drawing/2014/main" id="{CEBB3D74-D65C-481F-ABA1-1945929EF11E}"/>
                  </a:ext>
                </a:extLst>
              </p14:cNvPr>
              <p14:cNvContentPartPr/>
              <p14:nvPr/>
            </p14:nvContentPartPr>
            <p14:xfrm>
              <a:off x="3792209" y="5172253"/>
              <a:ext cx="104040" cy="245160"/>
            </p14:xfrm>
          </p:contentPart>
        </mc:Choice>
        <mc:Fallback>
          <p:pic>
            <p:nvPicPr>
              <p:cNvPr id="9" name="Ink 8">
                <a:extLst>
                  <a:ext uri="{FF2B5EF4-FFF2-40B4-BE49-F238E27FC236}">
                    <a16:creationId xmlns:a16="http://schemas.microsoft.com/office/drawing/2014/main" id="{CEBB3D74-D65C-481F-ABA1-1945929EF11E}"/>
                  </a:ext>
                </a:extLst>
              </p:cNvPr>
              <p:cNvPicPr/>
              <p:nvPr/>
            </p:nvPicPr>
            <p:blipFill>
              <a:blip r:embed="rId9"/>
              <a:stretch>
                <a:fillRect/>
              </a:stretch>
            </p:blipFill>
            <p:spPr>
              <a:xfrm>
                <a:off x="3783209" y="5163613"/>
                <a:ext cx="121680" cy="2628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Ink 9">
                <a:extLst>
                  <a:ext uri="{FF2B5EF4-FFF2-40B4-BE49-F238E27FC236}">
                    <a16:creationId xmlns:a16="http://schemas.microsoft.com/office/drawing/2014/main" id="{806116E5-369A-429C-9352-2960E1078CDF}"/>
                  </a:ext>
                </a:extLst>
              </p14:cNvPr>
              <p14:cNvContentPartPr/>
              <p14:nvPr/>
            </p14:nvContentPartPr>
            <p14:xfrm>
              <a:off x="4157609" y="5302933"/>
              <a:ext cx="112680" cy="231840"/>
            </p14:xfrm>
          </p:contentPart>
        </mc:Choice>
        <mc:Fallback>
          <p:pic>
            <p:nvPicPr>
              <p:cNvPr id="10" name="Ink 9">
                <a:extLst>
                  <a:ext uri="{FF2B5EF4-FFF2-40B4-BE49-F238E27FC236}">
                    <a16:creationId xmlns:a16="http://schemas.microsoft.com/office/drawing/2014/main" id="{806116E5-369A-429C-9352-2960E1078CDF}"/>
                  </a:ext>
                </a:extLst>
              </p:cNvPr>
              <p:cNvPicPr/>
              <p:nvPr/>
            </p:nvPicPr>
            <p:blipFill>
              <a:blip r:embed="rId11"/>
              <a:stretch>
                <a:fillRect/>
              </a:stretch>
            </p:blipFill>
            <p:spPr>
              <a:xfrm>
                <a:off x="4148609" y="5293933"/>
                <a:ext cx="130320" cy="2494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id="{F03949E5-262C-447F-95BE-CC2BD277AA5E}"/>
                  </a:ext>
                </a:extLst>
              </p14:cNvPr>
              <p14:cNvContentPartPr/>
              <p14:nvPr/>
            </p14:nvContentPartPr>
            <p14:xfrm>
              <a:off x="4332569" y="5264413"/>
              <a:ext cx="74880" cy="128520"/>
            </p14:xfrm>
          </p:contentPart>
        </mc:Choice>
        <mc:Fallback>
          <p:pic>
            <p:nvPicPr>
              <p:cNvPr id="11" name="Ink 10">
                <a:extLst>
                  <a:ext uri="{FF2B5EF4-FFF2-40B4-BE49-F238E27FC236}">
                    <a16:creationId xmlns:a16="http://schemas.microsoft.com/office/drawing/2014/main" id="{F03949E5-262C-447F-95BE-CC2BD277AA5E}"/>
                  </a:ext>
                </a:extLst>
              </p:cNvPr>
              <p:cNvPicPr/>
              <p:nvPr/>
            </p:nvPicPr>
            <p:blipFill>
              <a:blip r:embed="rId13"/>
              <a:stretch>
                <a:fillRect/>
              </a:stretch>
            </p:blipFill>
            <p:spPr>
              <a:xfrm>
                <a:off x="4323569" y="5255413"/>
                <a:ext cx="9252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Ink 11">
                <a:extLst>
                  <a:ext uri="{FF2B5EF4-FFF2-40B4-BE49-F238E27FC236}">
                    <a16:creationId xmlns:a16="http://schemas.microsoft.com/office/drawing/2014/main" id="{97864734-E8DD-4BB8-A8DC-249BAB7AFE88}"/>
                  </a:ext>
                </a:extLst>
              </p14:cNvPr>
              <p14:cNvContentPartPr/>
              <p14:nvPr/>
            </p14:nvContentPartPr>
            <p14:xfrm>
              <a:off x="4481249" y="5272693"/>
              <a:ext cx="87480" cy="125640"/>
            </p14:xfrm>
          </p:contentPart>
        </mc:Choice>
        <mc:Fallback>
          <p:pic>
            <p:nvPicPr>
              <p:cNvPr id="12" name="Ink 11">
                <a:extLst>
                  <a:ext uri="{FF2B5EF4-FFF2-40B4-BE49-F238E27FC236}">
                    <a16:creationId xmlns:a16="http://schemas.microsoft.com/office/drawing/2014/main" id="{97864734-E8DD-4BB8-A8DC-249BAB7AFE88}"/>
                  </a:ext>
                </a:extLst>
              </p:cNvPr>
              <p:cNvPicPr/>
              <p:nvPr/>
            </p:nvPicPr>
            <p:blipFill>
              <a:blip r:embed="rId15"/>
              <a:stretch>
                <a:fillRect/>
              </a:stretch>
            </p:blipFill>
            <p:spPr>
              <a:xfrm>
                <a:off x="4472249" y="5263693"/>
                <a:ext cx="105120" cy="1432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5" name="Ink 14">
                <a:extLst>
                  <a:ext uri="{FF2B5EF4-FFF2-40B4-BE49-F238E27FC236}">
                    <a16:creationId xmlns:a16="http://schemas.microsoft.com/office/drawing/2014/main" id="{72648DDD-4268-4C21-8A3E-CC2B33CC7D35}"/>
                  </a:ext>
                </a:extLst>
              </p14:cNvPr>
              <p14:cNvContentPartPr/>
              <p14:nvPr/>
            </p14:nvContentPartPr>
            <p14:xfrm>
              <a:off x="5054369" y="5266933"/>
              <a:ext cx="50040" cy="145440"/>
            </p14:xfrm>
          </p:contentPart>
        </mc:Choice>
        <mc:Fallback>
          <p:pic>
            <p:nvPicPr>
              <p:cNvPr id="15" name="Ink 14">
                <a:extLst>
                  <a:ext uri="{FF2B5EF4-FFF2-40B4-BE49-F238E27FC236}">
                    <a16:creationId xmlns:a16="http://schemas.microsoft.com/office/drawing/2014/main" id="{72648DDD-4268-4C21-8A3E-CC2B33CC7D35}"/>
                  </a:ext>
                </a:extLst>
              </p:cNvPr>
              <p:cNvPicPr/>
              <p:nvPr/>
            </p:nvPicPr>
            <p:blipFill>
              <a:blip r:embed="rId17"/>
              <a:stretch>
                <a:fillRect/>
              </a:stretch>
            </p:blipFill>
            <p:spPr>
              <a:xfrm>
                <a:off x="5045369" y="5257933"/>
                <a:ext cx="67680" cy="1630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6" name="Ink 15">
                <a:extLst>
                  <a:ext uri="{FF2B5EF4-FFF2-40B4-BE49-F238E27FC236}">
                    <a16:creationId xmlns:a16="http://schemas.microsoft.com/office/drawing/2014/main" id="{B5503FE7-9EAE-4DF2-A35E-DDAFA0440D3D}"/>
                  </a:ext>
                </a:extLst>
              </p14:cNvPr>
              <p14:cNvContentPartPr/>
              <p14:nvPr/>
            </p14:nvContentPartPr>
            <p14:xfrm>
              <a:off x="5165609" y="5261533"/>
              <a:ext cx="46080" cy="143640"/>
            </p14:xfrm>
          </p:contentPart>
        </mc:Choice>
        <mc:Fallback>
          <p:pic>
            <p:nvPicPr>
              <p:cNvPr id="16" name="Ink 15">
                <a:extLst>
                  <a:ext uri="{FF2B5EF4-FFF2-40B4-BE49-F238E27FC236}">
                    <a16:creationId xmlns:a16="http://schemas.microsoft.com/office/drawing/2014/main" id="{B5503FE7-9EAE-4DF2-A35E-DDAFA0440D3D}"/>
                  </a:ext>
                </a:extLst>
              </p:cNvPr>
              <p:cNvPicPr/>
              <p:nvPr/>
            </p:nvPicPr>
            <p:blipFill>
              <a:blip r:embed="rId19"/>
              <a:stretch>
                <a:fillRect/>
              </a:stretch>
            </p:blipFill>
            <p:spPr>
              <a:xfrm>
                <a:off x="5156969" y="5252533"/>
                <a:ext cx="63720" cy="1612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7" name="Ink 16">
                <a:extLst>
                  <a:ext uri="{FF2B5EF4-FFF2-40B4-BE49-F238E27FC236}">
                    <a16:creationId xmlns:a16="http://schemas.microsoft.com/office/drawing/2014/main" id="{AAD5A13B-B816-4368-ABF6-41F2735D3EDE}"/>
                  </a:ext>
                </a:extLst>
              </p14:cNvPr>
              <p14:cNvContentPartPr/>
              <p14:nvPr/>
            </p14:nvContentPartPr>
            <p14:xfrm>
              <a:off x="4788689" y="5277373"/>
              <a:ext cx="214920" cy="140760"/>
            </p14:xfrm>
          </p:contentPart>
        </mc:Choice>
        <mc:Fallback>
          <p:pic>
            <p:nvPicPr>
              <p:cNvPr id="17" name="Ink 16">
                <a:extLst>
                  <a:ext uri="{FF2B5EF4-FFF2-40B4-BE49-F238E27FC236}">
                    <a16:creationId xmlns:a16="http://schemas.microsoft.com/office/drawing/2014/main" id="{AAD5A13B-B816-4368-ABF6-41F2735D3EDE}"/>
                  </a:ext>
                </a:extLst>
              </p:cNvPr>
              <p:cNvPicPr/>
              <p:nvPr/>
            </p:nvPicPr>
            <p:blipFill>
              <a:blip r:embed="rId21"/>
              <a:stretch>
                <a:fillRect/>
              </a:stretch>
            </p:blipFill>
            <p:spPr>
              <a:xfrm>
                <a:off x="4780049" y="5268733"/>
                <a:ext cx="232560" cy="158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2" name="Ink 21">
                <a:extLst>
                  <a:ext uri="{FF2B5EF4-FFF2-40B4-BE49-F238E27FC236}">
                    <a16:creationId xmlns:a16="http://schemas.microsoft.com/office/drawing/2014/main" id="{1C6A030A-ED2D-47F9-A2D9-C43FE2FDCB03}"/>
                  </a:ext>
                </a:extLst>
              </p14:cNvPr>
              <p14:cNvContentPartPr/>
              <p14:nvPr/>
            </p14:nvContentPartPr>
            <p14:xfrm>
              <a:off x="6015929" y="5372053"/>
              <a:ext cx="9360" cy="59400"/>
            </p14:xfrm>
          </p:contentPart>
        </mc:Choice>
        <mc:Fallback>
          <p:pic>
            <p:nvPicPr>
              <p:cNvPr id="22" name="Ink 21">
                <a:extLst>
                  <a:ext uri="{FF2B5EF4-FFF2-40B4-BE49-F238E27FC236}">
                    <a16:creationId xmlns:a16="http://schemas.microsoft.com/office/drawing/2014/main" id="{1C6A030A-ED2D-47F9-A2D9-C43FE2FDCB03}"/>
                  </a:ext>
                </a:extLst>
              </p:cNvPr>
              <p:cNvPicPr/>
              <p:nvPr/>
            </p:nvPicPr>
            <p:blipFill>
              <a:blip r:embed="rId23"/>
              <a:stretch>
                <a:fillRect/>
              </a:stretch>
            </p:blipFill>
            <p:spPr>
              <a:xfrm>
                <a:off x="6006929" y="5363053"/>
                <a:ext cx="2700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3" name="Ink 22">
                <a:extLst>
                  <a:ext uri="{FF2B5EF4-FFF2-40B4-BE49-F238E27FC236}">
                    <a16:creationId xmlns:a16="http://schemas.microsoft.com/office/drawing/2014/main" id="{BE2E6841-1CAD-4CF2-9806-0BCD097E03FB}"/>
                  </a:ext>
                </a:extLst>
              </p14:cNvPr>
              <p14:cNvContentPartPr/>
              <p14:nvPr/>
            </p14:nvContentPartPr>
            <p14:xfrm>
              <a:off x="6011249" y="5253253"/>
              <a:ext cx="360" cy="360"/>
            </p14:xfrm>
          </p:contentPart>
        </mc:Choice>
        <mc:Fallback>
          <p:pic>
            <p:nvPicPr>
              <p:cNvPr id="23" name="Ink 22">
                <a:extLst>
                  <a:ext uri="{FF2B5EF4-FFF2-40B4-BE49-F238E27FC236}">
                    <a16:creationId xmlns:a16="http://schemas.microsoft.com/office/drawing/2014/main" id="{BE2E6841-1CAD-4CF2-9806-0BCD097E03FB}"/>
                  </a:ext>
                </a:extLst>
              </p:cNvPr>
              <p:cNvPicPr/>
              <p:nvPr/>
            </p:nvPicPr>
            <p:blipFill>
              <a:blip r:embed="rId25"/>
              <a:stretch>
                <a:fillRect/>
              </a:stretch>
            </p:blipFill>
            <p:spPr>
              <a:xfrm>
                <a:off x="6002249" y="524461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4" name="Ink 23">
                <a:extLst>
                  <a:ext uri="{FF2B5EF4-FFF2-40B4-BE49-F238E27FC236}">
                    <a16:creationId xmlns:a16="http://schemas.microsoft.com/office/drawing/2014/main" id="{2D1D8246-649E-4EF8-AE55-88AA46E8DED2}"/>
                  </a:ext>
                </a:extLst>
              </p14:cNvPr>
              <p14:cNvContentPartPr/>
              <p14:nvPr/>
            </p14:nvContentPartPr>
            <p14:xfrm>
              <a:off x="6095129" y="5310133"/>
              <a:ext cx="57960" cy="104760"/>
            </p14:xfrm>
          </p:contentPart>
        </mc:Choice>
        <mc:Fallback>
          <p:pic>
            <p:nvPicPr>
              <p:cNvPr id="24" name="Ink 23">
                <a:extLst>
                  <a:ext uri="{FF2B5EF4-FFF2-40B4-BE49-F238E27FC236}">
                    <a16:creationId xmlns:a16="http://schemas.microsoft.com/office/drawing/2014/main" id="{2D1D8246-649E-4EF8-AE55-88AA46E8DED2}"/>
                  </a:ext>
                </a:extLst>
              </p:cNvPr>
              <p:cNvPicPr/>
              <p:nvPr/>
            </p:nvPicPr>
            <p:blipFill>
              <a:blip r:embed="rId27"/>
              <a:stretch>
                <a:fillRect/>
              </a:stretch>
            </p:blipFill>
            <p:spPr>
              <a:xfrm>
                <a:off x="6086129" y="5301133"/>
                <a:ext cx="75600" cy="1224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5" name="Ink 24">
                <a:extLst>
                  <a:ext uri="{FF2B5EF4-FFF2-40B4-BE49-F238E27FC236}">
                    <a16:creationId xmlns:a16="http://schemas.microsoft.com/office/drawing/2014/main" id="{FD84BDFA-5898-47CD-B5CA-1B64A8F8C756}"/>
                  </a:ext>
                </a:extLst>
              </p14:cNvPr>
              <p14:cNvContentPartPr/>
              <p14:nvPr/>
            </p14:nvContentPartPr>
            <p14:xfrm>
              <a:off x="6216089" y="5304013"/>
              <a:ext cx="70560" cy="122040"/>
            </p14:xfrm>
          </p:contentPart>
        </mc:Choice>
        <mc:Fallback>
          <p:pic>
            <p:nvPicPr>
              <p:cNvPr id="25" name="Ink 24">
                <a:extLst>
                  <a:ext uri="{FF2B5EF4-FFF2-40B4-BE49-F238E27FC236}">
                    <a16:creationId xmlns:a16="http://schemas.microsoft.com/office/drawing/2014/main" id="{FD84BDFA-5898-47CD-B5CA-1B64A8F8C756}"/>
                  </a:ext>
                </a:extLst>
              </p:cNvPr>
              <p:cNvPicPr/>
              <p:nvPr/>
            </p:nvPicPr>
            <p:blipFill>
              <a:blip r:embed="rId29"/>
              <a:stretch>
                <a:fillRect/>
              </a:stretch>
            </p:blipFill>
            <p:spPr>
              <a:xfrm>
                <a:off x="6207089" y="5295013"/>
                <a:ext cx="88200" cy="1396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6" name="Ink 25">
                <a:extLst>
                  <a:ext uri="{FF2B5EF4-FFF2-40B4-BE49-F238E27FC236}">
                    <a16:creationId xmlns:a16="http://schemas.microsoft.com/office/drawing/2014/main" id="{563BA67F-F299-41C2-AC57-37303AEE3F78}"/>
                  </a:ext>
                </a:extLst>
              </p14:cNvPr>
              <p14:cNvContentPartPr/>
              <p14:nvPr/>
            </p14:nvContentPartPr>
            <p14:xfrm>
              <a:off x="6341729" y="5290333"/>
              <a:ext cx="66600" cy="167400"/>
            </p14:xfrm>
          </p:contentPart>
        </mc:Choice>
        <mc:Fallback>
          <p:pic>
            <p:nvPicPr>
              <p:cNvPr id="26" name="Ink 25">
                <a:extLst>
                  <a:ext uri="{FF2B5EF4-FFF2-40B4-BE49-F238E27FC236}">
                    <a16:creationId xmlns:a16="http://schemas.microsoft.com/office/drawing/2014/main" id="{563BA67F-F299-41C2-AC57-37303AEE3F78}"/>
                  </a:ext>
                </a:extLst>
              </p:cNvPr>
              <p:cNvPicPr/>
              <p:nvPr/>
            </p:nvPicPr>
            <p:blipFill>
              <a:blip r:embed="rId31"/>
              <a:stretch>
                <a:fillRect/>
              </a:stretch>
            </p:blipFill>
            <p:spPr>
              <a:xfrm>
                <a:off x="6333089" y="5281693"/>
                <a:ext cx="8424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9" name="Ink 28">
                <a:extLst>
                  <a:ext uri="{FF2B5EF4-FFF2-40B4-BE49-F238E27FC236}">
                    <a16:creationId xmlns:a16="http://schemas.microsoft.com/office/drawing/2014/main" id="{695FCDFC-7917-4EB9-949E-29236B7E7F60}"/>
                  </a:ext>
                </a:extLst>
              </p14:cNvPr>
              <p14:cNvContentPartPr/>
              <p14:nvPr/>
            </p14:nvContentPartPr>
            <p14:xfrm>
              <a:off x="6999809" y="5331733"/>
              <a:ext cx="16200" cy="133200"/>
            </p14:xfrm>
          </p:contentPart>
        </mc:Choice>
        <mc:Fallback>
          <p:pic>
            <p:nvPicPr>
              <p:cNvPr id="29" name="Ink 28">
                <a:extLst>
                  <a:ext uri="{FF2B5EF4-FFF2-40B4-BE49-F238E27FC236}">
                    <a16:creationId xmlns:a16="http://schemas.microsoft.com/office/drawing/2014/main" id="{695FCDFC-7917-4EB9-949E-29236B7E7F60}"/>
                  </a:ext>
                </a:extLst>
              </p:cNvPr>
              <p:cNvPicPr/>
              <p:nvPr/>
            </p:nvPicPr>
            <p:blipFill>
              <a:blip r:embed="rId33"/>
              <a:stretch>
                <a:fillRect/>
              </a:stretch>
            </p:blipFill>
            <p:spPr>
              <a:xfrm>
                <a:off x="6990809" y="5322733"/>
                <a:ext cx="3384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30" name="Ink 29">
                <a:extLst>
                  <a:ext uri="{FF2B5EF4-FFF2-40B4-BE49-F238E27FC236}">
                    <a16:creationId xmlns:a16="http://schemas.microsoft.com/office/drawing/2014/main" id="{DE883979-1406-4A78-8378-510D9A278C4B}"/>
                  </a:ext>
                </a:extLst>
              </p14:cNvPr>
              <p14:cNvContentPartPr/>
              <p14:nvPr/>
            </p14:nvContentPartPr>
            <p14:xfrm>
              <a:off x="6981449" y="5192053"/>
              <a:ext cx="12960" cy="32400"/>
            </p14:xfrm>
          </p:contentPart>
        </mc:Choice>
        <mc:Fallback>
          <p:pic>
            <p:nvPicPr>
              <p:cNvPr id="30" name="Ink 29">
                <a:extLst>
                  <a:ext uri="{FF2B5EF4-FFF2-40B4-BE49-F238E27FC236}">
                    <a16:creationId xmlns:a16="http://schemas.microsoft.com/office/drawing/2014/main" id="{DE883979-1406-4A78-8378-510D9A278C4B}"/>
                  </a:ext>
                </a:extLst>
              </p:cNvPr>
              <p:cNvPicPr/>
              <p:nvPr/>
            </p:nvPicPr>
            <p:blipFill>
              <a:blip r:embed="rId35"/>
              <a:stretch>
                <a:fillRect/>
              </a:stretch>
            </p:blipFill>
            <p:spPr>
              <a:xfrm>
                <a:off x="6972809" y="5183413"/>
                <a:ext cx="30600" cy="500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31" name="Ink 30">
                <a:extLst>
                  <a:ext uri="{FF2B5EF4-FFF2-40B4-BE49-F238E27FC236}">
                    <a16:creationId xmlns:a16="http://schemas.microsoft.com/office/drawing/2014/main" id="{EDADBA74-60DE-4D5C-A8D8-9150287D48FD}"/>
                  </a:ext>
                </a:extLst>
              </p14:cNvPr>
              <p14:cNvContentPartPr/>
              <p14:nvPr/>
            </p14:nvContentPartPr>
            <p14:xfrm>
              <a:off x="6680129" y="5326333"/>
              <a:ext cx="234360" cy="369720"/>
            </p14:xfrm>
          </p:contentPart>
        </mc:Choice>
        <mc:Fallback>
          <p:pic>
            <p:nvPicPr>
              <p:cNvPr id="31" name="Ink 30">
                <a:extLst>
                  <a:ext uri="{FF2B5EF4-FFF2-40B4-BE49-F238E27FC236}">
                    <a16:creationId xmlns:a16="http://schemas.microsoft.com/office/drawing/2014/main" id="{EDADBA74-60DE-4D5C-A8D8-9150287D48FD}"/>
                  </a:ext>
                </a:extLst>
              </p:cNvPr>
              <p:cNvPicPr/>
              <p:nvPr/>
            </p:nvPicPr>
            <p:blipFill>
              <a:blip r:embed="rId37"/>
              <a:stretch>
                <a:fillRect/>
              </a:stretch>
            </p:blipFill>
            <p:spPr>
              <a:xfrm>
                <a:off x="6671143" y="5317693"/>
                <a:ext cx="251973" cy="3873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32" name="Ink 31">
                <a:extLst>
                  <a:ext uri="{FF2B5EF4-FFF2-40B4-BE49-F238E27FC236}">
                    <a16:creationId xmlns:a16="http://schemas.microsoft.com/office/drawing/2014/main" id="{310662C4-FE32-4754-924E-3A8FD6D20B6B}"/>
                  </a:ext>
                </a:extLst>
              </p14:cNvPr>
              <p14:cNvContentPartPr/>
              <p14:nvPr/>
            </p14:nvContentPartPr>
            <p14:xfrm>
              <a:off x="5723249" y="5178373"/>
              <a:ext cx="236520" cy="271080"/>
            </p14:xfrm>
          </p:contentPart>
        </mc:Choice>
        <mc:Fallback>
          <p:pic>
            <p:nvPicPr>
              <p:cNvPr id="32" name="Ink 31">
                <a:extLst>
                  <a:ext uri="{FF2B5EF4-FFF2-40B4-BE49-F238E27FC236}">
                    <a16:creationId xmlns:a16="http://schemas.microsoft.com/office/drawing/2014/main" id="{310662C4-FE32-4754-924E-3A8FD6D20B6B}"/>
                  </a:ext>
                </a:extLst>
              </p:cNvPr>
              <p:cNvPicPr/>
              <p:nvPr/>
            </p:nvPicPr>
            <p:blipFill>
              <a:blip r:embed="rId39"/>
              <a:stretch>
                <a:fillRect/>
              </a:stretch>
            </p:blipFill>
            <p:spPr>
              <a:xfrm>
                <a:off x="5714609" y="5169733"/>
                <a:ext cx="254160" cy="2887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33" name="Ink 32">
                <a:extLst>
                  <a:ext uri="{FF2B5EF4-FFF2-40B4-BE49-F238E27FC236}">
                    <a16:creationId xmlns:a16="http://schemas.microsoft.com/office/drawing/2014/main" id="{16210625-3DA7-40A3-AB08-6C82E59AF5BB}"/>
                  </a:ext>
                </a:extLst>
              </p14:cNvPr>
              <p14:cNvContentPartPr/>
              <p14:nvPr/>
            </p14:nvContentPartPr>
            <p14:xfrm>
              <a:off x="5415449" y="5264413"/>
              <a:ext cx="243000" cy="220320"/>
            </p14:xfrm>
          </p:contentPart>
        </mc:Choice>
        <mc:Fallback>
          <p:pic>
            <p:nvPicPr>
              <p:cNvPr id="33" name="Ink 32">
                <a:extLst>
                  <a:ext uri="{FF2B5EF4-FFF2-40B4-BE49-F238E27FC236}">
                    <a16:creationId xmlns:a16="http://schemas.microsoft.com/office/drawing/2014/main" id="{16210625-3DA7-40A3-AB08-6C82E59AF5BB}"/>
                  </a:ext>
                </a:extLst>
              </p:cNvPr>
              <p:cNvPicPr/>
              <p:nvPr/>
            </p:nvPicPr>
            <p:blipFill>
              <a:blip r:embed="rId41"/>
              <a:stretch>
                <a:fillRect/>
              </a:stretch>
            </p:blipFill>
            <p:spPr>
              <a:xfrm>
                <a:off x="5406462" y="5255413"/>
                <a:ext cx="260614" cy="2379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4" name="Ink 33">
                <a:extLst>
                  <a:ext uri="{FF2B5EF4-FFF2-40B4-BE49-F238E27FC236}">
                    <a16:creationId xmlns:a16="http://schemas.microsoft.com/office/drawing/2014/main" id="{A90D614B-B1C5-4A7E-8CC6-BF67B8075A70}"/>
                  </a:ext>
                </a:extLst>
              </p14:cNvPr>
              <p14:cNvContentPartPr/>
              <p14:nvPr/>
            </p14:nvContentPartPr>
            <p14:xfrm>
              <a:off x="7276289" y="5288893"/>
              <a:ext cx="67320" cy="160920"/>
            </p14:xfrm>
          </p:contentPart>
        </mc:Choice>
        <mc:Fallback>
          <p:pic>
            <p:nvPicPr>
              <p:cNvPr id="34" name="Ink 33">
                <a:extLst>
                  <a:ext uri="{FF2B5EF4-FFF2-40B4-BE49-F238E27FC236}">
                    <a16:creationId xmlns:a16="http://schemas.microsoft.com/office/drawing/2014/main" id="{A90D614B-B1C5-4A7E-8CC6-BF67B8075A70}"/>
                  </a:ext>
                </a:extLst>
              </p:cNvPr>
              <p:cNvPicPr/>
              <p:nvPr/>
            </p:nvPicPr>
            <p:blipFill>
              <a:blip r:embed="rId43"/>
              <a:stretch>
                <a:fillRect/>
              </a:stretch>
            </p:blipFill>
            <p:spPr>
              <a:xfrm>
                <a:off x="7267289" y="5279893"/>
                <a:ext cx="8496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5" name="Ink 34">
                <a:extLst>
                  <a:ext uri="{FF2B5EF4-FFF2-40B4-BE49-F238E27FC236}">
                    <a16:creationId xmlns:a16="http://schemas.microsoft.com/office/drawing/2014/main" id="{968D077E-4613-459C-9ECC-BBE9ADA8CCF1}"/>
                  </a:ext>
                </a:extLst>
              </p14:cNvPr>
              <p14:cNvContentPartPr/>
              <p14:nvPr/>
            </p14:nvContentPartPr>
            <p14:xfrm>
              <a:off x="7389689" y="5333173"/>
              <a:ext cx="9720" cy="81720"/>
            </p14:xfrm>
          </p:contentPart>
        </mc:Choice>
        <mc:Fallback>
          <p:pic>
            <p:nvPicPr>
              <p:cNvPr id="35" name="Ink 34">
                <a:extLst>
                  <a:ext uri="{FF2B5EF4-FFF2-40B4-BE49-F238E27FC236}">
                    <a16:creationId xmlns:a16="http://schemas.microsoft.com/office/drawing/2014/main" id="{968D077E-4613-459C-9ECC-BBE9ADA8CCF1}"/>
                  </a:ext>
                </a:extLst>
              </p:cNvPr>
              <p:cNvPicPr/>
              <p:nvPr/>
            </p:nvPicPr>
            <p:blipFill>
              <a:blip r:embed="rId45"/>
              <a:stretch>
                <a:fillRect/>
              </a:stretch>
            </p:blipFill>
            <p:spPr>
              <a:xfrm>
                <a:off x="7380689" y="5324533"/>
                <a:ext cx="2736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6" name="Ink 35">
                <a:extLst>
                  <a:ext uri="{FF2B5EF4-FFF2-40B4-BE49-F238E27FC236}">
                    <a16:creationId xmlns:a16="http://schemas.microsoft.com/office/drawing/2014/main" id="{3526722B-B7B7-4209-83D3-13B65E691ECB}"/>
                  </a:ext>
                </a:extLst>
              </p14:cNvPr>
              <p14:cNvContentPartPr/>
              <p14:nvPr/>
            </p14:nvContentPartPr>
            <p14:xfrm>
              <a:off x="7369889" y="5241733"/>
              <a:ext cx="360" cy="3600"/>
            </p14:xfrm>
          </p:contentPart>
        </mc:Choice>
        <mc:Fallback>
          <p:pic>
            <p:nvPicPr>
              <p:cNvPr id="36" name="Ink 35">
                <a:extLst>
                  <a:ext uri="{FF2B5EF4-FFF2-40B4-BE49-F238E27FC236}">
                    <a16:creationId xmlns:a16="http://schemas.microsoft.com/office/drawing/2014/main" id="{3526722B-B7B7-4209-83D3-13B65E691ECB}"/>
                  </a:ext>
                </a:extLst>
              </p:cNvPr>
              <p:cNvPicPr/>
              <p:nvPr/>
            </p:nvPicPr>
            <p:blipFill>
              <a:blip r:embed="rId47"/>
              <a:stretch>
                <a:fillRect/>
              </a:stretch>
            </p:blipFill>
            <p:spPr>
              <a:xfrm>
                <a:off x="7360889" y="5233093"/>
                <a:ext cx="1800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42" name="Ink 41">
                <a:extLst>
                  <a:ext uri="{FF2B5EF4-FFF2-40B4-BE49-F238E27FC236}">
                    <a16:creationId xmlns:a16="http://schemas.microsoft.com/office/drawing/2014/main" id="{51338903-E5CE-46BF-943C-938213CA7FB8}"/>
                  </a:ext>
                </a:extLst>
              </p14:cNvPr>
              <p14:cNvContentPartPr/>
              <p14:nvPr/>
            </p14:nvContentPartPr>
            <p14:xfrm>
              <a:off x="7460969" y="5137333"/>
              <a:ext cx="311040" cy="315000"/>
            </p14:xfrm>
          </p:contentPart>
        </mc:Choice>
        <mc:Fallback>
          <p:pic>
            <p:nvPicPr>
              <p:cNvPr id="42" name="Ink 41">
                <a:extLst>
                  <a:ext uri="{FF2B5EF4-FFF2-40B4-BE49-F238E27FC236}">
                    <a16:creationId xmlns:a16="http://schemas.microsoft.com/office/drawing/2014/main" id="{51338903-E5CE-46BF-943C-938213CA7FB8}"/>
                  </a:ext>
                </a:extLst>
              </p:cNvPr>
              <p:cNvPicPr/>
              <p:nvPr/>
            </p:nvPicPr>
            <p:blipFill>
              <a:blip r:embed="rId49"/>
              <a:stretch>
                <a:fillRect/>
              </a:stretch>
            </p:blipFill>
            <p:spPr>
              <a:xfrm>
                <a:off x="7452329" y="5128333"/>
                <a:ext cx="328680" cy="3326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43" name="Ink 42">
                <a:extLst>
                  <a:ext uri="{FF2B5EF4-FFF2-40B4-BE49-F238E27FC236}">
                    <a16:creationId xmlns:a16="http://schemas.microsoft.com/office/drawing/2014/main" id="{87783ED3-D1DA-402A-8F04-10C84535C116}"/>
                  </a:ext>
                </a:extLst>
              </p14:cNvPr>
              <p14:cNvContentPartPr/>
              <p14:nvPr/>
            </p14:nvContentPartPr>
            <p14:xfrm>
              <a:off x="8079449" y="5037973"/>
              <a:ext cx="150120" cy="386640"/>
            </p14:xfrm>
          </p:contentPart>
        </mc:Choice>
        <mc:Fallback>
          <p:pic>
            <p:nvPicPr>
              <p:cNvPr id="43" name="Ink 42">
                <a:extLst>
                  <a:ext uri="{FF2B5EF4-FFF2-40B4-BE49-F238E27FC236}">
                    <a16:creationId xmlns:a16="http://schemas.microsoft.com/office/drawing/2014/main" id="{87783ED3-D1DA-402A-8F04-10C84535C116}"/>
                  </a:ext>
                </a:extLst>
              </p:cNvPr>
              <p:cNvPicPr/>
              <p:nvPr/>
            </p:nvPicPr>
            <p:blipFill>
              <a:blip r:embed="rId51"/>
              <a:stretch>
                <a:fillRect/>
              </a:stretch>
            </p:blipFill>
            <p:spPr>
              <a:xfrm>
                <a:off x="8070809" y="5029333"/>
                <a:ext cx="167760" cy="4042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44" name="Ink 43">
                <a:extLst>
                  <a:ext uri="{FF2B5EF4-FFF2-40B4-BE49-F238E27FC236}">
                    <a16:creationId xmlns:a16="http://schemas.microsoft.com/office/drawing/2014/main" id="{210B803E-0D95-45F4-9F95-22DDFF323E92}"/>
                  </a:ext>
                </a:extLst>
              </p14:cNvPr>
              <p14:cNvContentPartPr/>
              <p14:nvPr/>
            </p14:nvContentPartPr>
            <p14:xfrm>
              <a:off x="8299049" y="5273053"/>
              <a:ext cx="66600" cy="144720"/>
            </p14:xfrm>
          </p:contentPart>
        </mc:Choice>
        <mc:Fallback>
          <p:pic>
            <p:nvPicPr>
              <p:cNvPr id="44" name="Ink 43">
                <a:extLst>
                  <a:ext uri="{FF2B5EF4-FFF2-40B4-BE49-F238E27FC236}">
                    <a16:creationId xmlns:a16="http://schemas.microsoft.com/office/drawing/2014/main" id="{210B803E-0D95-45F4-9F95-22DDFF323E92}"/>
                  </a:ext>
                </a:extLst>
              </p:cNvPr>
              <p:cNvPicPr/>
              <p:nvPr/>
            </p:nvPicPr>
            <p:blipFill>
              <a:blip r:embed="rId53"/>
              <a:stretch>
                <a:fillRect/>
              </a:stretch>
            </p:blipFill>
            <p:spPr>
              <a:xfrm>
                <a:off x="8290049" y="5264053"/>
                <a:ext cx="8424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48" name="Ink 47">
                <a:extLst>
                  <a:ext uri="{FF2B5EF4-FFF2-40B4-BE49-F238E27FC236}">
                    <a16:creationId xmlns:a16="http://schemas.microsoft.com/office/drawing/2014/main" id="{38E1330D-3C7A-4986-AA96-AA3AD87CE172}"/>
                  </a:ext>
                </a:extLst>
              </p14:cNvPr>
              <p14:cNvContentPartPr/>
              <p14:nvPr/>
            </p14:nvContentPartPr>
            <p14:xfrm>
              <a:off x="8958209" y="5302933"/>
              <a:ext cx="57600" cy="124920"/>
            </p14:xfrm>
          </p:contentPart>
        </mc:Choice>
        <mc:Fallback>
          <p:pic>
            <p:nvPicPr>
              <p:cNvPr id="48" name="Ink 47">
                <a:extLst>
                  <a:ext uri="{FF2B5EF4-FFF2-40B4-BE49-F238E27FC236}">
                    <a16:creationId xmlns:a16="http://schemas.microsoft.com/office/drawing/2014/main" id="{38E1330D-3C7A-4986-AA96-AA3AD87CE172}"/>
                  </a:ext>
                </a:extLst>
              </p:cNvPr>
              <p:cNvPicPr/>
              <p:nvPr/>
            </p:nvPicPr>
            <p:blipFill>
              <a:blip r:embed="rId55"/>
              <a:stretch>
                <a:fillRect/>
              </a:stretch>
            </p:blipFill>
            <p:spPr>
              <a:xfrm>
                <a:off x="8949569" y="5293933"/>
                <a:ext cx="75240" cy="1425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54" name="Ink 53">
                <a:extLst>
                  <a:ext uri="{FF2B5EF4-FFF2-40B4-BE49-F238E27FC236}">
                    <a16:creationId xmlns:a16="http://schemas.microsoft.com/office/drawing/2014/main" id="{FF284CE7-7736-459A-B686-9546FC09D752}"/>
                  </a:ext>
                </a:extLst>
              </p14:cNvPr>
              <p14:cNvContentPartPr/>
              <p14:nvPr/>
            </p14:nvContentPartPr>
            <p14:xfrm>
              <a:off x="9381929" y="5273413"/>
              <a:ext cx="61200" cy="158040"/>
            </p14:xfrm>
          </p:contentPart>
        </mc:Choice>
        <mc:Fallback>
          <p:pic>
            <p:nvPicPr>
              <p:cNvPr id="54" name="Ink 53">
                <a:extLst>
                  <a:ext uri="{FF2B5EF4-FFF2-40B4-BE49-F238E27FC236}">
                    <a16:creationId xmlns:a16="http://schemas.microsoft.com/office/drawing/2014/main" id="{FF284CE7-7736-459A-B686-9546FC09D752}"/>
                  </a:ext>
                </a:extLst>
              </p:cNvPr>
              <p:cNvPicPr/>
              <p:nvPr/>
            </p:nvPicPr>
            <p:blipFill>
              <a:blip r:embed="rId57"/>
              <a:stretch>
                <a:fillRect/>
              </a:stretch>
            </p:blipFill>
            <p:spPr>
              <a:xfrm>
                <a:off x="9372929" y="5264413"/>
                <a:ext cx="78840" cy="17568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55" name="Ink 54">
                <a:extLst>
                  <a:ext uri="{FF2B5EF4-FFF2-40B4-BE49-F238E27FC236}">
                    <a16:creationId xmlns:a16="http://schemas.microsoft.com/office/drawing/2014/main" id="{90EAE0EA-10B6-4FA8-9846-FC5FBEEF3063}"/>
                  </a:ext>
                </a:extLst>
              </p14:cNvPr>
              <p14:cNvContentPartPr/>
              <p14:nvPr/>
            </p14:nvContentPartPr>
            <p14:xfrm>
              <a:off x="9530969" y="5365213"/>
              <a:ext cx="5040" cy="9720"/>
            </p14:xfrm>
          </p:contentPart>
        </mc:Choice>
        <mc:Fallback>
          <p:pic>
            <p:nvPicPr>
              <p:cNvPr id="55" name="Ink 54">
                <a:extLst>
                  <a:ext uri="{FF2B5EF4-FFF2-40B4-BE49-F238E27FC236}">
                    <a16:creationId xmlns:a16="http://schemas.microsoft.com/office/drawing/2014/main" id="{90EAE0EA-10B6-4FA8-9846-FC5FBEEF3063}"/>
                  </a:ext>
                </a:extLst>
              </p:cNvPr>
              <p:cNvPicPr/>
              <p:nvPr/>
            </p:nvPicPr>
            <p:blipFill>
              <a:blip r:embed="rId59"/>
              <a:stretch>
                <a:fillRect/>
              </a:stretch>
            </p:blipFill>
            <p:spPr>
              <a:xfrm>
                <a:off x="9521969" y="5356213"/>
                <a:ext cx="2268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56" name="Ink 55">
                <a:extLst>
                  <a:ext uri="{FF2B5EF4-FFF2-40B4-BE49-F238E27FC236}">
                    <a16:creationId xmlns:a16="http://schemas.microsoft.com/office/drawing/2014/main" id="{774BBFC8-B046-4A06-9C0B-D713716F878B}"/>
                  </a:ext>
                </a:extLst>
              </p14:cNvPr>
              <p14:cNvContentPartPr/>
              <p14:nvPr/>
            </p14:nvContentPartPr>
            <p14:xfrm>
              <a:off x="9276449" y="5255773"/>
              <a:ext cx="43560" cy="367200"/>
            </p14:xfrm>
          </p:contentPart>
        </mc:Choice>
        <mc:Fallback>
          <p:pic>
            <p:nvPicPr>
              <p:cNvPr id="56" name="Ink 55">
                <a:extLst>
                  <a:ext uri="{FF2B5EF4-FFF2-40B4-BE49-F238E27FC236}">
                    <a16:creationId xmlns:a16="http://schemas.microsoft.com/office/drawing/2014/main" id="{774BBFC8-B046-4A06-9C0B-D713716F878B}"/>
                  </a:ext>
                </a:extLst>
              </p:cNvPr>
              <p:cNvPicPr/>
              <p:nvPr/>
            </p:nvPicPr>
            <p:blipFill>
              <a:blip r:embed="rId61"/>
              <a:stretch>
                <a:fillRect/>
              </a:stretch>
            </p:blipFill>
            <p:spPr>
              <a:xfrm>
                <a:off x="9267809" y="5247133"/>
                <a:ext cx="61200" cy="38484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57" name="Ink 56">
                <a:extLst>
                  <a:ext uri="{FF2B5EF4-FFF2-40B4-BE49-F238E27FC236}">
                    <a16:creationId xmlns:a16="http://schemas.microsoft.com/office/drawing/2014/main" id="{2666BF13-C6A5-464D-8809-5AF9025DC64A}"/>
                  </a:ext>
                </a:extLst>
              </p14:cNvPr>
              <p14:cNvContentPartPr/>
              <p14:nvPr/>
            </p14:nvContentPartPr>
            <p14:xfrm>
              <a:off x="9073409" y="5141293"/>
              <a:ext cx="150840" cy="298440"/>
            </p14:xfrm>
          </p:contentPart>
        </mc:Choice>
        <mc:Fallback>
          <p:pic>
            <p:nvPicPr>
              <p:cNvPr id="57" name="Ink 56">
                <a:extLst>
                  <a:ext uri="{FF2B5EF4-FFF2-40B4-BE49-F238E27FC236}">
                    <a16:creationId xmlns:a16="http://schemas.microsoft.com/office/drawing/2014/main" id="{2666BF13-C6A5-464D-8809-5AF9025DC64A}"/>
                  </a:ext>
                </a:extLst>
              </p:cNvPr>
              <p:cNvPicPr/>
              <p:nvPr/>
            </p:nvPicPr>
            <p:blipFill>
              <a:blip r:embed="rId63"/>
              <a:stretch>
                <a:fillRect/>
              </a:stretch>
            </p:blipFill>
            <p:spPr>
              <a:xfrm>
                <a:off x="9064748" y="5132643"/>
                <a:ext cx="168522" cy="316101"/>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58" name="Ink 57">
                <a:extLst>
                  <a:ext uri="{FF2B5EF4-FFF2-40B4-BE49-F238E27FC236}">
                    <a16:creationId xmlns:a16="http://schemas.microsoft.com/office/drawing/2014/main" id="{161110E2-73E7-4651-A13A-F3CCB8175380}"/>
                  </a:ext>
                </a:extLst>
              </p14:cNvPr>
              <p14:cNvContentPartPr/>
              <p14:nvPr/>
            </p14:nvContentPartPr>
            <p14:xfrm>
              <a:off x="8602529" y="5130133"/>
              <a:ext cx="305280" cy="344880"/>
            </p14:xfrm>
          </p:contentPart>
        </mc:Choice>
        <mc:Fallback>
          <p:pic>
            <p:nvPicPr>
              <p:cNvPr id="58" name="Ink 57">
                <a:extLst>
                  <a:ext uri="{FF2B5EF4-FFF2-40B4-BE49-F238E27FC236}">
                    <a16:creationId xmlns:a16="http://schemas.microsoft.com/office/drawing/2014/main" id="{161110E2-73E7-4651-A13A-F3CCB8175380}"/>
                  </a:ext>
                </a:extLst>
              </p:cNvPr>
              <p:cNvPicPr/>
              <p:nvPr/>
            </p:nvPicPr>
            <p:blipFill>
              <a:blip r:embed="rId65"/>
              <a:stretch>
                <a:fillRect/>
              </a:stretch>
            </p:blipFill>
            <p:spPr>
              <a:xfrm>
                <a:off x="8593879" y="5121133"/>
                <a:ext cx="322941" cy="36252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63" name="Ink 62">
                <a:extLst>
                  <a:ext uri="{FF2B5EF4-FFF2-40B4-BE49-F238E27FC236}">
                    <a16:creationId xmlns:a16="http://schemas.microsoft.com/office/drawing/2014/main" id="{AECF1AB0-D02B-4549-95F9-006AEFA14DCB}"/>
                  </a:ext>
                </a:extLst>
              </p14:cNvPr>
              <p14:cNvContentPartPr/>
              <p14:nvPr/>
            </p14:nvContentPartPr>
            <p14:xfrm>
              <a:off x="1106969" y="5899093"/>
              <a:ext cx="225720" cy="482040"/>
            </p14:xfrm>
          </p:contentPart>
        </mc:Choice>
        <mc:Fallback>
          <p:pic>
            <p:nvPicPr>
              <p:cNvPr id="63" name="Ink 62">
                <a:extLst>
                  <a:ext uri="{FF2B5EF4-FFF2-40B4-BE49-F238E27FC236}">
                    <a16:creationId xmlns:a16="http://schemas.microsoft.com/office/drawing/2014/main" id="{AECF1AB0-D02B-4549-95F9-006AEFA14DCB}"/>
                  </a:ext>
                </a:extLst>
              </p:cNvPr>
              <p:cNvPicPr/>
              <p:nvPr/>
            </p:nvPicPr>
            <p:blipFill>
              <a:blip r:embed="rId67"/>
              <a:stretch>
                <a:fillRect/>
              </a:stretch>
            </p:blipFill>
            <p:spPr>
              <a:xfrm>
                <a:off x="1098329" y="5890453"/>
                <a:ext cx="243360" cy="4996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64" name="Ink 63">
                <a:extLst>
                  <a:ext uri="{FF2B5EF4-FFF2-40B4-BE49-F238E27FC236}">
                    <a16:creationId xmlns:a16="http://schemas.microsoft.com/office/drawing/2014/main" id="{383F2C71-CB4E-4D3B-92D9-3008A70A5651}"/>
                  </a:ext>
                </a:extLst>
              </p14:cNvPr>
              <p14:cNvContentPartPr/>
              <p14:nvPr/>
            </p14:nvContentPartPr>
            <p14:xfrm>
              <a:off x="1526009" y="6024373"/>
              <a:ext cx="90720" cy="156600"/>
            </p14:xfrm>
          </p:contentPart>
        </mc:Choice>
        <mc:Fallback>
          <p:pic>
            <p:nvPicPr>
              <p:cNvPr id="64" name="Ink 63">
                <a:extLst>
                  <a:ext uri="{FF2B5EF4-FFF2-40B4-BE49-F238E27FC236}">
                    <a16:creationId xmlns:a16="http://schemas.microsoft.com/office/drawing/2014/main" id="{383F2C71-CB4E-4D3B-92D9-3008A70A5651}"/>
                  </a:ext>
                </a:extLst>
              </p:cNvPr>
              <p:cNvPicPr/>
              <p:nvPr/>
            </p:nvPicPr>
            <p:blipFill>
              <a:blip r:embed="rId69"/>
              <a:stretch>
                <a:fillRect/>
              </a:stretch>
            </p:blipFill>
            <p:spPr>
              <a:xfrm>
                <a:off x="1517369" y="6015733"/>
                <a:ext cx="10836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65" name="Ink 64">
                <a:extLst>
                  <a:ext uri="{FF2B5EF4-FFF2-40B4-BE49-F238E27FC236}">
                    <a16:creationId xmlns:a16="http://schemas.microsoft.com/office/drawing/2014/main" id="{85E6D01F-B995-4DF4-AEDF-36FCC4CE4DB5}"/>
                  </a:ext>
                </a:extLst>
              </p14:cNvPr>
              <p14:cNvContentPartPr/>
              <p14:nvPr/>
            </p14:nvContentPartPr>
            <p14:xfrm>
              <a:off x="1672529" y="5962453"/>
              <a:ext cx="16920" cy="61560"/>
            </p14:xfrm>
          </p:contentPart>
        </mc:Choice>
        <mc:Fallback>
          <p:pic>
            <p:nvPicPr>
              <p:cNvPr id="65" name="Ink 64">
                <a:extLst>
                  <a:ext uri="{FF2B5EF4-FFF2-40B4-BE49-F238E27FC236}">
                    <a16:creationId xmlns:a16="http://schemas.microsoft.com/office/drawing/2014/main" id="{85E6D01F-B995-4DF4-AEDF-36FCC4CE4DB5}"/>
                  </a:ext>
                </a:extLst>
              </p:cNvPr>
              <p:cNvPicPr/>
              <p:nvPr/>
            </p:nvPicPr>
            <p:blipFill>
              <a:blip r:embed="rId71"/>
              <a:stretch>
                <a:fillRect/>
              </a:stretch>
            </p:blipFill>
            <p:spPr>
              <a:xfrm>
                <a:off x="1663529" y="5953453"/>
                <a:ext cx="3456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68" name="Ink 67">
                <a:extLst>
                  <a:ext uri="{FF2B5EF4-FFF2-40B4-BE49-F238E27FC236}">
                    <a16:creationId xmlns:a16="http://schemas.microsoft.com/office/drawing/2014/main" id="{ABF33A35-D53C-4D76-86F2-7A42D0373E15}"/>
                  </a:ext>
                </a:extLst>
              </p14:cNvPr>
              <p14:cNvContentPartPr/>
              <p14:nvPr/>
            </p14:nvContentPartPr>
            <p14:xfrm>
              <a:off x="2057369" y="6012133"/>
              <a:ext cx="117000" cy="126360"/>
            </p14:xfrm>
          </p:contentPart>
        </mc:Choice>
        <mc:Fallback>
          <p:pic>
            <p:nvPicPr>
              <p:cNvPr id="68" name="Ink 67">
                <a:extLst>
                  <a:ext uri="{FF2B5EF4-FFF2-40B4-BE49-F238E27FC236}">
                    <a16:creationId xmlns:a16="http://schemas.microsoft.com/office/drawing/2014/main" id="{ABF33A35-D53C-4D76-86F2-7A42D0373E15}"/>
                  </a:ext>
                </a:extLst>
              </p:cNvPr>
              <p:cNvPicPr/>
              <p:nvPr/>
            </p:nvPicPr>
            <p:blipFill>
              <a:blip r:embed="rId73"/>
              <a:stretch>
                <a:fillRect/>
              </a:stretch>
            </p:blipFill>
            <p:spPr>
              <a:xfrm>
                <a:off x="2048729" y="6003133"/>
                <a:ext cx="13464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69" name="Ink 68">
                <a:extLst>
                  <a:ext uri="{FF2B5EF4-FFF2-40B4-BE49-F238E27FC236}">
                    <a16:creationId xmlns:a16="http://schemas.microsoft.com/office/drawing/2014/main" id="{8D46C8D4-AEA6-40B8-91F5-2A551B915036}"/>
                  </a:ext>
                </a:extLst>
              </p14:cNvPr>
              <p14:cNvContentPartPr/>
              <p14:nvPr/>
            </p14:nvContentPartPr>
            <p14:xfrm>
              <a:off x="2437889" y="6000253"/>
              <a:ext cx="60840" cy="127080"/>
            </p14:xfrm>
          </p:contentPart>
        </mc:Choice>
        <mc:Fallback>
          <p:pic>
            <p:nvPicPr>
              <p:cNvPr id="69" name="Ink 68">
                <a:extLst>
                  <a:ext uri="{FF2B5EF4-FFF2-40B4-BE49-F238E27FC236}">
                    <a16:creationId xmlns:a16="http://schemas.microsoft.com/office/drawing/2014/main" id="{8D46C8D4-AEA6-40B8-91F5-2A551B915036}"/>
                  </a:ext>
                </a:extLst>
              </p:cNvPr>
              <p:cNvPicPr/>
              <p:nvPr/>
            </p:nvPicPr>
            <p:blipFill>
              <a:blip r:embed="rId75"/>
              <a:stretch>
                <a:fillRect/>
              </a:stretch>
            </p:blipFill>
            <p:spPr>
              <a:xfrm>
                <a:off x="2429249" y="5991613"/>
                <a:ext cx="78480" cy="14472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70" name="Ink 69">
                <a:extLst>
                  <a:ext uri="{FF2B5EF4-FFF2-40B4-BE49-F238E27FC236}">
                    <a16:creationId xmlns:a16="http://schemas.microsoft.com/office/drawing/2014/main" id="{6FC910AA-A42D-4DE0-8FD1-0A59AA4A6B58}"/>
                  </a:ext>
                </a:extLst>
              </p14:cNvPr>
              <p14:cNvContentPartPr/>
              <p14:nvPr/>
            </p14:nvContentPartPr>
            <p14:xfrm>
              <a:off x="2572889" y="6038773"/>
              <a:ext cx="4680" cy="66240"/>
            </p14:xfrm>
          </p:contentPart>
        </mc:Choice>
        <mc:Fallback>
          <p:pic>
            <p:nvPicPr>
              <p:cNvPr id="70" name="Ink 69">
                <a:extLst>
                  <a:ext uri="{FF2B5EF4-FFF2-40B4-BE49-F238E27FC236}">
                    <a16:creationId xmlns:a16="http://schemas.microsoft.com/office/drawing/2014/main" id="{6FC910AA-A42D-4DE0-8FD1-0A59AA4A6B58}"/>
                  </a:ext>
                </a:extLst>
              </p:cNvPr>
              <p:cNvPicPr/>
              <p:nvPr/>
            </p:nvPicPr>
            <p:blipFill>
              <a:blip r:embed="rId77"/>
              <a:stretch>
                <a:fillRect/>
              </a:stretch>
            </p:blipFill>
            <p:spPr>
              <a:xfrm>
                <a:off x="2564249" y="6029773"/>
                <a:ext cx="22320" cy="8388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71" name="Ink 70">
                <a:extLst>
                  <a:ext uri="{FF2B5EF4-FFF2-40B4-BE49-F238E27FC236}">
                    <a16:creationId xmlns:a16="http://schemas.microsoft.com/office/drawing/2014/main" id="{3BABAA89-B7B4-4960-ABBF-4A8D7018EB8A}"/>
                  </a:ext>
                </a:extLst>
              </p14:cNvPr>
              <p14:cNvContentPartPr/>
              <p14:nvPr/>
            </p14:nvContentPartPr>
            <p14:xfrm>
              <a:off x="2553089" y="5903413"/>
              <a:ext cx="1800" cy="8640"/>
            </p14:xfrm>
          </p:contentPart>
        </mc:Choice>
        <mc:Fallback>
          <p:pic>
            <p:nvPicPr>
              <p:cNvPr id="71" name="Ink 70">
                <a:extLst>
                  <a:ext uri="{FF2B5EF4-FFF2-40B4-BE49-F238E27FC236}">
                    <a16:creationId xmlns:a16="http://schemas.microsoft.com/office/drawing/2014/main" id="{3BABAA89-B7B4-4960-ABBF-4A8D7018EB8A}"/>
                  </a:ext>
                </a:extLst>
              </p:cNvPr>
              <p:cNvPicPr/>
              <p:nvPr/>
            </p:nvPicPr>
            <p:blipFill>
              <a:blip r:embed="rId25"/>
              <a:stretch>
                <a:fillRect/>
              </a:stretch>
            </p:blipFill>
            <p:spPr>
              <a:xfrm>
                <a:off x="2544089" y="5894413"/>
                <a:ext cx="1944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74" name="Ink 73">
                <a:extLst>
                  <a:ext uri="{FF2B5EF4-FFF2-40B4-BE49-F238E27FC236}">
                    <a16:creationId xmlns:a16="http://schemas.microsoft.com/office/drawing/2014/main" id="{C38C215A-81CE-4271-BB9D-53D182DD42AB}"/>
                  </a:ext>
                </a:extLst>
              </p14:cNvPr>
              <p14:cNvContentPartPr/>
              <p14:nvPr/>
            </p14:nvContentPartPr>
            <p14:xfrm>
              <a:off x="2656769" y="5972173"/>
              <a:ext cx="244080" cy="187920"/>
            </p14:xfrm>
          </p:contentPart>
        </mc:Choice>
        <mc:Fallback>
          <p:pic>
            <p:nvPicPr>
              <p:cNvPr id="74" name="Ink 73">
                <a:extLst>
                  <a:ext uri="{FF2B5EF4-FFF2-40B4-BE49-F238E27FC236}">
                    <a16:creationId xmlns:a16="http://schemas.microsoft.com/office/drawing/2014/main" id="{C38C215A-81CE-4271-BB9D-53D182DD42AB}"/>
                  </a:ext>
                </a:extLst>
              </p:cNvPr>
              <p:cNvPicPr/>
              <p:nvPr/>
            </p:nvPicPr>
            <p:blipFill>
              <a:blip r:embed="rId80"/>
              <a:stretch>
                <a:fillRect/>
              </a:stretch>
            </p:blipFill>
            <p:spPr>
              <a:xfrm>
                <a:off x="2648116" y="5963533"/>
                <a:ext cx="261746"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75" name="Ink 74">
                <a:extLst>
                  <a:ext uri="{FF2B5EF4-FFF2-40B4-BE49-F238E27FC236}">
                    <a16:creationId xmlns:a16="http://schemas.microsoft.com/office/drawing/2014/main" id="{151D2600-62D5-4F9A-9145-AA598C7910E5}"/>
                  </a:ext>
                </a:extLst>
              </p14:cNvPr>
              <p14:cNvContentPartPr/>
              <p14:nvPr/>
            </p14:nvContentPartPr>
            <p14:xfrm>
              <a:off x="1757489" y="5983333"/>
              <a:ext cx="110880" cy="273600"/>
            </p14:xfrm>
          </p:contentPart>
        </mc:Choice>
        <mc:Fallback>
          <p:pic>
            <p:nvPicPr>
              <p:cNvPr id="75" name="Ink 74">
                <a:extLst>
                  <a:ext uri="{FF2B5EF4-FFF2-40B4-BE49-F238E27FC236}">
                    <a16:creationId xmlns:a16="http://schemas.microsoft.com/office/drawing/2014/main" id="{151D2600-62D5-4F9A-9145-AA598C7910E5}"/>
                  </a:ext>
                </a:extLst>
              </p:cNvPr>
              <p:cNvPicPr/>
              <p:nvPr/>
            </p:nvPicPr>
            <p:blipFill>
              <a:blip r:embed="rId82"/>
              <a:stretch>
                <a:fillRect/>
              </a:stretch>
            </p:blipFill>
            <p:spPr>
              <a:xfrm>
                <a:off x="1748821" y="5974333"/>
                <a:ext cx="128577" cy="29124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76" name="Ink 75">
                <a:extLst>
                  <a:ext uri="{FF2B5EF4-FFF2-40B4-BE49-F238E27FC236}">
                    <a16:creationId xmlns:a16="http://schemas.microsoft.com/office/drawing/2014/main" id="{82DD8FE8-7B06-440E-B38B-E13993CE1630}"/>
                  </a:ext>
                </a:extLst>
              </p14:cNvPr>
              <p14:cNvContentPartPr/>
              <p14:nvPr/>
            </p14:nvContentPartPr>
            <p14:xfrm>
              <a:off x="3218729" y="6030493"/>
              <a:ext cx="129600" cy="302040"/>
            </p14:xfrm>
          </p:contentPart>
        </mc:Choice>
        <mc:Fallback>
          <p:pic>
            <p:nvPicPr>
              <p:cNvPr id="76" name="Ink 75">
                <a:extLst>
                  <a:ext uri="{FF2B5EF4-FFF2-40B4-BE49-F238E27FC236}">
                    <a16:creationId xmlns:a16="http://schemas.microsoft.com/office/drawing/2014/main" id="{82DD8FE8-7B06-440E-B38B-E13993CE1630}"/>
                  </a:ext>
                </a:extLst>
              </p:cNvPr>
              <p:cNvPicPr/>
              <p:nvPr/>
            </p:nvPicPr>
            <p:blipFill>
              <a:blip r:embed="rId84"/>
              <a:stretch>
                <a:fillRect/>
              </a:stretch>
            </p:blipFill>
            <p:spPr>
              <a:xfrm>
                <a:off x="3209729" y="6021493"/>
                <a:ext cx="147240" cy="31968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77" name="Ink 76">
                <a:extLst>
                  <a:ext uri="{FF2B5EF4-FFF2-40B4-BE49-F238E27FC236}">
                    <a16:creationId xmlns:a16="http://schemas.microsoft.com/office/drawing/2014/main" id="{55A7F3E2-3248-4650-9BE9-265C660F0399}"/>
                  </a:ext>
                </a:extLst>
              </p14:cNvPr>
              <p14:cNvContentPartPr/>
              <p14:nvPr/>
            </p14:nvContentPartPr>
            <p14:xfrm>
              <a:off x="3406649" y="6020413"/>
              <a:ext cx="48600" cy="127440"/>
            </p14:xfrm>
          </p:contentPart>
        </mc:Choice>
        <mc:Fallback>
          <p:pic>
            <p:nvPicPr>
              <p:cNvPr id="77" name="Ink 76">
                <a:extLst>
                  <a:ext uri="{FF2B5EF4-FFF2-40B4-BE49-F238E27FC236}">
                    <a16:creationId xmlns:a16="http://schemas.microsoft.com/office/drawing/2014/main" id="{55A7F3E2-3248-4650-9BE9-265C660F0399}"/>
                  </a:ext>
                </a:extLst>
              </p:cNvPr>
              <p:cNvPicPr/>
              <p:nvPr/>
            </p:nvPicPr>
            <p:blipFill>
              <a:blip r:embed="rId86"/>
              <a:stretch>
                <a:fillRect/>
              </a:stretch>
            </p:blipFill>
            <p:spPr>
              <a:xfrm>
                <a:off x="3397649" y="6011413"/>
                <a:ext cx="6624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78" name="Ink 77">
                <a:extLst>
                  <a:ext uri="{FF2B5EF4-FFF2-40B4-BE49-F238E27FC236}">
                    <a16:creationId xmlns:a16="http://schemas.microsoft.com/office/drawing/2014/main" id="{571E9D7E-2A11-4CF5-817D-6CE84D7C335A}"/>
                  </a:ext>
                </a:extLst>
              </p14:cNvPr>
              <p14:cNvContentPartPr/>
              <p14:nvPr/>
            </p14:nvContentPartPr>
            <p14:xfrm>
              <a:off x="3517169" y="6044173"/>
              <a:ext cx="73440" cy="147960"/>
            </p14:xfrm>
          </p:contentPart>
        </mc:Choice>
        <mc:Fallback>
          <p:pic>
            <p:nvPicPr>
              <p:cNvPr id="78" name="Ink 77">
                <a:extLst>
                  <a:ext uri="{FF2B5EF4-FFF2-40B4-BE49-F238E27FC236}">
                    <a16:creationId xmlns:a16="http://schemas.microsoft.com/office/drawing/2014/main" id="{571E9D7E-2A11-4CF5-817D-6CE84D7C335A}"/>
                  </a:ext>
                </a:extLst>
              </p:cNvPr>
              <p:cNvPicPr/>
              <p:nvPr/>
            </p:nvPicPr>
            <p:blipFill>
              <a:blip r:embed="rId88"/>
              <a:stretch>
                <a:fillRect/>
              </a:stretch>
            </p:blipFill>
            <p:spPr>
              <a:xfrm>
                <a:off x="3508169" y="6035173"/>
                <a:ext cx="9108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79" name="Ink 78">
                <a:extLst>
                  <a:ext uri="{FF2B5EF4-FFF2-40B4-BE49-F238E27FC236}">
                    <a16:creationId xmlns:a16="http://schemas.microsoft.com/office/drawing/2014/main" id="{37086D31-83D5-496A-BBC8-EBC54F0C54E7}"/>
                  </a:ext>
                </a:extLst>
              </p14:cNvPr>
              <p14:cNvContentPartPr/>
              <p14:nvPr/>
            </p14:nvContentPartPr>
            <p14:xfrm>
              <a:off x="3871049" y="5911693"/>
              <a:ext cx="113760" cy="211320"/>
            </p14:xfrm>
          </p:contentPart>
        </mc:Choice>
        <mc:Fallback>
          <p:pic>
            <p:nvPicPr>
              <p:cNvPr id="79" name="Ink 78">
                <a:extLst>
                  <a:ext uri="{FF2B5EF4-FFF2-40B4-BE49-F238E27FC236}">
                    <a16:creationId xmlns:a16="http://schemas.microsoft.com/office/drawing/2014/main" id="{37086D31-83D5-496A-BBC8-EBC54F0C54E7}"/>
                  </a:ext>
                </a:extLst>
              </p:cNvPr>
              <p:cNvPicPr/>
              <p:nvPr/>
            </p:nvPicPr>
            <p:blipFill>
              <a:blip r:embed="rId90"/>
              <a:stretch>
                <a:fillRect/>
              </a:stretch>
            </p:blipFill>
            <p:spPr>
              <a:xfrm>
                <a:off x="3862409" y="5902693"/>
                <a:ext cx="131400" cy="22896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80" name="Ink 79">
                <a:extLst>
                  <a:ext uri="{FF2B5EF4-FFF2-40B4-BE49-F238E27FC236}">
                    <a16:creationId xmlns:a16="http://schemas.microsoft.com/office/drawing/2014/main" id="{9C45AFE5-EE90-49C3-A012-AD68D015F0EA}"/>
                  </a:ext>
                </a:extLst>
              </p14:cNvPr>
              <p14:cNvContentPartPr/>
              <p14:nvPr/>
            </p14:nvContentPartPr>
            <p14:xfrm>
              <a:off x="4071929" y="5888293"/>
              <a:ext cx="29160" cy="227520"/>
            </p14:xfrm>
          </p:contentPart>
        </mc:Choice>
        <mc:Fallback>
          <p:pic>
            <p:nvPicPr>
              <p:cNvPr id="80" name="Ink 79">
                <a:extLst>
                  <a:ext uri="{FF2B5EF4-FFF2-40B4-BE49-F238E27FC236}">
                    <a16:creationId xmlns:a16="http://schemas.microsoft.com/office/drawing/2014/main" id="{9C45AFE5-EE90-49C3-A012-AD68D015F0EA}"/>
                  </a:ext>
                </a:extLst>
              </p:cNvPr>
              <p:cNvPicPr/>
              <p:nvPr/>
            </p:nvPicPr>
            <p:blipFill>
              <a:blip r:embed="rId92"/>
              <a:stretch>
                <a:fillRect/>
              </a:stretch>
            </p:blipFill>
            <p:spPr>
              <a:xfrm>
                <a:off x="4063289" y="5879293"/>
                <a:ext cx="46800" cy="24516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81" name="Ink 80">
                <a:extLst>
                  <a:ext uri="{FF2B5EF4-FFF2-40B4-BE49-F238E27FC236}">
                    <a16:creationId xmlns:a16="http://schemas.microsoft.com/office/drawing/2014/main" id="{DB83CEE0-381E-4E49-A144-7F245593B702}"/>
                  </a:ext>
                </a:extLst>
              </p14:cNvPr>
              <p14:cNvContentPartPr/>
              <p14:nvPr/>
            </p14:nvContentPartPr>
            <p14:xfrm>
              <a:off x="4178489" y="6045613"/>
              <a:ext cx="64080" cy="105480"/>
            </p14:xfrm>
          </p:contentPart>
        </mc:Choice>
        <mc:Fallback>
          <p:pic>
            <p:nvPicPr>
              <p:cNvPr id="81" name="Ink 80">
                <a:extLst>
                  <a:ext uri="{FF2B5EF4-FFF2-40B4-BE49-F238E27FC236}">
                    <a16:creationId xmlns:a16="http://schemas.microsoft.com/office/drawing/2014/main" id="{DB83CEE0-381E-4E49-A144-7F245593B702}"/>
                  </a:ext>
                </a:extLst>
              </p:cNvPr>
              <p:cNvPicPr/>
              <p:nvPr/>
            </p:nvPicPr>
            <p:blipFill>
              <a:blip r:embed="rId94"/>
              <a:stretch>
                <a:fillRect/>
              </a:stretch>
            </p:blipFill>
            <p:spPr>
              <a:xfrm>
                <a:off x="4169849" y="6036613"/>
                <a:ext cx="8172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82" name="Ink 81">
                <a:extLst>
                  <a:ext uri="{FF2B5EF4-FFF2-40B4-BE49-F238E27FC236}">
                    <a16:creationId xmlns:a16="http://schemas.microsoft.com/office/drawing/2014/main" id="{61B93176-5263-46C9-A45A-6252784A767F}"/>
                  </a:ext>
                </a:extLst>
              </p14:cNvPr>
              <p14:cNvContentPartPr/>
              <p14:nvPr/>
            </p14:nvContentPartPr>
            <p14:xfrm>
              <a:off x="4299809" y="6039853"/>
              <a:ext cx="40680" cy="102600"/>
            </p14:xfrm>
          </p:contentPart>
        </mc:Choice>
        <mc:Fallback>
          <p:pic>
            <p:nvPicPr>
              <p:cNvPr id="82" name="Ink 81">
                <a:extLst>
                  <a:ext uri="{FF2B5EF4-FFF2-40B4-BE49-F238E27FC236}">
                    <a16:creationId xmlns:a16="http://schemas.microsoft.com/office/drawing/2014/main" id="{61B93176-5263-46C9-A45A-6252784A767F}"/>
                  </a:ext>
                </a:extLst>
              </p:cNvPr>
              <p:cNvPicPr/>
              <p:nvPr/>
            </p:nvPicPr>
            <p:blipFill>
              <a:blip r:embed="rId96"/>
              <a:stretch>
                <a:fillRect/>
              </a:stretch>
            </p:blipFill>
            <p:spPr>
              <a:xfrm>
                <a:off x="4290809" y="6030853"/>
                <a:ext cx="58320" cy="12024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83" name="Ink 82">
                <a:extLst>
                  <a:ext uri="{FF2B5EF4-FFF2-40B4-BE49-F238E27FC236}">
                    <a16:creationId xmlns:a16="http://schemas.microsoft.com/office/drawing/2014/main" id="{2D15FBA1-1859-4B38-8501-674B956120B0}"/>
                  </a:ext>
                </a:extLst>
              </p14:cNvPr>
              <p14:cNvContentPartPr/>
              <p14:nvPr/>
            </p14:nvContentPartPr>
            <p14:xfrm>
              <a:off x="4394489" y="5850493"/>
              <a:ext cx="81000" cy="289440"/>
            </p14:xfrm>
          </p:contentPart>
        </mc:Choice>
        <mc:Fallback>
          <p:pic>
            <p:nvPicPr>
              <p:cNvPr id="83" name="Ink 82">
                <a:extLst>
                  <a:ext uri="{FF2B5EF4-FFF2-40B4-BE49-F238E27FC236}">
                    <a16:creationId xmlns:a16="http://schemas.microsoft.com/office/drawing/2014/main" id="{2D15FBA1-1859-4B38-8501-674B956120B0}"/>
                  </a:ext>
                </a:extLst>
              </p:cNvPr>
              <p:cNvPicPr/>
              <p:nvPr/>
            </p:nvPicPr>
            <p:blipFill>
              <a:blip r:embed="rId98"/>
              <a:stretch>
                <a:fillRect/>
              </a:stretch>
            </p:blipFill>
            <p:spPr>
              <a:xfrm>
                <a:off x="4385849" y="5841853"/>
                <a:ext cx="98640" cy="30708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84" name="Ink 83">
                <a:extLst>
                  <a:ext uri="{FF2B5EF4-FFF2-40B4-BE49-F238E27FC236}">
                    <a16:creationId xmlns:a16="http://schemas.microsoft.com/office/drawing/2014/main" id="{5E9227CC-6AF6-47C0-8B78-645E398AFC30}"/>
                  </a:ext>
                </a:extLst>
              </p14:cNvPr>
              <p14:cNvContentPartPr/>
              <p14:nvPr/>
            </p14:nvContentPartPr>
            <p14:xfrm>
              <a:off x="4531289" y="6033013"/>
              <a:ext cx="76320" cy="120240"/>
            </p14:xfrm>
          </p:contentPart>
        </mc:Choice>
        <mc:Fallback>
          <p:pic>
            <p:nvPicPr>
              <p:cNvPr id="84" name="Ink 83">
                <a:extLst>
                  <a:ext uri="{FF2B5EF4-FFF2-40B4-BE49-F238E27FC236}">
                    <a16:creationId xmlns:a16="http://schemas.microsoft.com/office/drawing/2014/main" id="{5E9227CC-6AF6-47C0-8B78-645E398AFC30}"/>
                  </a:ext>
                </a:extLst>
              </p:cNvPr>
              <p:cNvPicPr/>
              <p:nvPr/>
            </p:nvPicPr>
            <p:blipFill>
              <a:blip r:embed="rId100"/>
              <a:stretch>
                <a:fillRect/>
              </a:stretch>
            </p:blipFill>
            <p:spPr>
              <a:xfrm>
                <a:off x="4522289" y="6024013"/>
                <a:ext cx="9396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85" name="Ink 84">
                <a:extLst>
                  <a:ext uri="{FF2B5EF4-FFF2-40B4-BE49-F238E27FC236}">
                    <a16:creationId xmlns:a16="http://schemas.microsoft.com/office/drawing/2014/main" id="{B6AF80BA-2B9E-482D-BFC2-3C390C25D311}"/>
                  </a:ext>
                </a:extLst>
              </p14:cNvPr>
              <p14:cNvContentPartPr/>
              <p14:nvPr/>
            </p14:nvContentPartPr>
            <p14:xfrm>
              <a:off x="4934849" y="5810893"/>
              <a:ext cx="127440" cy="328320"/>
            </p14:xfrm>
          </p:contentPart>
        </mc:Choice>
        <mc:Fallback>
          <p:pic>
            <p:nvPicPr>
              <p:cNvPr id="85" name="Ink 84">
                <a:extLst>
                  <a:ext uri="{FF2B5EF4-FFF2-40B4-BE49-F238E27FC236}">
                    <a16:creationId xmlns:a16="http://schemas.microsoft.com/office/drawing/2014/main" id="{B6AF80BA-2B9E-482D-BFC2-3C390C25D311}"/>
                  </a:ext>
                </a:extLst>
              </p:cNvPr>
              <p:cNvPicPr/>
              <p:nvPr/>
            </p:nvPicPr>
            <p:blipFill>
              <a:blip r:embed="rId102"/>
              <a:stretch>
                <a:fillRect/>
              </a:stretch>
            </p:blipFill>
            <p:spPr>
              <a:xfrm>
                <a:off x="4926209" y="5802253"/>
                <a:ext cx="145080" cy="34596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86" name="Ink 85">
                <a:extLst>
                  <a:ext uri="{FF2B5EF4-FFF2-40B4-BE49-F238E27FC236}">
                    <a16:creationId xmlns:a16="http://schemas.microsoft.com/office/drawing/2014/main" id="{243C444F-5A7C-496B-9C89-4FDA0F203043}"/>
                  </a:ext>
                </a:extLst>
              </p14:cNvPr>
              <p14:cNvContentPartPr/>
              <p14:nvPr/>
            </p14:nvContentPartPr>
            <p14:xfrm>
              <a:off x="5135369" y="6004213"/>
              <a:ext cx="95040" cy="119160"/>
            </p14:xfrm>
          </p:contentPart>
        </mc:Choice>
        <mc:Fallback>
          <p:pic>
            <p:nvPicPr>
              <p:cNvPr id="86" name="Ink 85">
                <a:extLst>
                  <a:ext uri="{FF2B5EF4-FFF2-40B4-BE49-F238E27FC236}">
                    <a16:creationId xmlns:a16="http://schemas.microsoft.com/office/drawing/2014/main" id="{243C444F-5A7C-496B-9C89-4FDA0F203043}"/>
                  </a:ext>
                </a:extLst>
              </p:cNvPr>
              <p:cNvPicPr/>
              <p:nvPr/>
            </p:nvPicPr>
            <p:blipFill>
              <a:blip r:embed="rId104"/>
              <a:stretch>
                <a:fillRect/>
              </a:stretch>
            </p:blipFill>
            <p:spPr>
              <a:xfrm>
                <a:off x="5126369" y="5995573"/>
                <a:ext cx="11268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87" name="Ink 86">
                <a:extLst>
                  <a:ext uri="{FF2B5EF4-FFF2-40B4-BE49-F238E27FC236}">
                    <a16:creationId xmlns:a16="http://schemas.microsoft.com/office/drawing/2014/main" id="{B7F58310-0F18-4A09-9D89-589474CF9095}"/>
                  </a:ext>
                </a:extLst>
              </p14:cNvPr>
              <p14:cNvContentPartPr/>
              <p14:nvPr/>
            </p14:nvContentPartPr>
            <p14:xfrm>
              <a:off x="5305649" y="6036973"/>
              <a:ext cx="8280" cy="73440"/>
            </p14:xfrm>
          </p:contentPart>
        </mc:Choice>
        <mc:Fallback>
          <p:pic>
            <p:nvPicPr>
              <p:cNvPr id="87" name="Ink 86">
                <a:extLst>
                  <a:ext uri="{FF2B5EF4-FFF2-40B4-BE49-F238E27FC236}">
                    <a16:creationId xmlns:a16="http://schemas.microsoft.com/office/drawing/2014/main" id="{B7F58310-0F18-4A09-9D89-589474CF9095}"/>
                  </a:ext>
                </a:extLst>
              </p:cNvPr>
              <p:cNvPicPr/>
              <p:nvPr/>
            </p:nvPicPr>
            <p:blipFill>
              <a:blip r:embed="rId106"/>
              <a:stretch>
                <a:fillRect/>
              </a:stretch>
            </p:blipFill>
            <p:spPr>
              <a:xfrm>
                <a:off x="5297009" y="6028333"/>
                <a:ext cx="2592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88" name="Ink 87">
                <a:extLst>
                  <a:ext uri="{FF2B5EF4-FFF2-40B4-BE49-F238E27FC236}">
                    <a16:creationId xmlns:a16="http://schemas.microsoft.com/office/drawing/2014/main" id="{AD05DBB0-F43E-4499-8CC3-1A62D056F605}"/>
                  </a:ext>
                </a:extLst>
              </p14:cNvPr>
              <p14:cNvContentPartPr/>
              <p14:nvPr/>
            </p14:nvContentPartPr>
            <p14:xfrm>
              <a:off x="5308889" y="5929333"/>
              <a:ext cx="1800" cy="2880"/>
            </p14:xfrm>
          </p:contentPart>
        </mc:Choice>
        <mc:Fallback>
          <p:pic>
            <p:nvPicPr>
              <p:cNvPr id="88" name="Ink 87">
                <a:extLst>
                  <a:ext uri="{FF2B5EF4-FFF2-40B4-BE49-F238E27FC236}">
                    <a16:creationId xmlns:a16="http://schemas.microsoft.com/office/drawing/2014/main" id="{AD05DBB0-F43E-4499-8CC3-1A62D056F605}"/>
                  </a:ext>
                </a:extLst>
              </p:cNvPr>
              <p:cNvPicPr/>
              <p:nvPr/>
            </p:nvPicPr>
            <p:blipFill>
              <a:blip r:embed="rId59"/>
              <a:stretch>
                <a:fillRect/>
              </a:stretch>
            </p:blipFill>
            <p:spPr>
              <a:xfrm>
                <a:off x="5299889" y="5920693"/>
                <a:ext cx="1944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89" name="Ink 88">
                <a:extLst>
                  <a:ext uri="{FF2B5EF4-FFF2-40B4-BE49-F238E27FC236}">
                    <a16:creationId xmlns:a16="http://schemas.microsoft.com/office/drawing/2014/main" id="{9DE59A44-B05D-449D-BF36-968060BA3C9B}"/>
                  </a:ext>
                </a:extLst>
              </p14:cNvPr>
              <p14:cNvContentPartPr/>
              <p14:nvPr/>
            </p14:nvContentPartPr>
            <p14:xfrm>
              <a:off x="5397809" y="5995933"/>
              <a:ext cx="90000" cy="147600"/>
            </p14:xfrm>
          </p:contentPart>
        </mc:Choice>
        <mc:Fallback>
          <p:pic>
            <p:nvPicPr>
              <p:cNvPr id="89" name="Ink 88">
                <a:extLst>
                  <a:ext uri="{FF2B5EF4-FFF2-40B4-BE49-F238E27FC236}">
                    <a16:creationId xmlns:a16="http://schemas.microsoft.com/office/drawing/2014/main" id="{9DE59A44-B05D-449D-BF36-968060BA3C9B}"/>
                  </a:ext>
                </a:extLst>
              </p:cNvPr>
              <p:cNvPicPr/>
              <p:nvPr/>
            </p:nvPicPr>
            <p:blipFill>
              <a:blip r:embed="rId109"/>
              <a:stretch>
                <a:fillRect/>
              </a:stretch>
            </p:blipFill>
            <p:spPr>
              <a:xfrm>
                <a:off x="5389169" y="5986933"/>
                <a:ext cx="107640" cy="16524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90" name="Ink 89">
                <a:extLst>
                  <a:ext uri="{FF2B5EF4-FFF2-40B4-BE49-F238E27FC236}">
                    <a16:creationId xmlns:a16="http://schemas.microsoft.com/office/drawing/2014/main" id="{82429DF5-AC85-42A8-AB8D-23AAC137D268}"/>
                  </a:ext>
                </a:extLst>
              </p14:cNvPr>
              <p14:cNvContentPartPr/>
              <p14:nvPr/>
            </p14:nvContentPartPr>
            <p14:xfrm>
              <a:off x="5557649" y="6042733"/>
              <a:ext cx="144720" cy="115920"/>
            </p14:xfrm>
          </p:contentPart>
        </mc:Choice>
        <mc:Fallback>
          <p:pic>
            <p:nvPicPr>
              <p:cNvPr id="90" name="Ink 89">
                <a:extLst>
                  <a:ext uri="{FF2B5EF4-FFF2-40B4-BE49-F238E27FC236}">
                    <a16:creationId xmlns:a16="http://schemas.microsoft.com/office/drawing/2014/main" id="{82429DF5-AC85-42A8-AB8D-23AAC137D268}"/>
                  </a:ext>
                </a:extLst>
              </p:cNvPr>
              <p:cNvPicPr/>
              <p:nvPr/>
            </p:nvPicPr>
            <p:blipFill>
              <a:blip r:embed="rId111"/>
              <a:stretch>
                <a:fillRect/>
              </a:stretch>
            </p:blipFill>
            <p:spPr>
              <a:xfrm>
                <a:off x="5548649" y="6033733"/>
                <a:ext cx="16236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94" name="Ink 93">
                <a:extLst>
                  <a:ext uri="{FF2B5EF4-FFF2-40B4-BE49-F238E27FC236}">
                    <a16:creationId xmlns:a16="http://schemas.microsoft.com/office/drawing/2014/main" id="{45099902-97C2-4656-977E-06443DE5E15D}"/>
                  </a:ext>
                </a:extLst>
              </p14:cNvPr>
              <p14:cNvContentPartPr/>
              <p14:nvPr/>
            </p14:nvContentPartPr>
            <p14:xfrm>
              <a:off x="6235889" y="6036973"/>
              <a:ext cx="12960" cy="69480"/>
            </p14:xfrm>
          </p:contentPart>
        </mc:Choice>
        <mc:Fallback>
          <p:pic>
            <p:nvPicPr>
              <p:cNvPr id="94" name="Ink 93">
                <a:extLst>
                  <a:ext uri="{FF2B5EF4-FFF2-40B4-BE49-F238E27FC236}">
                    <a16:creationId xmlns:a16="http://schemas.microsoft.com/office/drawing/2014/main" id="{45099902-97C2-4656-977E-06443DE5E15D}"/>
                  </a:ext>
                </a:extLst>
              </p:cNvPr>
              <p:cNvPicPr/>
              <p:nvPr/>
            </p:nvPicPr>
            <p:blipFill>
              <a:blip r:embed="rId113"/>
              <a:stretch>
                <a:fillRect/>
              </a:stretch>
            </p:blipFill>
            <p:spPr>
              <a:xfrm>
                <a:off x="6226889" y="6028333"/>
                <a:ext cx="3060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95" name="Ink 94">
                <a:extLst>
                  <a:ext uri="{FF2B5EF4-FFF2-40B4-BE49-F238E27FC236}">
                    <a16:creationId xmlns:a16="http://schemas.microsoft.com/office/drawing/2014/main" id="{E3129121-BC4E-4998-A499-8A457F8E1E9E}"/>
                  </a:ext>
                </a:extLst>
              </p14:cNvPr>
              <p14:cNvContentPartPr/>
              <p14:nvPr/>
            </p14:nvContentPartPr>
            <p14:xfrm>
              <a:off x="6209969" y="5916733"/>
              <a:ext cx="7920" cy="16920"/>
            </p14:xfrm>
          </p:contentPart>
        </mc:Choice>
        <mc:Fallback>
          <p:pic>
            <p:nvPicPr>
              <p:cNvPr id="95" name="Ink 94">
                <a:extLst>
                  <a:ext uri="{FF2B5EF4-FFF2-40B4-BE49-F238E27FC236}">
                    <a16:creationId xmlns:a16="http://schemas.microsoft.com/office/drawing/2014/main" id="{E3129121-BC4E-4998-A499-8A457F8E1E9E}"/>
                  </a:ext>
                </a:extLst>
              </p:cNvPr>
              <p:cNvPicPr/>
              <p:nvPr/>
            </p:nvPicPr>
            <p:blipFill>
              <a:blip r:embed="rId115"/>
              <a:stretch>
                <a:fillRect/>
              </a:stretch>
            </p:blipFill>
            <p:spPr>
              <a:xfrm>
                <a:off x="6200969" y="5908093"/>
                <a:ext cx="25560" cy="3456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98" name="Ink 97">
                <a:extLst>
                  <a:ext uri="{FF2B5EF4-FFF2-40B4-BE49-F238E27FC236}">
                    <a16:creationId xmlns:a16="http://schemas.microsoft.com/office/drawing/2014/main" id="{79F3269A-29B9-4289-881A-ED274015D6CB}"/>
                  </a:ext>
                </a:extLst>
              </p14:cNvPr>
              <p14:cNvContentPartPr/>
              <p14:nvPr/>
            </p14:nvContentPartPr>
            <p14:xfrm>
              <a:off x="6708209" y="6086653"/>
              <a:ext cx="3600" cy="7200"/>
            </p14:xfrm>
          </p:contentPart>
        </mc:Choice>
        <mc:Fallback>
          <p:pic>
            <p:nvPicPr>
              <p:cNvPr id="98" name="Ink 97">
                <a:extLst>
                  <a:ext uri="{FF2B5EF4-FFF2-40B4-BE49-F238E27FC236}">
                    <a16:creationId xmlns:a16="http://schemas.microsoft.com/office/drawing/2014/main" id="{79F3269A-29B9-4289-881A-ED274015D6CB}"/>
                  </a:ext>
                </a:extLst>
              </p:cNvPr>
              <p:cNvPicPr/>
              <p:nvPr/>
            </p:nvPicPr>
            <p:blipFill>
              <a:blip r:embed="rId59"/>
              <a:stretch>
                <a:fillRect/>
              </a:stretch>
            </p:blipFill>
            <p:spPr>
              <a:xfrm>
                <a:off x="6699209" y="6078013"/>
                <a:ext cx="2124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99" name="Ink 98">
                <a:extLst>
                  <a:ext uri="{FF2B5EF4-FFF2-40B4-BE49-F238E27FC236}">
                    <a16:creationId xmlns:a16="http://schemas.microsoft.com/office/drawing/2014/main" id="{3458979A-8DC3-4BCC-A565-9DDD8C1D52F7}"/>
                  </a:ext>
                </a:extLst>
              </p14:cNvPr>
              <p14:cNvContentPartPr/>
              <p14:nvPr/>
            </p14:nvContentPartPr>
            <p14:xfrm>
              <a:off x="6310409" y="5967853"/>
              <a:ext cx="253440" cy="159120"/>
            </p14:xfrm>
          </p:contentPart>
        </mc:Choice>
        <mc:Fallback>
          <p:pic>
            <p:nvPicPr>
              <p:cNvPr id="99" name="Ink 98">
                <a:extLst>
                  <a:ext uri="{FF2B5EF4-FFF2-40B4-BE49-F238E27FC236}">
                    <a16:creationId xmlns:a16="http://schemas.microsoft.com/office/drawing/2014/main" id="{3458979A-8DC3-4BCC-A565-9DDD8C1D52F7}"/>
                  </a:ext>
                </a:extLst>
              </p:cNvPr>
              <p:cNvPicPr/>
              <p:nvPr/>
            </p:nvPicPr>
            <p:blipFill>
              <a:blip r:embed="rId118"/>
              <a:stretch>
                <a:fillRect/>
              </a:stretch>
            </p:blipFill>
            <p:spPr>
              <a:xfrm>
                <a:off x="6301769" y="5958853"/>
                <a:ext cx="271080" cy="17676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00" name="Ink 99">
                <a:extLst>
                  <a:ext uri="{FF2B5EF4-FFF2-40B4-BE49-F238E27FC236}">
                    <a16:creationId xmlns:a16="http://schemas.microsoft.com/office/drawing/2014/main" id="{68D8479C-1AD5-4C61-9DA1-87ED4F0FDCA9}"/>
                  </a:ext>
                </a:extLst>
              </p14:cNvPr>
              <p14:cNvContentPartPr/>
              <p14:nvPr/>
            </p14:nvContentPartPr>
            <p14:xfrm>
              <a:off x="5848169" y="5813413"/>
              <a:ext cx="308880" cy="321840"/>
            </p14:xfrm>
          </p:contentPart>
        </mc:Choice>
        <mc:Fallback>
          <p:pic>
            <p:nvPicPr>
              <p:cNvPr id="100" name="Ink 99">
                <a:extLst>
                  <a:ext uri="{FF2B5EF4-FFF2-40B4-BE49-F238E27FC236}">
                    <a16:creationId xmlns:a16="http://schemas.microsoft.com/office/drawing/2014/main" id="{68D8479C-1AD5-4C61-9DA1-87ED4F0FDCA9}"/>
                  </a:ext>
                </a:extLst>
              </p:cNvPr>
              <p:cNvPicPr/>
              <p:nvPr/>
            </p:nvPicPr>
            <p:blipFill>
              <a:blip r:embed="rId120"/>
              <a:stretch>
                <a:fillRect/>
              </a:stretch>
            </p:blipFill>
            <p:spPr>
              <a:xfrm>
                <a:off x="5839179" y="5804773"/>
                <a:ext cx="326499" cy="33948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101" name="Ink 100">
                <a:extLst>
                  <a:ext uri="{FF2B5EF4-FFF2-40B4-BE49-F238E27FC236}">
                    <a16:creationId xmlns:a16="http://schemas.microsoft.com/office/drawing/2014/main" id="{913DF901-66D6-48DF-BDCF-157C8E6EAD1F}"/>
                  </a:ext>
                </a:extLst>
              </p14:cNvPr>
              <p14:cNvContentPartPr/>
              <p14:nvPr/>
            </p14:nvContentPartPr>
            <p14:xfrm>
              <a:off x="1657049" y="3343813"/>
              <a:ext cx="273600" cy="64440"/>
            </p14:xfrm>
          </p:contentPart>
        </mc:Choice>
        <mc:Fallback>
          <p:pic>
            <p:nvPicPr>
              <p:cNvPr id="101" name="Ink 100">
                <a:extLst>
                  <a:ext uri="{FF2B5EF4-FFF2-40B4-BE49-F238E27FC236}">
                    <a16:creationId xmlns:a16="http://schemas.microsoft.com/office/drawing/2014/main" id="{913DF901-66D6-48DF-BDCF-157C8E6EAD1F}"/>
                  </a:ext>
                </a:extLst>
              </p:cNvPr>
              <p:cNvPicPr/>
              <p:nvPr/>
            </p:nvPicPr>
            <p:blipFill>
              <a:blip r:embed="rId122"/>
              <a:stretch>
                <a:fillRect/>
              </a:stretch>
            </p:blipFill>
            <p:spPr>
              <a:xfrm>
                <a:off x="1648049" y="3335173"/>
                <a:ext cx="29124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102" name="Ink 101">
                <a:extLst>
                  <a:ext uri="{FF2B5EF4-FFF2-40B4-BE49-F238E27FC236}">
                    <a16:creationId xmlns:a16="http://schemas.microsoft.com/office/drawing/2014/main" id="{90988E5A-4941-455B-A252-C083E0C30CBE}"/>
                  </a:ext>
                </a:extLst>
              </p14:cNvPr>
              <p14:cNvContentPartPr/>
              <p14:nvPr/>
            </p14:nvContentPartPr>
            <p14:xfrm>
              <a:off x="2945489" y="3372613"/>
              <a:ext cx="236520" cy="68760"/>
            </p14:xfrm>
          </p:contentPart>
        </mc:Choice>
        <mc:Fallback>
          <p:pic>
            <p:nvPicPr>
              <p:cNvPr id="102" name="Ink 101">
                <a:extLst>
                  <a:ext uri="{FF2B5EF4-FFF2-40B4-BE49-F238E27FC236}">
                    <a16:creationId xmlns:a16="http://schemas.microsoft.com/office/drawing/2014/main" id="{90988E5A-4941-455B-A252-C083E0C30CBE}"/>
                  </a:ext>
                </a:extLst>
              </p:cNvPr>
              <p:cNvPicPr/>
              <p:nvPr/>
            </p:nvPicPr>
            <p:blipFill>
              <a:blip r:embed="rId124"/>
              <a:stretch>
                <a:fillRect/>
              </a:stretch>
            </p:blipFill>
            <p:spPr>
              <a:xfrm>
                <a:off x="2936489" y="3363973"/>
                <a:ext cx="254160" cy="86400"/>
              </a:xfrm>
              <a:prstGeom prst="rect">
                <a:avLst/>
              </a:prstGeom>
            </p:spPr>
          </p:pic>
        </mc:Fallback>
      </mc:AlternateContent>
    </p:spTree>
    <p:extLst>
      <p:ext uri="{BB962C8B-B14F-4D97-AF65-F5344CB8AC3E}">
        <p14:creationId xmlns:p14="http://schemas.microsoft.com/office/powerpoint/2010/main" val="1051205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38077</TotalTime>
  <Words>354</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Travail de cloche  </vt:lpstr>
      <vt:lpstr>Bonjour!</vt:lpstr>
      <vt:lpstr>The day of the francophone world ends in Bora Bora, the western-most island of French Polynesia.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490</cp:revision>
  <cp:lastPrinted>2017-05-05T15:44:53Z</cp:lastPrinted>
  <dcterms:created xsi:type="dcterms:W3CDTF">2016-10-03T16:25:09Z</dcterms:created>
  <dcterms:modified xsi:type="dcterms:W3CDTF">2020-05-12T14:41:20Z</dcterms:modified>
</cp:coreProperties>
</file>