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9" r:id="rId2"/>
    <p:sldId id="331" r:id="rId3"/>
    <p:sldId id="272" r:id="rId4"/>
    <p:sldId id="261" r:id="rId5"/>
    <p:sldId id="382" r:id="rId6"/>
    <p:sldId id="369" r:id="rId7"/>
    <p:sldId id="393" r:id="rId8"/>
    <p:sldId id="394" r:id="rId9"/>
    <p:sldId id="395" r:id="rId10"/>
    <p:sldId id="384" r:id="rId11"/>
    <p:sldId id="390" r:id="rId12"/>
    <p:sldId id="391" r:id="rId13"/>
    <p:sldId id="392" r:id="rId14"/>
    <p:sldId id="352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9"/>
            <p14:sldId id="331"/>
            <p14:sldId id="272"/>
            <p14:sldId id="261"/>
            <p14:sldId id="382"/>
            <p14:sldId id="369"/>
            <p14:sldId id="393"/>
            <p14:sldId id="394"/>
            <p14:sldId id="395"/>
            <p14:sldId id="384"/>
            <p14:sldId id="390"/>
            <p14:sldId id="391"/>
            <p14:sldId id="392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8E3E7-CB1C-4594-8A0E-FD6695ADD36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D4898-0B1B-4496-8F2A-CE3A16F1D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46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4T19:25:52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12076 6567 1011 0,'0'0'28'0,"0"6"8"16,0 3-36-16,3 4 0 0,-3 6 0 0,4 0 0 15,-1-4 72-15,1-2 7 0,-1-4 1 0,-3 4 1 16,4-4-65-16,-1 1-16 0,-3-1 0 0,0 0 0 0,0 1 0 0,4 5 0 16,-1-2 0-16,-3 0 0 0,0-1 52 0,4-2 8 0,-4-4 0 15,0 3 1-15,3 1-46 0,-3-4-15 0,4 3 8 0,-1 1-8 16,-3 2 47-16,4-2 5 0,-4 2 2 0,0 4 0 15,3-4-35-15,-3 1-7 0,0-4-2 0,4 7 0 16,-4-7 24-16,4 10 5 0,-1-3 1 0,-3 0 0 16,4 2-20-16,-4 1-4 0,3 0-1 0,-3 6 0 15,0 3-15-15,0 1 0 0,0 8 8 0,-3-5-8 16,3-1 8-16,0-9-8 0,-4 0 11 0,4 3-11 16,0 0 0-16,-3 6 0 0,3 4 0 0,-4-7-9 15,4-3 9-15,0-6 0 0,-4-10 10 0,4 7-10 16,0-7 0-16,0 4 8 0,0-4-8 0,0 1 0 15,4-7 0-15,-4-3 0 0,0 0 0 0,4 6 0 16,-4-6 0-16,3 0-10 0,4-3 2 0,0 0 0 16,-3 0-192-16,3-4-39 0</inkml:trace>
  <inkml:trace contextRef="#ctx0" brushRef="#br0" timeOffset="582.86">11857 6595 851 0,'-7'-9'36'0,"0"5"-36"16,0-2 0-16,0-3 0 0,0 9 0 0,0-7-9 16,-4 1 18-16,4 3 4 0,-4 0 1 0,4 0 0 15,-3 0 39-15,-1 3 8 0,1 0 2 0,2 0 0 16,1 0 6-16,0 3 2 0,-3-3 0 0,3 3 0 15,0 0 0-15,0 0 0 0,0-3 0 0,-1 3 0 16,8-3-23-16,0 0-5 0,0 0-1 0,0 0 0 16,0 0-6-16,0 0-2 0,0 0 0 0,0 0 0 15,0 0-6-15,0 0 0 0,0 0-1 0,4 10 0 16,-4-10-19-16,7 0-8 0,4 6 0 0,-4-3 8 16,7-3 50-16,-4 0 10 0,5 0 1 0,-1 0 1 15,0 0-39-15,3 0-8 0,1 0-2 0,3 0 0 16,-3 0-13-16,-1-3-8 0,5-3 10 0,-5 6-10 15,4-7 9-15,1 7-9 0,-5-3 8 0,8 0-8 16,-4 3 8-16,4 0-8 0,-1 0 0 0,1 3 8 16,0-3-8-16,0 3 0 0,-1-3 0 0,-3 4 0 15,4-1 0-15,0-3 0 0,-4 6 0 0,-3-3 0 16,3-3 0-16,-4 6 0 0,1-2 0 0,-4-4 0 16,4 0 0-16,-4 6 0 0,0-3-8 0,-3-3 8 15,-1 6-32-15,1-3-3 0,-1 4 0 0,-3 2 0 16,4-3-23-16,-4 4-5 0,4-1-1 0,-4 1 0 15,-4 2-204-15,4-2-42 0</inkml:trace>
  <inkml:trace contextRef="#ctx0" brushRef="#br0" timeOffset="1168.209">11832 7586 623 0,'0'0'17'0,"0"0"5"15,0 0-22-15,0 0 0 0,0 0 0 0,0 0 0 16,0 0 71-16,0 0 9 0,0 0 3 0,0 0 0 16,0 0 15-16,0 0 3 0,0 0 1 0,0 0 0 15,0 0-25-15,0 0-5 0,0 0 0 0,0 0-1 0,0 0-11 16,0 0-3-16,0 0 0 0,0 0 0 0,0 0-9 0,4 6-3 0,-1-3 0 0,4 0 0 15,0-3-16-15,-3 0-3 0,3 7-1 0,0-4 0 16,0-3-10-16,0 0-3 0,0 6 0 0,4-3 0 16,-1 3-1-16,4-2-1 0,1 5 0 0,-1-9 0 15,0 6-1-15,3-6 0 0,-2 0 0 0,-1 0 0 16,3-6 15-16,1 3 2 0,-4-3 1 0,4-4 0 16,-1 7-27-16,1-3 0 0,0 6 0 0,3-3 0 15,-4-4 24-15,5 7 0 0,-5 0 0 0,4 0 0 16,-7-3-16-16,4 3-8 0,-4 0 0 0,4-3 8 15,-4 3-8-15,0-3 0 0,0 3 0 0,4-3 0 16,-4 3-16-16,0 0 5 0,-3 0 1 0,3 0 0 16,0 3-18-16,-4-3-4 0,5 0-1 0,-5 3 0 15,1 0-10-15,-1 0-1 0,1 7-1 0,-4-10 0 16,0 9-15-16,0 1-4 0,0-4 0 0,0-3 0 16,-3 6-102-16,-4-9-21 0</inkml:trace>
  <inkml:trace contextRef="#ctx0" brushRef="#br0" timeOffset="1913.775">12823 6485 694 0,'0'0'14'0,"0"0"5"16,0 0-19-16,-3-6 0 0,3 6 0 0,-7 0 0 15,7 0 59-15,-4-9 8 0,4 9 1 0,0 0 1 0,0 0 11 0,0 0 1 0,0 0 1 0,0 0 0 16,0 0-9-16,-7 9-1 0,4 0-1 16,3 1 0-16,-4 2 3 0,1 4 1 0,3 3 0 0,0 0 0 15,-4 3-15-15,4-4-4 0,0 4 0 0,0 3 0 16,4 1-24-16,-4-1-4 0,0 3-2 0,0 6 0 16,0-2-15-16,0-1-3 0,-4-3-8 0,4 13 12 15,-3-3-12-15,3-1 0 0,0 7 8 0,-4 0-8 16,4-6 0-16,-3 12 0 0,3-6 0 0,-4 6 0 15,1-9 8-15,3-1-8 0,-4 1 0 0,4-3 0 16,-3-4 8-16,-1-5-8 0,0-1 0 0,1-9 0 16,-1 2 8-16,1-2-8 0,3-3 0 0,-4 0 9 15,1-4-9-15,-4 1 0 0,3-4 9 0,-3 1-9 16,7-4-23-16,0-6-9 0,0 0-1 0</inkml:trace>
  <inkml:trace contextRef="#ctx0" brushRef="#br0" timeOffset="2577.182">13677 7210 836 0,'0'0'24'0,"-7"0"4"16,7 0-28-16,-7 3 0 0,0-3 0 0,7 0 0 16,0 0 101-16,0 0 15 0,0 0 2 0,0 0 1 15,-3 0-37-15,-5 6-7 0,8-6-2 0,0 0 0 16,0 0 22-16,0 0 4 0,0 0 1 0,0 0 0 15,0 3-58-15,0 6-11 0,0 7-3 0,4-3 0 0,0-4-8 0,3 7-1 16,0-4-1-16,0 4 0 0,3 3-18 0,4-3 0 0,-3 2 0 16,3 7 0-16,0-3 0 0,0 3 0 15,0 1 0-15,-3-8 0 0,0 1-11 0,-1-3-5 16,1-1-2-16,-4 1 0 0,3 0 42 16,-3-4 9-16,0 4 2 0,4 0 0 0,-4-1-25 0,-3-2-10 0,-1-4 8 0,1 1-8 31,-1-4-26-31,1-3-10 0,-4-3-3 0,0 0 0 15,0 0-169-15,0 0-35 0</inkml:trace>
  <inkml:trace contextRef="#ctx0" brushRef="#br0" timeOffset="3132.611">14146 7188 1337 0,'0'0'56'16,"0"0"-44"0,4 0-12-16,-4 0 0 0,0 0 0 0,0 0 0 15,3 3 27-15,5 0 3 0,-5 3 1 0,-3-6 0 0,0 0-19 0,0 0-3 0,4 3-1 0,-4-3 0 32,0 0 39-32,0 0 7 0,3 10 2 0,-3-1 0 0,0-9-4 0,0 6 0 0,0-6 0 0,-3 10 0 15,-1-7-35-15,-3 6-7 0,3 4-2 0,-3-4 0 16,4 1 8-16,-4 2 0 0,0-2 1 0,0 5 0 15,0 4-1-15,0 6-1 0,0 0 0 0,-1 3 0 16,-2-2 7-16,-1-4 2 0,1 3 0 0,3-7 0 16,0 4-24-16,-4 0 0 0,4 3 0 0,0 4 0 15,0-1-11-15,0 0-6 0,0 0-2 0,-4 7 0 16,1 2 53-16,-1-5 10 0,0-1 3 0,1 4 0 16,-1-7-24-16,1 3-5 0,3-3-1 0,-4 4 0 15,0-7 30-15,4 6 5 0,0-3 2 0,-3 1 0 16,3-4-35-16,0-3-7 0,0-4-2 0,3 1 0 15,-3 0-10-15,3-6 0 0,1-4 0 0,-1 0 0 16,1-2 0-16,3-7 0 0,0 0 0 0,0 0 0 16,0 0-52-16,0 0-8 0,0 0-3 0,3-7 0 15,1 1-104-15,-1-3-21 0</inkml:trace>
  <inkml:trace contextRef="#ctx0" brushRef="#br0" timeOffset="4131.546">15434 7307 1579 0,'0'0'32'0,"0"0"10"15,0 0-34-15,0 0-8 0,0 0 0 0,-7 0 0 16,0 3 104-16,3-3 20 0,-3 3 3 0,0-3 1 0,4 0-52 16,-4 3-9-16,0-3-3 0,-4 0 0 15,4 0-7-15,0-3-1 0,0 3-1 0,-4-3 0 0,4 0-27 16,-3 0-6-16,-1 3-1 0,1-4 0 0,-5 4-21 0,5 0 9 16,-1 4-9-16,1-4 0 0,-1 3 0 0,0 0 0 15,-3 0 0-15,4-3 0 0,-1 3 0 0,-3 0 0 0,4-3 13 0,-1 3-4 16,-3 1-9-16,3-1 0 0,1 3 0 15,-1-3 0-15,0 7 0 0,1-1 0 0,3 0 0 0,-4 1 0 16,-3 5 0-16,0-5 0 0,0-1 0 0,3 1 0 16,4 5 0-16,0-2 0 0,4 3 0 15,-4-1 0-15,3-2 0 0,1 2 0 0,-1-2 0 0,1-4-11 16,-1 1 11-16,4-1 0 0,-4-3 8 0,4 4-8 16,0-1-11-16,-3-2-6 0,3 2-2 0,0 0 0 15,0 1 19-15,0-1 0 0,0-3 0 0,3-2 0 16,1 5 0-16,3-3 0 0,0-3 0 0,0 1 0 15,4-4 0-15,-1 0 0 0,4-4 0 0,-3 1 0 16,3-3 0-16,0-3 0 0,0-1 0 0,4 1 0 16,-7-1 12-16,3-2 5 0,0-1 2 0,-4 1 0 15,1-1-31-15,0-3-5 0,-4 1-2 0,0-1 0 16,3 7 19-16,-3-4 11 0,0-2-2 0,0 5 0 16,0-2-9-16,1-1-12 0,-5 0 2 0,4 4 1 15,0-3 9-15,-3 2 14 0,3 1-3 0,-4-1-1 16,4 1-10-16,-3 0-9 0,-1 5 9 0,1-2-13 15,-1 3 13-15,-3 3-9 0,4-6 9 0,-4 6-8 16,0 0 8-16,0 0 0 0,4-3 0 0,-4 3 0 16,0 0-12-16,0 0 2 0,0 0 1 0,0 0 0 15,0 0 9-15,0 0 0 0,-4 9 0 0,4 0 0 16,-4 4 0-16,1 6 0 0,-1 0 0 0,1-4 0 0,-1-2 0 0,1-7 0 16,-4 0 0-16,3 1 0 15,1 2 0-15,-1 4 0 0,4 2 0 0,0-2 0 16,0-4 0-16,0 7 0 0,0-1 0 0,4-5 0 0,-4-1 0 0,3 4 0 15,1-4 0-15,-1 1 0 0,1-4 0 0,-1 3-12 0,4 1 4 0,-3-1 0 32,3-3-31-32,-3-2-5 0,-4 5-2 0,3 0 0 0,1-5-60 15,-1 2-12-15,1-3-2 0</inkml:trace>
  <inkml:trace contextRef="#ctx0" brushRef="#br0" timeOffset="44174.273">16002 7338 665 0,'-4'10'28'0,"4"-10"-28"16,-3 9 96-16,3-3 13 0,0 4 3 0,0-10 1 15,0 0-39-15,0 0-8 0,0 0-2 0,0-7 0 16,0 7-51-16,0 0-13 0,0 0 0 0,0 0 0 15,0 0 54-15,0 0 8 0,0 0 2 0,0 0 0 16,0 0-4-16,0 0 0 0,0 0 0 0,0 0 0 16,0 0-44-16,0 0-16 0,0 0 9 0,-7 10-9 15,7-10 0-15,0 0 0 0,0 0 0 0,-7 9 0 0,7-9 37 0,0 0 3 16,0 0 0-16,0 0 0 16,0 0-13-16,0 0-3 0,0 0 0 0,-4 16 0 0,1 12-24 0,-1-3 0 15,1-15 0-15,3 5 0 16,0-5 0-16,-4-1 0 0,4 0 0 0,0-9 0 0,-3-6 32 0,3 3 0 15,0 3 1-15,0 0 0 16,-4 9-22-16,1 1-11 0,-1 2 10 0,1-2-10 16,-1 2 27-16,4 4-1 0,-3 0 0 0,-1-4 0 15,0 1-26-15,4 2-9 0,-3-2 0 0,-1-4 0 16,4 4 9-16,4-4 0 0,-1 1 0 0,1-4 0 0,0 0 0 0,-4-6 12 16,7 7-2-16,3-1-1 0,-3-3-9 15,0 0 0-15,4 3 0 0,-1-3 0 0,1 4 40 0,0-7 5 16,-1 9 2-16,1 1 0 0,-1-10-34 0,1 0-13 15,0-10 11-15,-4 7-11 0,3-3 8 0,-3 6-8 16,4-7 0-16,-4 7 9 0,0-6-9 0,0 3 0 0,0 0 9 0,-3-3-9 16,-1-1 8-16,1-2-8 0,-1 0 10 0,1 2-10 15,-4 1 11-15,3-3-11 0,1 2 12 0,-4-2-12 16,3-10 12-16,1 7-12 0,-1-7 12 0,1 3-12 16,-1 4 16-16,1 5-4 0,-4 7-1 0,3-6 0 15,1-3-11-15,-4 2 12 0,0 7-12 0,3-6 12 16,1 0-12-16,0 0 0 0,-4-4 0 0,0 7 0 15,3-3 0-15,-3 6 0 0,0 0 0 0,0 0 0 16,4-3-9-16,-4 3-1 0,0-7 0 0,0-2 0 16,0 0-17-16,0-7-3 0,0-3-1 0,0 6 0 15,0-2-21-15,0 5-4 0,0 10 0 0,0-9-1 16,0 0-19-16,0 2-4 0,0-2-1 0,0 0 0 16,0 9-99-16,0 0-20 0</inkml:trace>
  <inkml:trace contextRef="#ctx0" brushRef="#br0" timeOffset="44995.324">16348 7398 1064 0,'0'0'30'0,"0"3"6"0,3 6-28 0,-3 7-8 0,0 3 0 0,0-4 0 16,0-11 55-16,0-4 9 0,0 0 3 0,0 0 0 16,0 9-10-16,-3 0-1 0,3 7-1 0,-4 3 0 15,1 6 14-15,-1 0 3 0,-3 0 1 0,0 0 0 16,4-6-58-16,-5 0-15 0,8-19 0 0,-3 12 0 15,3-12 52-15,-11 10 7 0,4-7 1 0,0 0 1 16,7-3-28-16,0 0-5 0,-10 6-2 0,10-6 0 16,0 0-7-16,0 0-2 0,0 0 0 0,0 0 0 15,0 0 6-15,0 0 1 0,0 0 0 0,0 0 0 16,0 0 32-16,0 0 6 0,-4 0 2 0,1-3 0 16,3 0-28-16,0 0-4 0,3 0-2 0,-3 0 0 15,0 3-21-15,4-4-9 0,-1 4 8 0,-3-9-8 16,4-3 0-16,-1-10 0 0,1-7 0 0,-1 11 0 0,1 2 0 15,-1 3 0-15,1 7 0 0,-1 0 0 0,1 3 0 0,-4 3 0 16,3-4 0-16,1 4 0 0,0-3 0 0,-4-6 0 16,3 0 0-16,1 5 0 0,-1-5 0 0,4 3 0 15,-3-4 0-15,-1 1 0 0,4-4 9 16,0-2-9-16,-3-4 10 0,3 0-10 0,-4 7 26 0,-3 12-1 0,0 0 0 0,7-10 0 16,-7 10-25-16,0 0 0 0,8 0 0 0,-1 0 0 15,0 0-46 1,-7 0-14-16,0 0-4 0,7 3 0 0,-4 10 52 0,4 2 12 0,0 7 0 15,-3-3 0-15,3-3 0 0,-4 0 0 0,4-7 0 16,1-6 0-16,-8-3 0 0,7-9 0 0,0-1 0 0,0 1 0 16,3 9 0-16,-3 9 0 0,4 1 0 0,-4-1 0 15,0 1 0-15,-3-4 0 0,3-6 0 0,-4 12 0 16,4 4-14-16,0 9 3 0,0 3 1 0,0 1 0 16,-3-11 10-16,3-8 0 0,-7-10 0 0,4 6 0 15,-1 3 0-15,-3 1 0 0,0-1-9 0,4 4 9 16,-4-4-13-16,-4-3 1 0,4-6 1 0,0 7 0 15,0-7-2-15,0 9-1 0,0-9 0 0,-3 10 0 16,3 8-6-16,-4 4-2 0,0 7 0 0,1-7 0 16,3-7-31-16,0-5-7 0,0-10 0 0</inkml:trace>
  <inkml:trace contextRef="#ctx0" brushRef="#br0" timeOffset="46661.232">17353 7489 1150 0,'-3'-25'24'0,"3"25"6"0,0 0-30 16,-4 6 0-16,1 3 0 0,-1 1 0 0,1-1 45 0,-1-6 3 0,4 3 1 0,0-6 0 15,-4 4 12-15,4-4 3 0,0 0 0 0,-3 0 0 16,3 0-10-16,-7 6-2 0,7-6 0 0,-7 6 0 15,3 0-32-15,1-3-6 0,-4 4-2 0,7-7 0 16,0 0 37-16,0 0 7 0,0 0 2 0,0 0 0 16,-7 0-42-16,7 0-8 0,-7-3-8 0,0 9 12 15,-1 3-12-15,1 13 0 0,0 3 0 0,0-6 0 16,4 0 27-16,-4-6 3 0,7-13 1 0,0 0 0 16,-4 6-31-16,4 6 8 0,-3-2-8 0,-1 2 0 15,4-2 0-15,0-4 8 0,0-6-8 0,0 0 0 16,0 9 0-16,0-9 0 0,0 0 0 0,0 7 0 15,0-7 9-15,0 0-9 0,0 0 8 0,0 0-8 16,0 0 24-16,0 0-1 0,0 0 0 0,0 0 0 16,0 0-23-16,0 0 8 0,0 0-8 0,0 0 0 15,0-7 0-15,-3 1 0 0,3 3 0 0,0-3 0 16,0-1 33-16,0 7 3 0,0-3 0 0,0-6 0 16,3-1-36-16,-3-5 0 0,4-4 0 0,-4 0 0 15,3 0 0-15,-3 10 0 0,4-4 0 0,-1 4 0 16,4-7 0-16,-3 4 8 0,3-4-8 0,0-6 0 0,0 3 11 15,0-6-11-15,4-3 10 0,-4 0-10 0,0 3 23 16,0 12-2-16,0-2 0 0,0 2 0 0,4 0-21 0,-4 4 0 0,0 0 0 16,0 2 0-16,0 7 0 0,3 0 0 15,-6 3 0-15,3 4 0 0,0-7 0 0,4 3 0 16,-4 0 0-16,3 0 0 0,-3 0-12 0,-3 4-6 16,3-1-2-16,0 0 0 0,-4 13 20 0,1 0-12 15,-1 9 12-15,1-9-10 0,-1-7 10 0,1-2 0 0,-4-10 0 16,0 6 0-16,0 3 0 0,0 4 0 15,0 6 0-15,0 0 0 0,0-7 0 0,0-3 0 0,0 1 0 0,0 2 0 16,0 4 0-16,-4 6 0 0,1 3 0 0,3-6 0 16,-4 3 0-16,4-10 0 0,0-12 0 0,0 0 0 15,0 0 0-15,0 0 0 0,0 0 0 0,0 0-12 16,0 0-19-16,0 0-4 16,0 0-1-16,-3-3 0 0,3-6 36 0,0 0 0 0,0-7 0 0,0-3 0 15,3 0 0-15,1-6 0 0,-1 0 0 0,1 3 0 16,0 6 0-16,3 7 0 0,-7 9 0 0,3-9 0 15,1-7 9-15,-1-6-9 0,4-6 8 0,-3 3-8 16,3 3 0-16,-4 3 0 0,4 6 0 0,0 1 0 16,-3 2 0-16,0 1 0 0,-1 0 8 0,4 2-8 15,-3 4 0-15,-4 3 0 0,7-3 9 0,0 3-9 16,0 0 0-16,-7 0 0 0,0 0 0 0,3 3 0 16,4-3 0-16,0 3 0 0,-3 4 0 0,3-4-8 15,-3 3 8-15,-4 0 0 0,3 1 0 0,-3 5-8 16,4-2 8-16,-1 8 0 0,4 4-9 0,-3 0 9 15,-1 0 0-15,1 0 0 0,-1-3 0 0,1 9 0 16,-1-6 0-16,1 3 0 0,-1 0 0 0,-3 0 0 16,0-6 0-16,0 6 0 0,-3-6-9 0,-1-3 9 0,4-1 0 15,0-2 0-15,0-7-8 0,-3 4 8 16,3-10-54-16,3 3-7 0,-3-3-2 0,0 0 0 16,0 0-61-16,0 0-12 0,0 0-2 0</inkml:trace>
  <inkml:trace contextRef="#ctx0" brushRef="#br0" timeOffset="47425.172">17942 7501 836 0,'0'0'24'0,"0"0"4"15,-3-3-28-15,-1-3 0 0,4-4 0 0,0 10 0 16,0 0 108-16,0 0 16 0,0 0 4 0,0 0 0 0,-7 0-52 16,4 0-9-16,-4-9-3 0,3 9 0 0,-3 0 0 0,3 9 0 15,-3 1 0-15,0-1 0 0,4 1-51 0,-4-1-13 0,-4-6 0 0,4 3 0 16,0-6 54-16,-3 3 8 0,2-3 2 16,-2-3 0-16,3 0-20 0,-4-6-4 0,1-1-1 0,-4 4 0 15,3 6-14-15,4 6-2 0,-4 4-1 0,1-4 0 16,3 3-22-16,7-9 9 0,0 0-9 0,-11 0 0 15,11 0 14-15,-7 4-4 0,7-4-1 0,0 0 0 16,-11-4-9-16,4 1 0 0,4-6 0 0,-4 0 0 16,7 9 0-16,0 0 0 0,0 0 0 0,-7 18 0 15,3 1 0-15,1 3 0 0,3 3 0 0,0-3 0 16,0-3 0-16,3 0 0 0,1-13 0 0,-1 3 0 16,1 1 0-16,3-4 8 0,-4 4-8 0,4-4 12 15,0-3 1-15,-3 0 1 0,3-3 0 0,4 0 0 16,-4 0 9-16,0-3 1 0,3 0 1 0,-3 0 0 15,4-4-11-15,0-2-2 0,-1-4-1 0,4 1 0 16,-3-4-11-16,3 1 0 0,-3-4 0 0,-1 6 0 16,1 1 17-16,-1-4 2 0,1 3 0 0,-4 1 0 0,4-1-31 0,-4 1-5 15,0-4-2-15,3 4 0 0,1 2 19 0,-4-5 0 16,0 8 0-16,-4-2 0 0,1 3 0 0,-1-4 0 16,1 4 0-16,-4 6 0 0,0 0 0 0,0 0 0 15,0 0 0-15,0 0 0 0,0 0 0 0,0 0 0 16,0 0 0-16,0 6 0 0,0 4 0 0,0-1 0 15,-4-3 0-15,1 1 0 0,-1 8 0 0,4-5 0 16,-3 2 0-16,3-2 0 0,0 5-17 0,-4-5 0 0,8 2 0 0,-4 1 0 16,-4-1 27-16,4-2 6 0,7 2 0 15,-7-2 1-15,4 2-17 0,-1-2 0 0,1 5 0 16,0-2 0 0,-1-1-48-16,4 1-12 0,-3-7-4 0,6 4 0 15,1-7-153-15,-1 3-31 0</inkml:trace>
  <inkml:trace contextRef="#ctx0" brushRef="#br0" timeOffset="48008.947">18200 7357 1094 0,'0'0'23'0,"0"0"5"15,0 0-28-15,0 0 0 0,0 0 0 0,0 0 0 16,0 0 64-16,0 0 7 0,-4 6 1 0,1-3 1 15,3-3-7-15,0 0-2 0,-4 10 0 0,1-1 0 16,-1 4-13-16,1 2-3 0,3 4-1 0,-4-6 0 16,4-4-10-16,0-9-1 0,0 0-1 0,0 0 0 0,0 0-8 0,0 0-2 15,0 0 0-15,-3 10 0 0,3-1 2 0,0 0 0 16,-4 1 0-16,4-1 0 0,0 1 1 0,0-1 1 16,4 0 0-16,-1 4 0 0,1-1-6 0,-1 4-2 0,1 0 0 15,-1 6 0-15,4-3-21 0,-3-1 0 0,3-2 0 0,0 0 0 16,0-4 21-16,0-5 3 0,4-7 1 0,-4 3 0 15,0-3-1-15,0 3 0 0,0 0 0 0,0-3 0 16,0 0 44-16,4 0 9 0,-4-3 2 0,3 3 0 16,-3 0-63-16,4 3-16 0,-4 0 0 0,3 3 0 15,-2-6 0-15,-1 0 0 0,3-3 0 0,1-9 0 16,-4-4 24-16,0-12 3 0,3-4 0 0,-3 4 0 16,-3 6-27-16,3 10 0 0,-3 2 0 0,-1 4 0 15,1-3-16-15,-1-1-9 0,1-5-2 0,-1 5 0 16,-3 1 27-16,4-10 0 0,-4 6 0 0,0-2 0 0,3-1 0 15,1 7 0-15,-4-4 0 0,0 4 0 0,0-4 0 16,0 4 0-16,0-1 0 0,0 1 0 16,3 0-210-16,-3-1-37 0,4 4-7 0,-4-4-667 15</inkml:trace>
  <inkml:trace contextRef="#ctx0" brushRef="#br0" timeOffset="48970.138">18584 7511 737 0,'0'0'31'0,"0"0"-31"16,0 0 56-16,0 0 6 0,0 0 1 0,0 0 0 16,0 0-3-16,0 0 0 0,0 0 0 0,0 0 0 15,0 0-20-15,0 0-4 0,0 0 0 0,0 0-1 16,0 0 24-16,0 0 5 0,4 0 0 0,-4 0 1 15,0 0-23-15,0 0-5 0,3 9-1 0,1-3 0 16,-4 0-3-16,3 4-1 0,-3-4 0 0,4 4 0 16,-4-10 8-16,4 9 2 0,-4-9 0 0,0 0 0 15,0 0-8-15,0 0-2 0,0 0 0 0,0 0 0 16,3 9-5-16,1 10-2 0,3 3 0 0,-4-3 0 16,1-3-1-16,-4-16-1 0,0 0 0 0,0 0 0 15,7 6-8-15,0 0-2 0,0 0 0 0,-4-2 0 16,4-1-13-16,-3 0 0 0,-1-6 0 0,5 3 0 15,-5 3 0-15,4 0 0 0,0 3 8 0,-3 4-8 16,3-1 0-16,0 7 0 0,-4 3 0 0,4-1 0 16,-3-2-8-16,-4-7-5 0,3-2-1 0,-3-7 0 15,0 6 42-15,0-6 8 0,4 6 1 0,-4-6 1 16,0 0-20-16,0 0-4 0,0 0-1 0,0 0 0 16,0 0-1-16,0 0 0 0,0 0 0 0,3-3 0 15,1-6-12-15,0-4 0 0,-1-6 0 0,1 10 0 16,-1 0 57-16,1-1 6 0,-1 1 1 0,-3 9 0 15,0 0-52-15,0 0-12 0,7-3 0 0,0-1 0 16,0-2 0-16,-3 0 0 0,-1-3 0 0,1-1 0 16,-1-6 0-16,1-2 0 0,0-7 0 0,-1 3 0 15,1-7 0-15,3 4 0 0,0-3 0 0,0 3 0 16,0 0 0-16,0 12 0 0,0-2 0 0,0 2 0 0,0 1 0 16,-3 2 0-16,-1 1 0 0,4-1 0 0,-3 1 0 0,3 0 0 15,-4-1 0-15,1 1 0 16,-1-1-48-16,1 4-13 0,-1-3-3 0,1 2 0 15,-1 4 0-15,-3 3 0 0,4-3 0 0,-4 3 0 16,0 0-102-16,0 0-21 0,7 3-4 0</inkml:trace>
  <inkml:trace contextRef="#ctx0" brushRef="#br0" timeOffset="49634.824">19177 7482 1337 0,'-4'10'56'15,"4"-10"-44"1,0 0 82-16,-3 0 17 0,-1-3 3 0,-3-4 1 15,7 7-53-15,0 0-10 0,0 0-3 0,-10 7 0 16,3-4-17-16,-7 3-3 0,0-3-1 0,3 7 0 16,-3-1-8-16,3-3-1 0,-3 0-1 0,4 1 0 15,-5 2-4-15,5 1-1 0,-1 2 0 0,1 1 0 16,-1 2-5-16,0-5-8 0,4 9 11 0,-3-1-11 0,3-2 11 0,3-3-11 16,-3-4 10-16,0 7-10 0,4-7 10 0,-1 7-10 15,-3-1 10-15,4-2-10 0,3-4 10 0,-4 4-10 16,4-1 10-16,0-2-10 0,0-1 15 0,4 1-3 0,-1-1-1 15,4 1 0-15,0-4-11 0,4 0 0 0,-1-3 0 0,4-3 0 16,-3 0 0-16,3 0 0 0,0-3 0 0,0-6 0 16,0-4 42-16,4-3 3 0,0-2 1 15,-4-1 0-15,0 0-31 0,0 6-7 0,0-2 0 0,-3 5-8 16,-1 4 14-16,1 3-4 0,0 0-1 0,-4 3 0 16,-4-3-9-16,4 0 0 0,-3-1 0 0,-1-5 8 15,1-10-8-15,-1 0 0 0,1-9 0 0,-4 3 0 16,0 6 0-16,3 4 0 0,-3 5 0 0,0 1 0 15,0 2 0-15,0 1 0 0,0 0 0 0,0 6 0 16,0 0 0-16,0 0 0 0,0 0 0 0,0 0 0 16,0 0 0-16,0 0 0 0,0 0 0 0,0 9 0 15,0 4 0-15,4 6 0 0,-1 6 0 0,-3-3 0 16,4-13 0-16,-4 7 0 0,0-16 0 0,3 3 0 16,1 13 0-16,-1-7 0 0,1 4 0 0,0 5 0 15,-1 1 0-15,1 3 0 0,-1 3 0 0,-3 0 0 16,4-6 0-16,-1-3 0 0,4 0 0 0,-3-4 0 15,3-3 0-15,0 1 0 0,-4-1 0 0,4-6 0 16,1 4 0-16,2-4 0 0,-3-3 0 0,4 0 0 16,-1-3-203-16,1 3-42 0,-4-7-9 0</inkml:trace>
  <inkml:trace contextRef="#ctx0" brushRef="#br0" timeOffset="49991.368">19509 7536 851 0,'0'0'36'0,"0"0"-36"16,0 0 58-16,0 0 5 0,0 6 1 0,0-6 0 15,0 0 0-15,0 0 0 0,0 0 0 0,0 9 0 16,-4 7 51-16,4 3 10 0,0 3 3 0,0-3 0 16,-3-1-103-16,-1-8-25 0,4-10 0 0,-4 6 0 15,4 3 56-15,0 7 5 0,0 0 2 0,0-1 0 16,0-8-50-16,0-7-13 0,0 0 0 0,0 0 0 15,0 15 0-15,0-2 0 0,4 9 0 0,-4 0 0 16,4-6-46-16,-4-4-14 0,0-2-4 0,0-1 0 16,0-9-102-16,0 0-21 0</inkml:trace>
  <inkml:trace contextRef="#ctx0" brushRef="#br0" timeOffset="50230.894">19487 7166 1337 0,'-7'9'28'0,"0"4"6"0,4-4-34 0,3-9 0 0,-7 6 0 0,7-6 0 16,0 0 58-16,0 0 5 0,0 0 1 0,0 0 0 15,0 0 0-15,0 0 0 0,0 0 0 0,0-6 0 16,-4 0-52-16,4-1-12 0,0-2 0 0</inkml:trace>
  <inkml:trace contextRef="#ctx0" brushRef="#br0" timeOffset="50864.622">20017 7288 1824 0,'0'-9'76'16,"-4"-1"-60"-16,1 7 89 0,3 3 19 0,0 0 3 0,-4 0 1 16,-7 3-103-16,4 0-25 0,0 0 0 0,-3-3 0 15,-1 0 56-15,1-6 7 0,-5 0 1 0,5 6 0 16,-1 6-52-16,-3 10-12 0,4 3 0 0,-4-4 0 16,3-2 0-16,0-1 0 0,-3-8 0 0,4 5 0 15,-1 7 0-15,0-1 0 0,1 4 0 0,-1-3 0 16,4-1 0-16,0 1 0 0,0-6 0 0,4-1 0 15,-1 0 0-15,4-9 0 0,0 0-12 0,0 0 12 16,0 0 0-16,0 0 0 0,0 0 8 0,4 10-8 16,-1-10 0-16,4 6 0 0,0-3 0 0,0-3 0 15,0 0 0-15,4 0 0 0,-4 6 0 0,4-6 0 16,-1 0 0-16,-3 0 0 0,4-6 0 0,-4 6 0 16,0 6 0-16,4-2 0 0,-4 2 0 0,0 0 0 15,0-3 0-15,0 0 0 0,-7-3 0 0,7 3 0 16,-7-3 0-16,3 0 0 0,-3 0 0 0,0 0 0 15,7 4 0-15,-7-4 0 0,4 3 0 0,-4-3 0 16,0 0-45-16,3 0-15 0,4 0-4 0,-7 0 0 16,4 0 52-16,0 3 12 0,-1 3 0 0,-3 4 0 15,0 2 0-15,0 7 0 0,0 0 0 0,-3 0 0 16,-1 3 0-16,-3-7 0 0,3 1 0 0,-3-4 0 16,0-5 0-16,0-1 0 0,-3 0 0 0,-1 4 0 15,-3 2 0-15,0 7 0 0,-4 6 0 0,1 0 0 0,2-9 0 16,1-7 0-16,0 1 0 0,-3-4 0 0,2-3 0 15,1-3 0-15,0-3 0 0,0 0 0 16,4 3-56-16,-5 0-6 0,1 0-1 0,0-3 0 16,0 0-52-16,0-1-10 0,0-2-3 0</inkml:trace>
  <inkml:trace contextRef="#ctx0" brushRef="#br0" timeOffset="51762.947">21054 7366 1378 0,'0'0'28'0,"0"0"8"16,0 0-28-16,0 0-8 0,0 0 0 0,0 0 0 15,0 0 57-15,0 0 11 0,0 0 1 0,0 0 1 16,-4 7-44-16,1 2-9 0,3-9-1 0,-4 3-1 15,4-3-15-15,0 0 11 0,0 0-11 0,0 0 10 16,0 0 3-16,0 0 1 0,0 0 0 0,0 0 0 16,0 0 15-16,0 0 3 0,0 0 1 0,0 0 0 15,0 0-9-15,0 0-1 0,0 0-1 0,0 0 0 16,0 0-10-16,-7-3-3 0,4-3 0 0,-4-4 0 16,-1 10-9-16,1-9 10 0,-3 6-10 0,-1-3 10 15,4 2-2-15,-3-2-8 0,-1 0 12 0,0 3-4 16,-3 0 10-16,0 3 2 0,0 3 0 0,-3 0 0 15,2 0-20-15,1 0 0 0,0 3 0 0,0-2 0 0,3 5 0 16,1-3 0-16,-1 4 0 0,1-1 0 0,-1 0 0 0,4-2 0 16,0-1 0-16,0 3 0 0,3 1 8 15,-3 2 0-15,0 1 1 0,4 3 0 0,-1 2 12 0,1 1 3 16,3 3 0-16,3 0 0 0,-3 3 12 0,4 3 2 0,-1 1 1 0,1-1 0 16,3-3-21-16,0-6-4 0,0-1-1 15,0-2 0-15,0-6-13 0,4 5 9 0,-1-12-9 0,-3 10 8 16,4-7 0-16,0 0 0 0,-1 1 0 0,1-1 0 15,-1 0 1-15,1-6 0 0,-1 0 0 0,1 0 0 16,0-3-9-16,-1-6 0 0,4-1-10 0,-3 1 10 16,3-7-52-16,-3 1-4 15,-1-4 0-15,4 6-1 0,0-6-109 0,4 1-22 16,0-1-4-16</inkml:trace>
  <inkml:trace contextRef="#ctx0" brushRef="#br0" timeOffset="52359.295">21156 7416 1074 0,'0'0'30'0,"0"0"8"0,0 0-30 15,0 0-8-15,-3-3 0 0,3 3 0 0,-7 7 44 0,3 2 8 0,0 7 2 0,1-1 0 16,-4-2 9-16,3-4 1 0,4-9 1 0,0 0 0 16,0 0 2-16,0 0 0 0,0 0 0 0,0 0 0 15,0 10-8-15,-3 5-2 0,-1 1 0 0,4 6 0 16,0-3-14-16,0 3-3 0,4 0-1 0,-4 3 0 15,0-3-18-15,0-3-3 0,3-1-1 0,-3-2 0 16,0 0-4-16,4-7-1 0,-4 1 0 0,0-1 0 16,0-9 11-16,0 0 1 0,0 0 1 0,0 0 0 15,0 0-11-15,0 0-2 0,0 0-1 0,0 0 0 16,0 0 17-16,0 0 4 0,0-3 1 0,0-3 0 16,0-4-2-16,0 1-1 0,0-7 0 0,0 4 0 15,0-1-30-15,0-3 0 0,0 4 0 0,0-7 0 16,0 0 0-16,0-3 0 0,0-3 8 0,0 3-8 15,0 0 0-15,-4 3 0 0,4 4 0 0,-3-4 0 16,3 10 0-16,-4-4 0 0,1 4 0 0,-4-4 0 16,3 4 0-16,1-1 0 0,-4 1 0 0,3-1 0 15,4 4-42-15,0-3-5 0,4 6-1 0,-1-4 0 16,1-2 37-16,-1 6 11 0,1-3 0 0,3-4 0 16,0 7-10-16,7 0 10 0,-3-3-8 0,3 2 8 15,0 8-14-15,0-1 2 0,3 0 1 0,-2 3 0 16,-1 4-30-16,0-10-7 0,3 9 0 0,-2-3-1 15,-5-3-45-15,4-3-9 0,-3 7-1 0,-4-7-1 16,3 0-85-16,-2 3-17 0</inkml:trace>
  <inkml:trace contextRef="#ctx0" brushRef="#br0" timeOffset="52909.443">21491 7482 1579 0,'0'0'32'0,"0"0"10"0,0 0-34 0,0 0-8 0,0 0 0 0,0 0 0 15,0 0 53-15,0 0 9 0,-7 0 2 0,0-3 0 16,-3-6-20-16,-1-4-4 0,0 1-1 0,1-1 0 15,-1 7-22-15,1 6-4 0,-4 0-1 0,3 6 0 16,0 0-12-16,1 1 0 0,-1 2 0 0,1 1 0 16,-1-1 0-16,0 7 0 0,4-4 0 0,0 13 0 15,0-3 9-15,0 3-1 0,4 0 0 0,3 4 0 16,-4 2-8-16,4-3 0 0,-3 3 0 0,3-5 0 16,3-11 0-16,1-2 8 0,-4-13-8 0,3 6 8 15,4 0 16-15,0-3 4 0,4 1 0 0,-4-1 0 16,0 0-2-16,0 0 0 0,0 0 0 0,4-3 0 15,-4-6 2-15,0 0 1 0,3-4 0 0,-3-2 0 16,1-7-6-16,-5 3-2 0,4-6 0 0,-3 0 0 0,3 0-7 16,-4-9-2-16,4 3 0 0,-3 3 0 0,-1-4-12 15,-3 7 0-15,4-3 0 0,-4 7 0 0,0 2 0 0,3 0-10 16,-3 7 2-16,0-1 0 0,4 1 8 0,-4 3 0 16,0-1 0-16,0 7 0 15,0 10-34-15,0 6-8 0,3 6-2 0,-3 3 0 0,0-13 36 0,0-2 8 0,0-10 0 16,-3 6 0-16,3 3 23 0,-4 1 6 15,4 2 2-15,0 4 0 0,0 3-31 0,0-4 0 0,0 4 0 16,0 0 0-16,4 0 0 0,-4 0 0 0,0-4 0 0,3 1 0 16,1 0 0-16,-1-4 8 0,5-2-8 0,-1-1 0 15,0 0 0-15,0 4 0 0,0-7-9 0,3 0 9 16,1-2-208-16,-4-4-35 16</inkml:trace>
  <inkml:trace contextRef="#ctx0" brushRef="#br0" timeOffset="53338.841">21685 7464 1022 0,'-10'9'21'0,"6"-3"5"0,4-6-26 15,-7-6 0-15,4-3 0 0,-1 2 0 0,4 7 72 0,0 0 8 0,0 0 3 0,-3 7 0 16,3-7-15-16,0 6-4 0,0-6 0 0,0 3 0 15,0 6 40-15,0-2 7 0,0-4 1 0,0 3 1 16,0-6-39-16,0 0-8 0,0 0-2 0,3 13 0 16,1 5-39-16,-1 11-8 0,-3 8-1 0,4-15-1 15,-1-3-15-15,4 0 0 0,0-10 0 0,-3 1 0 16,3-7 0-16,0-3 0 0,0-3 0 0,0 3 0 16,0 0 0-16,0 3 0 0,0 0 0 0,0 0 0 15,0 3 0-15,0-3 0 0,0 1 0 0,0-1 0 16,0-3-48-1,1 0-13-15,-1 0-3 0</inkml:trace>
  <inkml:trace contextRef="#ctx0" brushRef="#br0" timeOffset="53717.447">21943 7313 1094 0,'-7'9'23'0,"-4"1"5"0,4-4-28 15,0 0 0-15,-4-2 0 0,4 5 0 0,-3 10 56 0,-1 3 7 0,1 3 1 0,-1-6 0 16,0-7 44-16,1-2 8 0,3-1 3 0,-4 7 0 16,1 6-37-16,-4 9-7 0,3 7-2 0,0-1 0 15,1-12-7-15,-1-6-2 0,4-6 0 0,0 2 0 16,0 7-51-16,4 6-13 0,-1 1 0 0,0 2 0 16,1 0 0-16,3-2 0 0,-4-4 0 0,4 0 0 15,0-6 0-15,-3-4 0 0,3-8 0 0,-4 2 0 16,4-9 0-16,0 0 0 0,0 0 0 0,0 0 0 15,0 0-111-15,0 0-21 0,0 0-5 0</inkml:trace>
  <inkml:trace contextRef="#ctx0" brushRef="#br0" timeOffset="54559.559">22056 7586 874 0,'0'0'18'0,"0"0"4"16,0 0-22-16,-4 6 0 0,4-6 0 0,0 0 0 16,-7 6 72-16,4 1 11 0,3-7 1 0,-4 3 1 15,4-3-38-15,0 0-8 0,0 0-2 0,-7 9 0 16,3-3 21-16,-3-2 4 0,0 5 1 0,0 0 0 15,4-2-50-15,-1-1-13 0,4-6 0 0,-3 6 0 16,-1 0 50-16,1 1 5 0,-1-1 1 0,1 0 0 16,-1 4-39-16,1-4-7 0,-1 3-2 0,4 1 0 15,-4-1 26-15,1 7 5 0,3-7 1 0,-4 7 0 0,1-7-24 16,3 1-4-16,-4-4 0 0,1 3-1 16,3 1 1-16,0-4 0 0,0 0 0 0,3 1 0 0,-3-1 17 0,4-3 4 15,-4 0 1-15,3-3 0 0,4 6-2 0,1-6 0 0,-1-6 0 0,3 6 0 16,-3 0-13-16,0 0-3 0,4 6-1 0,-1-2 0 15,1-4-25-15,0 6-5 0,3-3-1 0,0-3 0 16,0 0 16-16,0 0 0 0,0-9 0 0,-3 9 0 16,3-4 0-16,0-2 0 0,-3 3 0 0,-1-3 0 15,-3-10 0-15,-3-3 0 0,-1-3 0 0,-3-3 0 16,4 6 0-16,-1 1 0 0,1 5 0 0,-4 4 0 16,0 9 48-16,0 0 13 0,0 0 3 0,0 0 0 15,0 0-103-15,-4-3-20 0,-3-4-4 0,0-2-1 16,-3-10 52-16,-1-6 12 0,0-3 0 0,-3 6 0 15,0 3-23-15,0 3-1 0,0 4-1 0,-4 2 0 16,4 4-11-16,4 3-3 0,-4 3 0 0,-1 3 0 16,5-3 48-16,-4 3 10 0,0 0 1 0,3 7 1 15,-3-1-21-15,3 7 0 0,1 3 0 0,3-4-12 16,-4 4-3-16,4 0-1 0,4 3 0 0,-4-6 0 16,3-4 1-16,0 1 0 0,1-1 0 0,3-6 0 15,0-6-129-15,0 0-27 0,7 0-5 0</inkml:trace>
  <inkml:trace contextRef="#ctx0" brushRef="#br0" timeOffset="55310.857">22278 7592 1552 0,'0'0'44'0,"0"0"10"0,0 0-43 0,-4 6-11 0,4-6 0 0,0 10 0 15,-3-1 53-15,3 1 9 0,0-1 2 0,-4 7 0 16,4-7 0-16,0 0 0 0,0 1 0 0,0-1 0 15,0-9-24-15,0 0-4 0,0 0 0 0,0 0-1 16,0 0-35-16,0 0 0 0,0 0 0 0,0 0 0 16,0 0 0-16,0 3 0 0,4 4 0 0,-4-7 0 15,0 0 0-15,0 0 0 0,0 0 0 0,0 9 0 16,0 0-21-16,-4 4-11 0,4 0-3 0,-3 5 0 16,3-2 35-16,-4 0 0 0,1-1 0 0,-1-2 0 15,1-7 0-15,3-6 0 0,0 0 0 0,0 0 0 16,0 0 0-16,0 0 0 0,0 0 0 0,0 0 0 15,0 0 0-15,0 0 0 0,0 0 0 0,0 0 0 16,3-3 0-16,-3 3 0 0,4 0 0 0,-4 0 0 16,0 0 21-16,0 0 11 0,7 0 3 0,-7 0 0 15,0 0-12-15,0 0-3 0,3-6 0 0,1-4 0 16,-4-2-8-16,0-4-3 0,3-3 0 0,-3 1 0 16,0 8-9-16,0 10 0 0,0 0 0 0,0 0 0 0,0-3 0 15,4-6 0-15,-4-4 0 0,3-9 0 16,1 0 0-16,-4 0 0 0,3-3 0 0,1 0 0 0,0 9 0 15,-1 7 0-15,1 6 0 0,-1-7 0 0,1-2 0 16,-1-1 0-16,1 1 0 0,-1 6 0 0,4-4 0 16,0 7 0-16,-3 3 0 0,3-6 53 0,-7 6 9 15,7 0 2-15,0 0 0 0,0 0-52 0,-3-10-12 0,3 7 0 0,0-3 0 16,0-7 0-16,-4-2 0 0,4-4 0 0,-3 3 0 16,3 7 0-16,-3 3 0 0,-4 6 0 0,0 0 0 15,3 0 0-15,4 0 0 0,0 0 0 0,-3 6 0 16,-1 3 0-16,1 7 0 0,-4 0 0 0,3-1 0 15,1-2-23-15,-4-4 3 0,0-9 0 0,3 3 0 16,1 7-17-16,-4 5-3 0,0 1-1 0,0 3 0 16,0 3 28-16,0 0 13 0,0 0-12 0,0-3 12 15,0 6 0-15,3-13 0 0,1 4 0 0,-1 0 12 16,1 2-20-16,-1 1-4 0,1 9-1 0,3-6 0 16,-3-3 13-16,-1-6-9 0,4-4 9 0,-3 1-8 15,-1-4-32-15,4 0-7 0,-7 3-1 0</inkml:trace>
  <inkml:trace contextRef="#ctx0" brushRef="#br0" timeOffset="58747.381">23551 7523 1292 0,'0'0'27'0,"0"0"5"0,0 0-32 0,0 0 0 0,0 0 0 0,0 0 0 15,0 0 16-15,-7 6-3 0,-3-3-1 0,-1 1 0 16,-3-1 40-16,4 0 7 0,-5-3 1 0,1 3 1 16,-3 3 27-16,3 7 4 0,-1-1 2 0,1-2 0 15,-3-1-22-15,3-6-4 0,3-3 0 0,-3 0-1 16,3 0-36-16,-3-6-7 0,4-3-2 0,-5-1 0 16,5 4-22-16,-4 3 9 0,3 3-9 0,-3 3 0 15,4 3 0-15,2 4 0 0,-2-1 0 0,6 7-12 16,-3-7 12-16,4 10 0 0,-1-3 0 0,1-1-9 15,3 1 9-15,0 0 0 0,0-1-9 0,3 4 9 16,1-3 0-16,-1-4-11 0,4 1 11 0,0-1-8 16,0-5 8-16,4-1 0 0,0-3 0 0,3-3-8 15,-4-3 8-15,4-3 0 0,1-1 0 0,-1-2 0 16,0-7 0-16,3 7 0 0,1-10 0 0,3 0 0 16,-3-6 10-16,3-6-2 0,4-4-8 0,-4 1 12 15,0 3-12-15,4 2 0 0,-4 1 0 0,0 6 0 16,-3 3 0-16,3 4 9 0,0 2-9 0,0-3 8 15,-7-2 4-15,0-4 1 0,1-6 0 0,-1 6 0 16,0-7-13-16,-4 1-13 0,1-3 2 0,0-4 1 16,-4 1 10-16,0-1-10 0,0-2 10 0,-7 8-10 15,0-2-31-15,-4 3-7 0,-6 0 0 0,3 6-1 16,-8 0-20-16,1 6-4 0,0-3-1 0,-7 4 0 0,0-1 46 16,0 0 8-16,-4 4 3 0,0 2 0 0,4 1 35 15,3 3 7-15,-3 6 2 0,4 0 0 0,3 0 5 16,-1 0 0-16,5 0 1 0,-1 6 0 0,4 3-24 0,0 1-9 15,4 2 0-15,-1 7 9 0,1 0-1 0,3 9-8 0,0 3 12 0,3 4-4 16,1-7 6-16,-1 0 1 0,1 1 0 0,3 2 0 16,-4 3-7-16,4 1-8 0,0 6 11 15,0-4-11-15,1 10 0 0,-5-6 0 0,4-3 0 0,-3 6 0 16,-4-13 0-16,-4-9 0 0,1-3 0 0,-4 6 0 16,3 3 0-16,0 3 0 0,1 1 0 0,-1 5 0 15,1-2 27-15,-1-7-2 0,1-3 0 0,3 0 0 16,-4-6-40-16,4-3-8 0,0-1-1 0,4-2-1 15,-4-4 25-15,3 1 0 0,4-4 0 0,0-3 0 16,1 7-28-16,2-4 0 0,4-3 0 16,0-3 0-16,-3 6-6 0,3-3-2 0,0-3 0 0</inkml:trace>
  <inkml:trace contextRef="#ctx0" brushRef="#br0" timeOffset="59361.6">23851 7551 1579 0,'-3'10'32'0,"-1"-1"10"0,4-9-34 0,0 0-8 0,0 0 0 0,0 0 0 16,-7 3 53-16,0 0 9 0,0-3 2 0,-4 0 0 16,4-3 0-16,-3 0 0 0,3 0 0 0,-4 3 0 15,1 9-52-15,3 7-12 0,0 6 0 0,-1 0 0 16,-2-6 0-16,3-4 0 0,-4-2 0 0,4-1 0 15,-3 0 0-15,3-5 0 0,0-1 0 0,3 6 0 16,0 4 0-16,1 5 0 0,-1 4 0 0,4 0 0 16,0-3 0-16,4-9 0 0,-1-1 0 0,1-3 0 15,3 4 34-15,0-7 4 0,-3 3 1 0,3-3 0 16,0 7-11-16,0-10-3 0,3 6 0 0,-3-3 0 16,4-3-25-16,-4 0 0 0,4-3 0 0,-1-3 0 15,-3 6 0-15,4-4 0 0,-4-2 0 0,0-3 0 16,0-1 0-16,0-5 0 0,-7-7 0 0,4 3 0 15,-1 3 0-15,-3 1 0 0,0-4 0 0,4 12 0 16,-4 4 0-16,0 3 0 0,0 0 0 0,0 0 0 16,0 0 0-16,3-6 0 0,-3 0 0 0,4 3 0 15,-4 3 0-15,0 0 0 0,0 0 0 0,-4 6 0 0,1 3 0 0,-1 1 0 16,1-1 0-16,3 1 0 0,0-10 0 0,0 0 0 0,0-10 0 0,0 10 0 16,0 0 0-16,0 16 0 0,0 3 0 15,3-1 0-15,-3-2 0 0,4-3 0 0,-4-4 0 0,3 1 0 16,-3-4 0-16,0-6 0 0,0 0 0 0,4 6 0 15,-4 3 0 1,3-5-11-16,1 5 1 0,-1 0 0 0,1-2-138 16,3-4-27-16,0-3-5 0</inkml:trace>
  <inkml:trace contextRef="#ctx0" brushRef="#br0" timeOffset="59948.162">23989 7743 1121 0,'-4'-10'47'15,"4"10"-38"1,0 0 67-16,0 10 12 0,0 5 4 0,0-2 0 16,0-1-52-16,0-2-9 0,0-4-3 0,-3 0 0 0,3 4-4 0,0-4 0 15,0 0-1-15,0 4 0 16,0-10 15-16,0 0 3 0,0 0 1 0,0 3 0 0,3 3-34 16,-3 3-8-16,4 1 0 0,-4-1 0 0,0 4 43 0,0 2 6 0,0 1 2 0,0-3 0 15,0-1-31-15,0-12-5 16,0 0-2-16,0 0 0 0,3-3-13 0,-3-3 0 15,0-4 0-15,4-2 0 0,-4 6 47 0,3-4 6 0,-3 10 2 0,4-9 0 16,3 6-39-16,-3-4-7 0,-1 4-1 0,4-3-8 16,-3-3 0-16,-1-1 0 0,4 1 0 0,-3-4-9 15,-1-2 9-15,4-4-12 0,-3-3 12 0,-1 3-12 16,1 10 12-16,-4 9-12 0,0 0 12 0,0 0-12 16,0 0-26-16,3-4-6 15,1-2 0-15,0-3-1 0,-1 6 36 0,4-1 9 0,0 1 0 0,0-3 0 16,-3 6 0-16,3-3 0 0,0 0 0 0,-4 0 0 15,4 0 0-15,1-1 0 0,2 1 0 0,-3 0 0 16,0 3 0-16,0 3 0 0,-7-3 0 0,7 3 0 16,-7-3 0-16,7-3 0 0,0 0 0 0,-7 3 0 15,11 6 0-15,-4 7 0 0,0 3 0 0,-3-4 0 16,3 4 0-16,-4-4 0 0,1 1 0 0,-4-4 0 16,0 4 0-16,0-4 0 0,0 1 0 0,-4-1 0 15,4 1-23-15,0-1-2 0,0-3-1 0,0 10 0 16,4-4-61-16,-4 7-12 0,3 3-2 0</inkml:trace>
  <inkml:trace contextRef="#ctx0" brushRef="#br0" timeOffset="60546.998">24560 7542 1579 0,'0'0'32'0,"0"0"10"0,0 0-34 0,-7 0-8 0,0 3 0 0,7-3 0 16,0 0 118-16,0 0 22 0,-7-6 4 0,0-1 0 15,7 7-77-15,0 0-16 0,-7 0-3 0,0 7-1 16,4-4-47-16,-1 6-21 0,0-2 1 0,4-7 1 16,0 0 31-16,0 0 5 0,-7 0 2 0,0 3 0 15,0 9-19-15,4 7-14 0,-4 6 2 0,3-6 1 16,-3 3 11-16,0-13 16 0,7-9-4 0,-7 10-1 16,-4 2-11-16,8-2-16 0,-4 2 4 0,0-2 1 15,7-10 11-15,0 0 11 0,0 0-3 0,0 0 0 16,0 0-8-16,0 0 0 0,0 0 0 0,0 0 8 15,3 12-8-15,-3 7 0 0,4 6 0 0,-1-9 0 16,4-4 0-16,-3 1 0 0,0-10 0 0,-4-3 0 16,7 3 0-16,-7-3 0 0,0 0 0 0,3 6 0 15,-3-6 0-15,4 7 0 0,-4-7 0 0,7 3 0 16,-4 0 0-16,4 3 0 0,4 0 0 0,-4 4 0 0,-4-7 0 16,-3-3 0-16,0 0 0 0,7 0 0 0,-7 0 0 15,0 0 0-15,8 0 0 0,-8 0 0 0,0 0 18 16,0 0-2-16,3 9 0 0,-3 1 0 0,4-1-25 0,-4 7-6 0,0 0-1 0,-4-4 0 15,-3 1 16-15,3-4 0 0,-3-3 0 0,-3 1 0 16,3-7 12-16,0-4 6 0,-4 1 1 0,4 0 0 16,-3 3-19-16,-1 3 10 0,0 4-10 0,1-1 8 15,-1-3-24-15,1-3-6 0,3-3-1 0,-4 0 0 16,0 3-1-16,4 0 0 0,-3 0 0 0,3 0 0 16,0 3-166-16,-4 0-34 0,4 3-6 15</inkml:trace>
  <inkml:trace contextRef="#ctx0" brushRef="#br0" timeOffset="61505.796">25308 7545 1017 0,'-10'31'21'0,"3"-21"-21"15,3-4 0-15,1 0 0 16,3-6 56-16,0 0 6 0,0 0 2 0,0 0 0 15,0 0-30-15,0 0-6 0,-4 0 0 0,4 0-1 16,0 0 29-16,0 0 7 0,0 0 1 0,0 0 0 16,0 0 16-16,-7 10 3 0,7-10 1 0,-4 6 0 15,1 3-32-15,-4 4-7 0,3 0-1 0,1 2 0 16,-1 4-35-16,1 0-9 0,-1 3 0 0,1-3 0 16,-1-1 0-16,4-5 0 0,-3-4 0 0,3 1 0 0,-4-1 0 15,4 1 0-15,0-1 0 0,0 0 0 0,-3-2 34 0,-1-4 5 16,4-3 1-16,0 0 0 0,0 0-19 0,-3 0-3 0,3 0-1 15,0 0 0-15,0 0-8 16,0 0-1-16,0 0-8 0,0 0 12 0,0 0-12 0,0 0 0 0,0 0 0 0,0-10 0 16,0 1 0-16,0 0 0 0,0-4 0 0,0 0 0 15,0 1 0-15,3-1 0 0,-3 1 0 0,4-4 0 16,-4 0 0-16,0 1-15 0,0-4 5 0,0 3 1 16,3-2 9-16,-3-4 0 0,4 3 0 0,-1 3-8 15,1-3 8-15,-4-3 0 0,3 10 0 0,1-4-8 16,-4 16 8-16,3-12 0 0,1-1 0 0,-4 13 0 15,3-6-8-15,1 15 8 0,-1-3-8 0,1 4 8 16,3-4-9-16,-3-3 9 0,3 0-10 0,0-3 10 16,0-6-8-16,0 0 8 0,0-4 0 0,0 1-9 15,0 3 9-15,-4 6-8 0,4 0 8 0,1 9-8 16,-1-3 8-16,0 4 0 0,0 2 0 0,0 4 0 16,-4 6 0-16,4 6 0 0,-3 4 0 0,-1 2 0 15,1-6-28-15,-1-9-4 0,1-3-1 0,-4 3 0 16,4-4 57-16,-4 4 12 0,3-3 3 0,-3-4 0 15,4 4-39-15,-4-7-12 0,3 1 0 0,-3-1 0 16,0-3-9-16,4-2-3 0,-4-4 0 0,0 0 0 16,0 0-25-16,0 0-6 0,0 0-1 0,0 0 0 15,0 0-54-15,0 0-11 0,0 0-3 0</inkml:trace>
  <inkml:trace contextRef="#ctx0" brushRef="#br0" timeOffset="62095.267">25672 7608 1074 0,'-4'0'30'0,"4"-10"8"0,0 1-30 0,-3-4-8 0,-1 4 0 0,4 0 0 16,-3 2 104-16,-1 1 19 0,4 6 4 0,0 0 1 16,-4-6-52-16,1-1-9 0,-1 4-3 0,-3 3 0 15,0 10 0-15,4 9 0 0,-4 6 0 0,0-3 0 16,0-10-51-16,0 4-13 0,-1-13 0 0,-2 3 0 16,3 4 0-16,-4-4 0 0,4 3 0 0,-3-2 0 15,3-1 40-15,7-6 6 0,0 0 1 0,0 0 0 16,0 0-25-16,0 0-5 0,0 0-1 0,-4 6 0 15,4-6-16-15,0 6 0 0,0 1 0 0,4-1 0 16,-1 6 0-16,4 4 0 0,0 3 0 0,0-3 0 16,0-1 0-16,4-8 0 0,-1-1 0 0,5-3 0 15,-5 0 38-15,4 0 1 0,0-3 0 0,1 0 0 16,-5-9-28-16,4-4-11 0,0-9 8 0,-3 10-8 16,0 2 0-16,3-5 0 0,-4 8 0 0,1 1 0 15,-1 3 0-15,-3 0-9 0,4 3 9 0,-4 0-10 0,-3 0 10 16,-1-6-12-16,1-1 12 0,-1 1-12 15,-3 6-14-15,0-3-3 0,4-3-1 0,-4 6 0 0,3-7 30 0,-3 1 16 16,-3 3-1-16,3-3-1 0,-4 0-14 0,1-1 0 0,-1 1 0 16,-3 3 0-16,7 3-13 0,-7 0 1 0,-4 3 0 0,4-6 0 15,-3-3 12-15,3-4 0 0,0-9 0 0,-4 4 10 16,4 2-10-16,-4 4 0 0,1-1-12 0,-4 10 12 16,3 7-16-16,1 8 5 0,-5 7 1 0,5 0 0 15,-1-12-34-15,1-1-6 16,-1-3-2-16,1-3 0 0,2 1 42 0,8-4 10 0,0 0 0 0,-3 3 0 15,3-3-207-15,-4 9-39 0,4-3-8 16</inkml:trace>
  <inkml:trace contextRef="#ctx0" brushRef="#br0" timeOffset="62578.485">25908 6777 1060 0,'0'0'22'0,"0"0"5"0,0 0-27 0,0 0 0 0,-7 6 0 0,0 0 0 16,3 4 64-16,1 2 7 0,-1 1 1 0,1-1 1 16,-1 7-7-16,1 9-2 0,3-2 0 0,-4-1 0 15,1-7-20-15,-1 1-4 0,4-9 0 0,-3 8-1 16,3 4-11-16,0 7-3 0,0-1 0 0,0 9 0 15,0-5 27-15,3 2 6 0,-3-2 1 0,0 2 0 16,4 1-43-16,-1 2-16 0,1-2 11 0,-1-1-11 16,1-6 0-16,3-2 0 0,0-8 0 0,0 4 0 15,0 3 0-15,0 4 0 0,-3-1 0 0,3 3 0 16,0-9 0-16,-4 3 0 0,4-3 0 0,0 0 0 16,0-3 0-16,-3 0 0 0,3 6 0 0,-3-3 0 15,-1-7-14-15,1-2-9 0,-1 0-1 0,-3-4-1 16,0-3-135-16,0-6-28 0,0 0-4 0</inkml:trace>
  <inkml:trace contextRef="#ctx0" brushRef="#br0" timeOffset="62979.054">25619 7322 1337 0,'0'0'28'0,"0"0"6"0,0 0-34 0,0 0 0 0,0 0 0 0,0 0 0 15,0 0 109-15,0 0 15 0,0 0 4 0,7-3 0 16,-4-3-52-16,4-3-9 0,0-1-3 0,4 4 0 16,0 3 0-16,-1 3 0 0,1 3 0 0,-1 3 0 15,1-3-51-15,3-3-13 0,-3-3 0 0,-1 3 0 16,4-3 0-16,-3 0 0 0,-1 0 0 0,1-3 0 16,3-1 0-16,-3 1 0 0,-1-3 0 0,4 2 0 15,1-2 0-15,-5 9 9 0,8 0-9 0,-1 0 8 16,1 0-24-16,-4 0-6 0,4 9-1 0,-4-9 0 15,0 0-69-15,0 0-13 0,0 0-3 0,0-3-1 16,0 3-118-16,1 0-23 0,-1 3-5 0</inkml:trace>
  <inkml:trace contextRef="#ctx0" brushRef="#br0" timeOffset="63611.329">26194 7385 1337 0,'0'0'28'0,"0"0"6"0,0 0-34 0,0 0 0 0,0 0 0 0,0 10 0 16,0 2 101-16,0 1 14 0,0 2 2 0,-4 4 1 15,4-9-36-15,-3-1-7 0,3 0-2 0,0 1 0 16,0-10-57-16,0 0-16 0,0 0 0 0,0 0 0 16,0 9 56-16,3 7 7 0,-3-1 1 0,0 4 0 15,4 0-52-15,-4-3-12 0,3 3 0 0,-3-7 0 16,4-2 0-16,-4-1 0 0,0-9 0 0,0 0 0 16,0 13 31-16,0-4 3 0,0 0 1 0,0-9 0 15,0 0-19-15,0 0-3 0,0 0-1 0,0 0 0 16,0 0 4-16,0 0 1 0,0 0 0 0,0 0 0 15,0 0-17-15,0 0 0 0,0 0 0 0,0 0 0 16,0 0 0-16,0 0 0 0,0 0 0 0,0 0 0 16,0 0 0-16,0 0 0 0,0 0 0 0,-4-3 0 15,4 0 0-15,-3-6 0 0,3 2 0 0,0-2 0 16,-4-10 0-16,4 10 0 0,-3-10 0 0,-1 3 0 16,4 4 0-16,0-1 0 0,0 7 0 0,0 0 0 15,0-4 0-15,-3 1 0 0,3-7 0 0,0 13 0 16,0-3-20-16,0 6-7 0,0 0-1 0,0-10-1 15,0 1-5-15,3 0-1 0,-3-7 0 0,4 0 0 16,-1 0 59-16,-3 7 11 0,4 0 2 0,-1-4 1 16,1 4-30-16,-1 6-8 0,1-4 0 0,-1-2 0 0,-3 9 0 0,4 0 0 15,3-3 0-15,-7 3 0 0,4-6 0 16,3 6 0-16,0 0 0 0,-4-4 0 0,1-2 0 0,3 6 0 16,0 0 0-16,-4 0-8 0,4 6 8 0,0-2 0 0,0 2-9 15,1-3 9-15,-5 3-8 0,4-6 8 0,0 0-10 0,-3 0 10 31,3 0-35-31,0 0-1 0,0-6 0 0,0 6 0 0,0 0-66 0,4-3-14 16,-4-3-2-16,0 6-1 0,3 0-7 16,-3 0-2-16,4 0 0 0</inkml:trace>
  <inkml:trace contextRef="#ctx0" brushRef="#br0" timeOffset="64212.336">26402 7523 1337 0,'0'0'56'16,"0"0"-44"-1,0 6 92-15,-4 4 20 0,4-4 3 0,0-6 1 16,0 0-52-16,0 0-9 0,0 0-3 0,7 3 0 16,-3 0 0-16,3 4 0 0,0-4 0 0,-3 0 0 15,3-3-22-15,0 0-5 0,0-3-1 0,0 0 0 0,0 3-6 0,-4-4-2 0,-3 4 0 0,7-3 0 16,-3-3-36-16,-4 0-8 0,0-1-2 0,0-2 0 16,0-3 18-16,4 2 0 0,-1-2 0 0,4 2 0 31,-3 1-38-31,-1 3-7 0,1-1-2 0,-1 1 0 0,1 0 38 0,-1-4 9 0,4 1 0 0,-7-1 0 15,4 1-9-15,-4 0 0 0,0-4 0 0,0 4 0 16,0-1-37-16,-4 7-7 16,4 3-2-16,0-6 0 0,0 6 44 0,-7-9 11 0,4 5 0 0,3 4 0 15,0 0 0-15,0 0 0 0,0 0 0 0,-4 4 0 16,-3 5-53-16,0 0-9 0,-3 1-2 0,-1 2 0 16,4 1 52-16,-4 6 12 0,4 3 0 0,0-10 0 15,0-2 48-15,0-1 13 0,0-3 3 0,3-3 0 16,-3 7-22-16,4-1-4 0,-1 1-1 0,1-1 0 15,3 3 3-15,-4-2 1 0,4-1 0 0,0 4 0 16,0-4-11-16,0 4-2 0,4-4-1 0,-1 4 0 16,1-4-15-16,3 1-2 0,-4-1-1 0,5 4 0 15,-5-1-9-15,4 1 0 0,0 2 0 0,-3 1 0 16,-1-4 13-16,-3-5 1 0,0 2 0 0,0-9 0 16,0 0-114-16,7 0-24 0,4-3-4 0,-4-3 0 15,4 6 52-15,-1 0 10 0,-3 0 2 0,4 0 1 16,-4 0-1-16,3 0 0 0,-3-3 0 0,4 3 0 15,-4 3-51-15,4-3-10 0,-1 0-3 0</inkml:trace>
  <inkml:trace contextRef="#ctx0" brushRef="#br0" timeOffset="65376.261">27333 7460 1094 0,'-3'-18'23'0,"-1"-4"5"16,1 6-28-16,3 16 0 0,-4-9 0 0,4 9 0 15,0 0 99-15,0 0 14 0,-7-10 3 0,7 10 1 16,-11-9-33-16,4 9-8 0,0-3 0 0,7 3-1 16,-7 0-60-16,-3 0-15 0,3 0 0 0,-4 3 0 15,4-3 39-15,-4 0 5 0,1-3 0 0,-1 3 1 16,1 3-30-16,-1-3-7 0,4 6 0 0,-7-3-8 0,3 0 12 16,-3 0-4-16,0-3 0 0,0 4-8 0,3 2 11 0,4 6-11 0,0 1 10 15,0 3-10-15,0-7 0 0,0 0 0 0,0-5 0 16,4 5 0-16,-1-3 0 0,4-6 0 0,-3 3 0 0,3-3 0 15,0 10 0-15,0-10 0 0,0 0 0 0,3 9 0 16,1-3 57-16,-1-2 6 0,4 5 1 0,-3-3 0 16,3-6-64-16,0-3 0 0,0 3-9 0,0-6 0 15,0 0 9-15,0 6 12 0,-3-4-2 0,3-2-1 16,0 6-9-16,-4 0 0 0,4 6 0 0,0-2 0 16,4 5 0-16,-4 0 0 0,4-2 0 0,-4-1 0 15,0-3 0-15,3 0 0 0,-3-3 0 0,4 6 0 16,-4 7 0-16,0 6 0 0,0 3 0 0,-3-3 0 15,3-4 0-15,-4-5 0 0,4-10 0 0,-3 3 0 16,-1 3 0-16,1 0 0 0,-1 4 0 0,-3 2 0 16,4-2 0-16,-4-4-12 0,0 3 2 0,0 1 1 15,-4-1 9-15,1 1 0 0,-1-4 0 0,4-6 0 16,-10 3 0-16,3-6 0 0,-4-3 0 0,4 6 0 16,-4-4 0-16,1 4 11 0,-1 0-1 0,1-6 0 15,-1 6-10-15,0-3 0 0,1-3 0 0,-4 6 0 16,3 0 8-16,1 0-8 0,-1 6 12 0,4-3-4 15,-4-6-8-15,4-3-9 0,-3-1 9 0,-1-2-13 16,4 0 13-16,-3-1 0 0,-1 4 0 0,0 0 0 16,4-1-54-16,0 4-8 0,4 0-2 0</inkml:trace>
  <inkml:trace contextRef="#ctx0" brushRef="#br0" timeOffset="65951.311">27608 7529 1337 0,'0'0'28'15,"0"0"6"-15,-7 3-34 0,-3 1 0 0,-1 2 0 0,1 0 0 16,-1-3 64-16,-3-3 5 0,0-3 2 0,0 0 0 16,0 0-19-16,-1 3-3 0,1 3-1 0,0 3 0 15,0 4-31-15,0 5-6 0,0 4-2 0,0 0 0 16,3-6-9-16,1 5 0 0,3-5 0 0,-4-1 0 15,7-2 49-15,-3-1 8 0,4 1 2 0,3-10 0 16,0 0-28-16,0 0-6 0,0 0-1 0,0 0 0 16,0 15-34-16,7 4-7 0,-4 6-2 0,5-3 0 15,2-6 33-15,-3-4 6 0,7-2 2 0,-3-1 0 0,3-6 16 16,-3 4 3-16,-1-4 1 0,4 0 0 16,0-3-85-16,-3-3-17 0,3-3-3 0,-3-4-1 0,-1-2 52 0,-3-4 12 15,0-6 0-15,-3 0 0 0,-1 9 48 16,1-2 13-16,-1 8 3 0,-3-2 0 15,0 6-103-15,0 3-20 0,0 0-4 0,0 0-1 0,-3-6 52 0,-1 3 12 16,1-1 0-16,-4 1 0 0,7 3 0 0,-7 0 0 0,0 0 0 16,3 7 0-16,-3-4 0 0,0 3 0 0,4 3 0 0,3-9 0 15,-4 7 0-15,4-7 0 0,-7 3 0 16,3 3 0-16,1 7 0 0,-1 2 0 0,4 7 0 16,4 0 0-16,-4-3 0 0,3-6 0 0,4-4 0 0,-3-3 0 15,3 4-25-15,0-1 1 0,0-3 0 0,0-3 0 16,4-3-64-16,-4 7-12 15,0-4-2-15</inkml:trace>
  <inkml:trace contextRef="#ctx0" brushRef="#br0" timeOffset="66395.452">27594 7021 850 0,'0'0'17'0,"7"7"6"0,-3-1-23 15,-1 3 0-15,1 1 0 0,-1-1 0 0,1 1 107 0,-4-4 17 0,4 3 3 0,-1 1 1 16,-3 8-52-16,4-2-9 0,-1 3-3 0,1 0 0 16,-1 3 0-16,1 0 0 0,3 6 0 0,-4 0 0 15,4 3-51-15,-3 1-13 0,-1 2 0 0,4 1 0 16,-3-10 0-16,-1-3 0 0,1-6 0 0,0 2 0 15,-1 11 30-15,1-1 3 0,-1 6 1 0,1-2 0 16,-1-10-54-16,-3 3-12 0,4-10-1 0,-4 1-1 16,0 6 34-16,3 3 0 0,-3 3 0 0,4-3 0 15,-4-6 0-15,0 0 0 0,-4-6 0 0</inkml:trace>
  <inkml:trace contextRef="#ctx0" brushRef="#br0" timeOffset="66867.45">27732 6962 1094 0,'0'0'23'0,"0"9"5"0,0-2-28 0,0 2 0 0,3 0 0 0,-3 1 0 15,0-1 56-15,4 4 7 0,-4 2 1 0,3 1 0 16,-3 0 0-16,0-4 0 0,0 7 0 0,0 0 0 16,0 0-5-16,4 3-1 0,0 0 0 0,-1 0 0 15,1-1-42-15,3-2-8 0,-4 6-8 0,4-3 12 16,0-3-12-16,0-3 0 0,-3 0 0 0,3-1 0 16,-4-2 0-16,1 6 0 0,3-4 0 0,-3 1 0 15,-1 3 0-15,4 0 0 0,-3-1 0 0,-1 7 0 16,1-3 0-16,-4 0 0 0,3 3 0 0,-3-3 0 15,0-3-13-15,0 0 1 0,4 0 1 0,-1 0 0 16,-3-7-32-16,4 1-6 0,-1-1-2 0,-3-2 0 16,0-10-61-16,0 0-13 0,0 0-3 0</inkml:trace>
  <inkml:trace contextRef="#ctx0" brushRef="#br0" timeOffset="67601.988">27947 7567 1579 0,'0'0'32'0,"0"0"10"15,0 0-34-15,0 9-8 0,-3 10 0 0,3-6 0 16,0 2 113-16,0-2 21 0,0-4 4 0,0-2 1 16,3-1-78-16,-3 0-15 0,0-6-3 0,0 0-1 15,4 6-15-15,-1-2-3 0,1-1-1 0,3 0 0 16,0-3-23-16,0 0-15 0,3-3 3 0,1 0 0 16,0-1 60-16,3-2 13 0,3 0 3 0,-3 0 0 0,4-10-52 15,-4 3-12-15,0-5 0 0,0 2 0 0,-3 7 0 16,-4 5 0-16,0 4 0 0,0-3 0 0,0 0 0 0,0 0 0 15,0-6 0-15,-3 2 0 0,-1-2 0 0,4 3 0 0,0-4 0 16,-3 1 0-16,3 3 0 0,-3-4 0 0,-1 1 0 0,1 6 0 31,-4 3-48-31,3 3-13 0,1 6-3 0,-4-3 0 16,0-6 28-16,0 0 6 0,0 0 1 0,0-6 0 16,-4-6-5-16,-3-4-1 0,4 0 0 0,-4 1 0 0,-1 2 35 0,5 4 0 0,-1-1 0 0,4 10 0 15,-7 6 0-15,0 7 0 0,0 3 0 0,-3-1 0 16,3-5 0-16,0-7 0 0,0 3 0 0,-1-3 0 15,-2 4 44-15,3 2 16 0,-4 0 4 0,1 10 0 16,3 3-52-16,0 6-12 0,-1 4 0 0,1-7 0 16,4-3 0-16,-1-7 0 0,1-5 0 0,-1-4 0 15,1 4 0-15,3-1 0 0,-4 0 0 0,4 1 0 16,0 5 54-16,0 4 8 0,0 0 2 0,0 0 0 16,-3-3-52-16,6-1-12 0,-3-5 0 0,4-1 0 15,-4-9 0-15,0 0 0 0,7 0 0 0,0 0 0 16,0 3 0-16,4 3 0 0,-1-2 0 0,-3 5 0 15,4 7-48-15,-4 2-13 0,0 1-3 0,0 0 0 16,0-6-51-16,7-1-10 0,-3-6-3 0</inkml:trace>
  <inkml:trace contextRef="#ctx0" brushRef="#br0" timeOffset="68551.026">28988 7655 1568 0,'-14'6'32'0,"3"-3"9"16,-3-3-33-16,3-6-8 0,-3-3 0 0,4-4 0 0,-1 10 56 0,-3-3 8 0,0 6 3 0,3 0 0 16,1 0-54-16,-1 9-13 0,1-9 0 0,-1 9 0 15,7-2 0-15,4-7 0 0,0 0 0 0,-7 6 0 16,0 3 0-16,4 1 0 0,-1-1 0 0,4 1 0 16,0-10 54-16,0 0 8 0,0 0 2 0,0 0 0 15,0 0-52-15,0 0-12 0,0 0 0 0,4 6 0 16,-1 13 0-16,4 3 0 0,0 9 0 0,4-6 0 15,0-9-48-15,3-10-13 16,-4-6-3-16,4-3 0 0,4-3 52 0,0 2 12 0,-1 1 0 0,1-3 0 16,3-3 0-16,-3-7 0 0,-1-6 0 0,1 13 0 15,0-4 0-15,-4 7 0 0,-4-1 0 0,1 1 0 16,0 0 0-16,-1-3 0 0,1-1 0 0,-4-6 0 16,3-2 0-16,-3-7 0 0,4-7 0 0,-4 7 0 15,4 3 0-15,-4 6 0 0,3 4 0 0,1-7 0 16,-4 0 0-16,3-6 0 0,-2-6 0 0,-1 0 0 15,-4-1 0-15,1-2 0 0,-4 2 0 0,0 1 0 16,-4-4 0-16,1 1 0 0,-4 0 0 0,-1-4 0 16,-2 10 0-16,3-4 0 0,-7 4 0 0,3 3 0 15,1 9 0-15,3 1 0 0,7 15 0 0,-8 0 0 16,1-3 0-16,0-4 0 0,-3 14 0 0,3-4 0 16,3 6 0-16,-3 0 0 0,0 7 0 0,4 0 0 15,-5 3 0-15,1-1 0 0,4 1 0 0,-4 6 0 16,0 0 0-16,3 4 0 0,1 5 0 0,-1-3 0 0,4 1 0 15,0-4 0-15,0-3 0 0,4 3 0 0,-4 1 0 0,3-1 0 16,1 0 0-16,-4 3 0 0,3 7 0 0,1 3 0 16,-4 0 0-16,3 2 0 0,-3-5 0 0,-3-3 0 0,3-1 0 0,-4-3 0 15,-3-6 0-15,4-3 0 0,-1-3 0 0,1 3 0 16,3-3 0-16,-4 6 0 16,4 0 0-16,-3-3 0 15,3-6-105-15,0-10-19 0,0-6-3 0</inkml:trace>
  <inkml:trace contextRef="#ctx0" brushRef="#br0" timeOffset="69115.378">29129 7724 1579 0,'0'0'32'0,"0"0"10"16,0 0-34-16,0 0-8 0,3 9 0 0,1-3 0 15,-4-6 53-15,7 0 9 0,0 0 2 0,4 0 0 0,-4 4 0 0,3-4 0 0,4 0 0 0,-3 6 0 16,0-6-52-16,-1-6-12 0,1 6 0 0,-1-4 0 16,1-2 0-16,3-3 0 0,-3 6 0 0,-1-7 0 15,-3 1 0-15,4-4 0 0,-4 1 0 0,-4-4 0 16,4-3 0-16,0-6 0 0,-3-3 0 0,-4 6 0 16,4 3 0-16,-4 3 0 0,-4 7 0 0,0-3 0 15,1 8 0-15,-1-2 0 0,-3 6 0 0,0-3 0 16,0 3 0-16,-3 0 0 0,-1 0 0 0,1 3 0 15,-1-3 0-15,0 0 0 0,1 0 0 0,3 0 0 16,-4 0 29-16,4-3 3 0,-4-3 1 0,4 6 0 16,0 0-53-16,0 0-10 15,4 9-2-15,-4 1-1 0,3 5 77 0,1 4 16 0,3 3 4 0,-4 0 0 16,4-3-52-16,0 9-12 0,0-9 0 0,0 0 0 16,0-4 0-16,4-8 0 0,-1-1 0 0,-3 3-10 15,4 4 10-15,-1 6 0 0,1 6 8 0,-1 0-8 16,4-6-47-16,-3-4-13 0,3-2-4 0,0 2 0 15,0 4 52-15,4 0 12 0,-4 0 0 0,3-3 0 16,4-4-156-16,-3-2-29 0,3-7-6 0</inkml:trace>
  <inkml:trace contextRef="#ctx0" brushRef="#br0" timeOffset="69857.099">29979 7573 1728 0,'0'0'49'0,"0"0"11"0,0 0-48 0,0 0-12 16,0 0 0-16,0 0 0 0,0 0 82 0,0 0 14 0,0 0 4 0,0 0 0 16,0 0-75-16,0 0-14 0,0 0-3 0,-7 0-8 15,0 0 0-15,0 3 0 0,0 1 0 16,0-4 0-16,0 3 0 0,0-3 0 0,0 0-10 0,-4 0 10 16,4 3 0-16,-4 0 0 0,4 0 0 0,0 0 0 15,4 0 0-15,-1 7 0 0,4-1 0 0,0 1 0 16,-3-4 0-16,-4-3 0 0,-4 3 12 0,4-3-4 15,0 4-8-15,0-4 8 0,0 0-8 0,0 0 8 16,7-3 4-16,-7 6 0 0,3 1 0 0,-3-1 0 16,4 3 6-16,-4-2 2 0,3 2 0 0,-3 0 0 15,3 1-2-15,1-1 0 0,3 1 0 0,-4-1 0 16,1 7-9-16,3-7-1 0,3 4-8 0,-3-1 12 16,0-2-12-16,4-1 8 0,-4-9-8 0,7 9 0 15,0 1 0-15,0-4 0 0,4 3 0 0,-4-5 0 16,0 2 0-16,0-6 0 0,0 0 0 0,3 0 0 15,1 0-8-15,7 3 8 0,-1-3-12 0,5 0 12 16,-1-3-51-16,0-3-3 0,0 2-1 0</inkml:trace>
  <inkml:trace contextRef="#ctx0" brushRef="#br0" timeOffset="70333.99">30208 7125 1105 0,'0'0'24'0,"0"0"4"0,0 0 2 0,0 0 2 0,-3 9-32 0,3-2 0 0,0 5 0 0,-4-2 0 16,4 2 64-16,-3 1 7 0,3 2 1 0,-4 1 0 15,4 6-7-15,0-3-1 0,0 6 0 0,4 0 0 16,-1 0-40-16,1 3-8 0,3-3-1 0,-4 3-1 0,4 1-6 0,1-1-8 15,-5 0 11-15,4 3-11 0,0 1 35 0,0-4 0 16,0 3 0-16,0 1 0 0,-3-7-7 16,-1 3 0-16,1-6-1 0,-4 0 0 0,3 3 1 0,-3-3 0 15,0-3 0-15,4 0 0 0,-4-7-2 0,0 7 0 16,0-10 0-16,0 1 0 0,0 5-18 0,0-5-8 16,4-4 8-16,-4 4-8 0,0-10 0 0,0 0 0 15,0 0 0-15,3 6 0 0,-3-6 0 0,0 0-17 16,4 6 2-16,-4-6 1 15,0 0-38-15,0 0-8 0,3-6-2 0</inkml:trace>
  <inkml:trace contextRef="#ctx0" brushRef="#br0" timeOffset="70997.969">30582 7739 1148 0,'0'0'25'16,"0"0"6"-16,0 0 1 0,-3-6 0 0,-1-3-32 0,4 9 0 0,0 0 0 0,0 0 0 0,0 0 104 0,-3-3 16 16,3 3 2-16,-7 0 1 15,0 0-27-15,-4 0-6 0,4 0-1 0,0 3 0 0,0-3-36 0,0 0-7 16,0 0-2-16,-4 0 0 16,4 6-25-16,0-3-6 0,0 3-1 0,0-2 0 15,0 5-12-15,0 0 9 0,0-2-9 0,0-1 8 0,7-6-8 0,-7 3 0 16,3 6 0-16,1 1-11 15,-1-4 11-15,1 4 8 0,-1-4-8 0,1 3 11 16,3-2-11-16,0-1 0 0,0 0 0 0,0-6 0 0,0 0 0 0,3 3 0 0,1 3 0 0,-1-2 0 16,4 2 0-16,0-6 0 15,-7 0 0-15,7 0 8 0,4 3-8 0,-1-3-17 0,-3 0 4 0,1 0 1 16,2 0 0-16,-3-3 0 16,0-3 0-16,0 6 0 0,0-4 12 0,0-2 0 0,0 12 0 0,1-6 10 15,-5-9-10-15,1 3 0 0,-4 6 0 0,3-3 0 16,1-7 0-16,-1 4 0 0,-3 6 0 0,0 0 0 15,0 0 12-15,4-6 0 0,-4-1 0 0,0 7 0 16,0 0-12-16,0 0 12 0,0 0-12 0,0 0 12 16,0 0-12-16,0 0 0 0,0 0 0 0,0 0 8 15,0 0-8-15,0 0 0 0,0 0 0 0,0 0 0 16,7 4 0-16,-7-4 0 0,0 0 0 0,0 0 0 16,0 0 0-16,0 0 0 0,3 3 0 0,1 3 0 15,-1 0 0-15,-3 1 0 0,0 5 0 0,4-9 0 16,-4-3 0-16,0 10 0 0,3-4 0 0,-3-3 0 15,0-3 0-15,-3 9-9 0,6-2 9 0,-3-7-13 16,0 0-24-16,0 3-5 0,0-3-1 0,0 9 0 16,7-3-131-16,-3-2-26 0,3-1-6 0</inkml:trace>
  <inkml:trace contextRef="#ctx0" brushRef="#br0" timeOffset="71580.71">30928 7645 1191 0,'0'0'26'0,"0"0"6"0,-7 0 0 0,-4 0 2 0,11 0-34 16,-7 0 0-16,-3 0 0 0,-1 0 0 0,4 4 109 0,-3-4 15 0,-1-4 4 0,0 4 0 15,1-3-45-15,3-3-9 0,-4 6-2 0,1 0 0 16,3 0-48-16,-4 6-9 0,0-3-3 0,4 1 0 16,0-1 0-16,7-3 0 0,-7 6 0 0,0 0 0 15,0 4 10-15,4-1 2 0,-5 4 0 0,5-4 0 16,-1 0-7-16,1 1-1 0,3-10 0 0,0 9 0 15,-4 1-16-15,1-1 0 0,3-9 0 0,-4 9 0 16,4 4 28-16,0-7 1 0,0 4 1 0,4-4 0 16,-4-6-30-16,3 6-10 0,-3-6 0 0,4 3 0 15,-1 4 10-15,-3-7 0 0,4 6 0 0,3-3 0 16,-3 3 8-16,3-3 3 0,0 4 1 0,0-4 0 16,0 0-12-16,3 0 0 0,-3 0 0 0,0-3 0 15,1 0 0-15,2 0 0 0,-3 0 0 0,-3 0 0 16,3 0 0-16,0 6 0 0,-4-2 0 0,1-4 0 15,-1 6-12-15,1-3-2 0,-4-3 0 0,3 0 0 16,-3 0 14-16,4 6 0 0,-4-6 0 0,0 0 0 16,0 0 0-16,0 0-9 0,0 0 9 0,0 0 0 15,0 3 0-15,-4 7-10 0,1-1 10 0,3-3 0 0,-4 1-11 0,-3-1 11 16,4 0-10-16,-4-3 10 0,7-3-16 0,-7 7 4 0,-4-4 0 16,1 0 0-16,10-3-9 0,-11 3-2 0,11-3 0 15,-7 3 0 1,7-3-18-16,-7 0-4 0,7 0-1 0,-11 3 0 15,11-3-57-15,-10-3-11 0,3 3-2 0</inkml:trace>
  <inkml:trace contextRef="#ctx0" brushRef="#br0" timeOffset="72269.419">31140 7677 1166 0,'0'-7'49'0,"0"-2"-39"16,0 3 67-16,0 0 14 16,0-1 2-16,0 1 1 0,0 3 13 0,0 3 2 0,0 0 1 0,0 0 0 15,0 0-47-15,0 0-10 0,0-6-1 0,0 6-1 16,0 0-34-16,0 0-6 0,0 0-2 0,-7 9 0 15,0-3 12-15,0 1 3 0,-1-1 0 0,1 0 0 16,7-6-12-16,-7 9-3 0,-3 1 0 0,3-1 0 16,0-2 11-16,0-1 3 0,7-6 0 0,-7 12 0 15,-4-2-23-15,4-4 0 0,-4 3 0 0,11-9 0 16,0 0 0-16,-7 10 0 0,0-1 0 0,0 1 0 16,7-10 0-16,0 0 0 0,0 0 0 0,0 0 0 15,0 0 0-15,-3 9 0 0,3-9 0 0,0 9 8 16,3-2-8-16,1 2 12 0,-1-3-4 0,4 1 0 15,-3-4-8-15,3 0 0 0,0 0 0 0,0 0 0 16,0-3 0-16,0 3 0 0,0 1 0 0,-3-1 0 16,3 0 0-16,0 0 0 0,0 0 0 0,-4 0 0 15,4 3 0-15,-3-6 0 0,-4 0 0 0,7 4 0 16,0-4-14-16,-3 6 2 0,3-3 1 0,-4 3 0 16,-3 4-7-16,4-1-2 0,-4 4 0 0,-4-1 0 15,1-2 4-15,-1 5 1 0,-3-2 0 0,4-1 0 16,-5 4 4-16,1-7 1 0,0 7 0 0,0-3 0 15,0-4 10-15,0 0 0 0,0 1 0 0,-3-4 0 16,3-3-9-16,3 4 9 0,-3-7-10 0,7 0 10 16,0 0-38-16,0 0-2 0,0 0 0 0,-7-7 0 15,0-2-12-15,0-4-2 0,3-2-1 0,1 5 0 16,-1-9-16-16,4 10-3 0,4-4-1 0</inkml:trace>
  <inkml:trace contextRef="#ctx0" brushRef="#br0" timeOffset="72901.454">31320 7849 1466 0,'0'0'41'0,"0"0"11"0,0 0-42 0,0 0-10 0,0 0 0 0,0 0 0 16,7 6 51-16,0-2 8 0,0-4 1 0,0 6 1 16,-4-3-38-16,4-3-8 0,0 6-2 0,1-6 0 15,2 3 22-15,-3-3 4 0,0 0 1 0,4-3 0 16,-4 3 19-16,7 0 4 0,-3-6 1 0,-1 6 0 15,1-3-37-15,-1-3-7 0,1 6-2 0,-4-10 0 16,0 7-2-16,0-3-1 0,0 0 0 0,0-1 0 16,0 1 5-16,-3 3 2 0,-4 3 0 0,3-6 0 15,1-1-10-15,-4 4-3 0,3-3 0 0,-3 6 0 16,-3-6-9-16,3-1 8 0,-4 1-8 0,4 0 8 16,0-4-8-16,4 7 0 0,-1-6 0 0,-3 3-11 0,4-4 3 15,-4 7 0-15,0-3 0 0,-4 3 0 0,1-4-10 0,-1 1-2 0,1-3 0 16,-1 2 0-16,-3 1 31 0,0 0 5 0,4 3 2 15,-4 0 0-15,-4-1-18 0,4 8 0 0,-4-1 8 0,1 3-8 16,-1 3 10-16,-3 4-2 0,3 3 0 0,-3-4 0 16,0 4-8-16,0-7-9 0,0-6 9 0,0 7-13 15,0-4 13-15,3 3 10 0,-3 1-2 0,4 2 0 16,-1-2-8-16,0-1 0 0,4 1 0 0,-3-1 8 16,3-6-8-16,3 3 0 0,4-6 9 0,-3 10-9 15,-1-1 8-15,1 1-8 0,3 2 10 0,0 7-10 16,0-3 11-16,3-1-11 0,1 4 12 0,-1 0-12 15,4 0 8-15,-3 0-8 0,3 3 0 0,0-4 0 16,3 1 8-16,1-3-8 0,0-4 0 0,-1-2 0 16,4-1 0-16,4 1 0 0,-4-1 0 0,4-3 0 15,-1-3-20-15,-3-3 3 0,4-3 0 0,-4-3 0 16,-3 3-233-16,3-3-46 0</inkml:trace>
  <inkml:trace contextRef="#ctx0" brushRef="#br0" timeOffset="73235.913">31873 8050 1896 0,'-10'34'40'0,"6"-18"8"0,-3 0-39 0,4-4-9 0,-1 4 0 0,-3-7 0 16,0 1-49-16,0-4-12 0,4 0-3 15,-1-3 0-15,1-3 0 0,3-3 0 0,0 0 0 0,0 0 0 16,3 0 20-16,-3 0 3 0,4-4 1 0</inkml:trace>
  <inkml:trace contextRef="#ctx0" brushRef="#br0" timeOffset="169455.962">3577 10762 930 0,'-3'3'19'0,"3"-3"5"0,-7 3-24 0,0 0 0 0,7-3 0 0,0 0 0 16,-8 4 40-16,8-4 2 0,0 0 1 0,0 0 0 15,-7 0 17-15,7 0 3 0,0 0 1 0,-3 0 0 16,3 0 0-16,0 0 0 0,0 0 0 0,-4-4 0 16,4 4 0-16,0 0 0 0,-7-3 0 0,7 3 0 15,0 0-8-15,0 0-2 0,-7 0 0 0,7 0 0 16,0 0-35-16,-3-3-7 0,3 3-2 0,-7 3 0 15,-4-3-10-15,4 0 0 0,0 3 0 0,0 1 0 16,0-1 0-16,0-3 0 0,0 3 0 0,0 0 0 16,-4 0 0-16,1 3 0 0,-1-2 0 0,4 2 0 15,-4 0 20-15,1 0 1 0,-4-3 1 0,3 7 0 16,0-1-11-16,1-2-3 0,-1-4 0 0,1 6 0 16,-1 1 8-16,1-4 0 0,2 3 1 0,-2 1 0 15,3-1-3-15,-4 0-1 0,-3 4 0 0,4 0 0 16,-1 5-13-16,4 1 0 0,0 0 0 0,-4 3 0 15,4 3 0-15,0-3 0 0,0 3 0 0,4-3 0 0,-4-3 0 16,3 0 0-16,4-4 0 0,-4 1 0 0,1 0 0 16,3-4 0-16,0-2 0 0,0-1 0 0,3 7 0 0,1-4 0 15,-4-2 0-15,7 2 0 0,0-2 0 0,4-1 0 16,-1 0 0-16,4 1 0 0,0-1 0 0,1 4 0 16,6-1 0-16,-4-2 0 0,-2-1 0 0,6 0 0 0,0-5 0 15,0 8 0-15,7-6 0 0,-3 1 0 0,3 2-13 16,0-3 4-1,1-2-84-15,6-1-17 0,-7-6-3 0</inkml:trace>
  <inkml:trace contextRef="#ctx0" brushRef="#br0" timeOffset="169938.239">3983 10389 832 0,'0'9'35'0,"-4"4"-35"16,1-4 62-16,-1 1 6 0,4-1 0 0,-3 4 1 16,3 2-4-16,-4-2-1 0,4 3 0 0,0-4 0 15,0 4-51-15,0 3-13 0,4-4 0 0,-1 1 0 16,1 3 21-16,-1-7 2 0,4 7 0 0,0-3 0 16,-3 3-11-16,3-4-1 0,4 1-1 0,-8-4 0 15,1 7-21-15,-1-9-4 0,1 5-1 0</inkml:trace>
  <inkml:trace contextRef="#ctx0" brushRef="#br0" timeOffset="170602.62">4258 9495 1459 0,'-4'1621'41'0,"4"-1621"10"0,0 0-41 0,0 0-10 0,-3 13 0 0,3-13 0 16,0 0 67-16,0 0 11 0,0 0 2 0,0 0 1 16,0 0-15-16,0 0-3 0,0 0-1 0,0 0 0 15,7 3-25-15,4 3-5 0,-4 1 0 0,0 2-1 16,0 0-15-16,0-2-4 0,3 2 0 0,-3-6 0 15,8 3-12-15,-5-2 0 0,1-4 8 0,-4 0-8 16,3 0 9-16,1 0-1 0,3 0 0 0,-7 0 0 16,0-4 4-16,0 1 0 0,0 0 0 0,-3-3 0 15,-1 0-3-15,1-4 0 0,-1 1 0 0,-3-4 0 16,0 1-9-16,0-1 0 0,0-2 0 0,0 2 0 16,-3-3 0-16,-1 4 0 0,1 2 0 0,-1-2 0 15,1 2 0-15,-4 7 0 0,0-3 0 0,-4 3 0 16,1 3 0-16,-1 0 0 0,4 0 0 0,-4 3 0 15,1 3 11-15,-1-3 0 0,-3 4 0 0,3-1 0 16,1-3-11-16,3 3 0 0,-4-2 9 0,4 2-9 0,-7 0 0 16,7 0 0-16,3 1 0 0,-3-4 0 0,4 6 0 15,3 1-18-15,-4-4 3 0,4 3 1 0,4 1 14 0,-1-4 0 0,4 3 0 16,0 4 0-16,4-4 0 0,0 4 0 0,-1-1 0 16,-3 1-9-16,4-7 9 0,-1 10 0 0,5-7 0 15,-1 4 0 1,-7 2-98-16,3 1-24 0,1 3-5 0,0 0-1 15,-1-4 52-15,1-2 9 0,-4-4 3 0,3-2 0 16,-6-4-27-16,6-3-5 0,1 0 0 0</inkml:trace>
  <inkml:trace contextRef="#ctx0" brushRef="#br0" timeOffset="171073.801">4734 10953 1580 0,'-10'10'67'15,"-1"-1"-54"1,-3-3 41-16,3 4 8 0,-3-1 2 0,7 1 0 15,-3-4-52-15,-1-3-12 0,-3-3 0 0,3 3 0 16,4 0 54-16,-3 0 8 0,3 1 2 0,0 2 0 16,0 0-52-16,3 0-12 0,-3 1 0 0,3-1 0 15,4 3 0-15,-3-2 0 0,-1 2 0 0,4 0 0 0,0 1 0 0,0-7 0 0,4 6 0 0,-4 4 0 16,3-1 0-16,-3 1 0 0,4 3 0 0,3-4 0 16,-3-6 0-16,-1-2 0 0,-3-4 0 0,7 0 0 15,0 0 0-15,4 3 0 0,-4 0 0 0,3 0 0 16,8 0 0-16,-7-3 0 0,-1 0 0 0,4 6 0 15,-3-2 54-15,3 2 8 0,0-3 2 0,-3 3 0 16,-1-3-52-16,1 7-12 0,-4-10 0 0,7 9 0 16,-7 1 0-16,0-1 0 0,-3 4 0 0,-1 2 0 15,1 4 0-15,-1 3 0 0,-3-3 0 0,0 9 0 16,0-6-17-16,0 3-7 0,-3-3 0 0,-1-3-1 16,1 0-11-16,-1-4-3 0,-3-2 0 0,0-4 0 15,-7-2 39-15,3-4 0 0,4-3 0 0,-7-7 0 16,0-2-10-16,-4-7 10 0,-3-3 0 0</inkml:trace>
  <inkml:trace contextRef="#ctx0" brushRef="#br0" timeOffset="171526.377">5105 10354 1552 0,'0'0'44'0,"-4"4"10"0,-3-1-43 16,0 3-11-16,4 0 0 0,-1 4 0 0,-3-1 53 0,3 0 9 0,-3 7 2 0,4-3 0 15,-1-1 0-15,1 7 0 0,3 3 0 0,-4 0 0 16,4 0-52-16,0 0-12 0,4 3 0 0,-4-3 0 16,3 9 54-16,4-6 8 0,-3 0 2 0,3 7 0 15,0-1-64-15,0 4 0 0,4 2-9 0,-4 4 0 16,-4 3 9-16,4 3 0 0,0 0 0 0,-3 6 8 15,-1-12-8-15,1-10 0 0,-1 4 0 0,-3-7 0 16,0-3 0-16,0-6 0 0,8 0 0 0,-8-4 0 16,-8 4 0-16,8 0 0 0,-3 0 0 0,3 3 8 15,0-10-106-15,-4 7-21 0,4 0-4 0,0-3-1 16,0-4-31-16,-3-2-6 0,3-4-2 0</inkml:trace>
  <inkml:trace contextRef="#ctx0" brushRef="#br0" timeOffset="171871.659">4861 10800 2066 0,'0'0'43'0,"0"0"10"0,0 0-42 0,0 0-11 0,0 0 0 0,0 0 0 16,0 0 0-16,4-7 0 0,3 1 0 0,0 3 0 16,7 3 0-16,-3-3 0 0,3 3 0 0,0-3 0 15,3 3 53-15,5-3 9 0,-1-1 2 0,0 4 0 16,4 0-54-16,-4 0-10 0,0 0 0 0,4 4 0 16,-4-1 0-16,4-3-10 0,-8 3 10 0,1-3 0 15,-1 3 0-15,1-3-8 0,0 0 8 0,-4 0 0 16,3 0-13-16,-6 0 1 0,0-3 0 0,3 3 0 15,0 0-22-15,0 0-4 0,-3 0-1 0,3 0 0 16,-4 0-25-16,1 0-4 0,3 0-2 0,0 0 0 16,-7-3-149-16,7 0-29 0</inkml:trace>
  <inkml:trace contextRef="#ctx0" brushRef="#br0" timeOffset="202001.033">6318 10649 851 0,'0'0'36'0,"0"0"-36"16,0 0 58-16,0 0 5 0,0 0 1 0,0 0 0 15,0 0 0-15,0 0 0 0,-7 0 0 0,7 0 0 16,0 0 31-16,0 0 6 0,-7-3 2 0,7 3 0 16,0 0-32-16,-7-3-7 0,4 0 0 0,3 3-1 15,-4-10-19-15,0 4-4 0,4 0-1 0,0 6 0 16,0 0-39-16,0 0-13 0,0 0 0 0,0 0 0 15,0 0 13-15,0 0 0 0,0 0 0 0,0 0 0 16,0 6 0-16,-3 0 0 0,3 4 0 0,-4-1 0 16,4 7 41-16,0 0 11 0,0 2 3 0,-3 1 0 15,3 0-3-15,0 3 0 0,0-3 0 0,-4 0 0 16,4 2-24-16,0 8-6 0,0-1-1 0,0 0 0 16,0 7 14-16,0-4 2 0,0 3 1 0,0 1 0 15,-7-7-22-15,4-6-5 0,-1-3-1 0,1 3 0 0,-1-10 0 16,1 1 0-16,-4-7 0 0,3 13 0 0,-3 6 0 0,4 19 0 15,-1 6 0-15,-3 0 0 0,3-12-10 0,1-10 0 16,-1-3 9-16,1-6-9 0,3-6 8 0,0-4-8 0,-4-6 8 16,4-3-8-16,0 0-9 0,0 0-7 0,0 0 0 0</inkml:trace>
  <inkml:trace contextRef="#ctx0" brushRef="#br0" timeOffset="202636.188">6392 11170 1824 0,'0'0'38'0,"-7"3"8"15,7-3-37-15,-3 3-9 0,3-3 0 0,0 0 0 16,-7 3 104-16,7-3 20 0,0 0 3 0,0 0 1 16,0 0-103-16,-4 3-25 0,4-3 0 0,0 0 0 15,0 0 56-15,0 0 7 0,0 0 1 0,0 0 0 16,0 0-52-16,0 0-12 0,4 6 0 0,3 1 0 15,-4-1 8-15,4-3 1 0,7-3 1 0,-10 6 0 16,7-2-10-16,-1-4-12 0,4 0 2 0,-3 0 1 16,-1 0 44-16,1 0 9 0,0 0 1 0,-4-10 1 0,0 10-22 0,3-6-5 15,1-4-1-15,-8 4 0 0,4-3-18 0,-3 3 0 16,-4-1 0-16,0 1 0 0,0 0 35 16,0 6 3-16,0-3 1 0,0-4 0 0,0-2-28 0,-4-4-11 15,4 4 8-15,-3 0-8 0,-1-4 0 0,1 0 0 0,-4 1 8 0,3-1-8 16,1 1 0-16,-1-1 0 0,1 4 0 0,-4-4 0 15,3 4 0-15,-3 0 0 0,0-1 0 0,0 7 0 16,-4-3 20-16,1 3 0 0,-1-4-1 0,1 7 0 16,-1 0-19-16,0 7 0 0,-3-4 0 15,0 3 0-15,4 3 0 0,-1 4 0 0,-3 3 0 0,3 2 0 16,4 4 0-16,0 0 0 0,0 3 0 0,4-3 0 16,-1 0 0-16,4-3 0 0,0-3 0 0,4-4 0 15,-1-2 0-15,1-1 0 0,3 1 0 0,3-1 0 16,-3 0-48-16,4 7-12 0,0-3-4 0,-1 5 0 15,1-2 52-15,6 0 12 0,-6 3 0 0,0-1 0 16,3 1 0-16,-4 0 0 0,4 0 0 0,0 0 0 16,1-7 0-16,-1 1 0 0,0-4 0 0,3-6 0 15,-6 0-140-15,3-3-24 0,0-3-6 0</inkml:trace>
  <inkml:trace contextRef="#ctx0" brushRef="#br0" timeOffset="203720.544">7401 10803 1452 0,'-10'3'41'0,"-1"0"9"0,8 0-40 0,3-3-10 0,-7 6 0 0,-1 1 0 16,5-4 80-16,-1 6 15 0,-3 1 2 0,4-1 1 15,-1 7-18-15,4-4-4 0,-3 1-1 0,-1 6 0 16,1 0-21-16,3-1-4 0,0 7-1 0,-4-3 0 15,4 0-21-15,-3 3-5 0,3-3-1 0,-4-3 0 16,4 6-9-16,-3-6-1 0,-1-3-1 0,4-1 0 16,-3-2 0-16,-1-7 0 0,4-6 0 0,0 0 0 15,0 0 5-15,0 0 0 0,0 0 1 0,0 0 0 16,0 0-17-16,0 0 0 0,0 0 0 0,-3-3 0 16,-5-3 0-16,5 0 0 0,3-4 0 0,-4-2 0 15,4 2 0-15,0-9 0 0,0 10 0 0,4-4 0 16,-1-2 0-16,1-4 0 0,0 3 0 0,-1-3 0 15,4 7 0-15,-3-4 0 0,3 1 0 0,-4 5 0 16,4-2 0-16,0 5 0 0,0-2 0 0,-3 6 0 16,3 0-8-16,-7 3 8 0,0 0 0 0,0 0-9 15,3 6 9-15,5 3 0 0,-5 1 0 0,1 5 0 16,3-2 0-16,-4 9 16 0,1 0-4 0,-1 0-1 16,4-3 3-16,-7-1 1 0,4-5 0 0,-4 9 0 15,0-6-2-15,3-4 0 0,-3 1 0 0,0-4 0 16,0 0-13-16,0-5 9 0,0-4-9 0,0 0 8 15,0 0 16-15,0 0 2 0,7 0 1 0,-3 0 0 16,-1-4-40-16,5-2-8 0,-1-3-2 0,-4-1 0 16,4 4 37-16,4-3 7 0,-4-1 2 0,0 1 0 0,3-4-23 15,-3 4 0-15,1 0 0 0,2-1 0 16,-3 10-14-16,0-3-7 0,4 3-2 0,-8 0 0 0,4 0 23 0,4 0-11 16,-4 0 11-16,0 0-8 0,0 0-1 0,0 3 0 0,4 3 0 15,-8-2 0-15,4 5 1 0,0-3 0 0,-3-3 0 16,-1 10 0-16,5-7 8 0,-5-3 0 15,4 4 0-15,-3-4-8 0,-1 3 8 0,1-6 0 0,6 3 0 0,-10-3 0 16,0 0 0-16,7 3 0 0,-7-3 0 0,4 3 0 16,3 4 0-16,0-4 0 0,-3 3 0 0,-1 3 0 15,4-2 0-15,-3 2 0 0,-1 1 0 0,-3-1 0 16,4 7-12-16,-4-4-6 0,0 4-2 0,0 0 0 16,0-1 20-16,-4 1 0 0,4 3 0 0,-3-4 0 15,3 1 48-15,0-3 12 0,-4-4 4 0,4-3 0 16,0 4-154-16,0-10-30 0,0 0-7 0,0 0-1 15,0 0-72-15,0 0-16 0</inkml:trace>
  <inkml:trace contextRef="#ctx0" brushRef="#br0" timeOffset="204302.13">8156 10991 1720 0,'0'0'36'0,"0"0"8"16,0 0-35-16,-10 0-9 0,3 6 0 0,0-3 0 0,-1 0 126 0,1 1 23 0,0 2 5 0,-3 0 1 15,3 0-40-15,-7 4-8 0,3-4-2 0,-3 4 0 16,0-1-59-16,3 0-12 0,-3 1-2 0,0-1-1 15,0 1-31-15,0-4 8 0,0 3-8 0,0-6 0 16,3 7 0-16,-3-1-12 0,3 1 3 0,8 2 0 16,-11-2 9-16,7-1 0 0,0 0 0 0,3 4 0 15,0-7 0-15,1 4 0 0,-1 5 0 0,4-2 0 16,0-4 0-16,0 7-13 0,0-4 5 0,0 4 8 16,-3-7 0-16,6 4 0 0,-3 0 9 0,0-4-1 15,4 0-8-15,-1 1-16 0,1-1 4 0,-4-3 0 16,7-2 12-16,-7-4 0 0,7 6-9 0,0-6 9 15,4 0 0-15,-4-6 0 0,0-4 0 0,3 1 0 16,1 6 0-16,3-13 0 0,-3 7 8 0,-1-7-8 16,1 3 8-16,-1-2-8 0,1-4 8 0,0 3-8 15,-1-3 0-15,-3 1 8 0,0 2-8 0,0-3 0 16,0 7 0-16,-3-1 8 0,0 4-8 0,-1-1 0 16,1 4 0-16,-4 6 0 0,0 0 0 0,0 0 0 15,0 0 0-15,0 0 0 0,0 0 0 0,0 0 0 16,0 0-12-16,0 6 3 0,0 4 0 0,0-1 0 15,0 0 17-15,-4 7 4 0,4 0 1 0,-3-1 0 16,-1 4-23-16,0 0-5 0,1-3-1 0,3 3 0 16,0-1 16-16,-4-2 0 0,4 3 0 0,0-7 0 0,0 7 0 15,0-9 0-15,0 5-8 0,0-5 8 16,4-1 0-16,-1-3 0 0,1 1-10 0,3-4 10 0,-3 3-23 16,6-6 0-16,-3 0 0 0,0 0 0 15,0-6-202-15,0-4-41 0</inkml:trace>
  <inkml:trace contextRef="#ctx0" brushRef="#br0" timeOffset="204714.065">8259 11188 1337 0,'0'0'28'0,"0"7"6"15,0-7-34-15,0 9 0 0,0-3 0 0,0-2 0 16,0-4 127-16,0 0 18 0,0 9 4 0,0-9 1 16,0 9-35-16,3-2-7 0,-3-4-2 0,0 6 0 15,4-3-66-15,-4 1-12 0,0-1-4 0,3 3 0 16,-3-2 13-16,0 2 3 0,4 0 0 0,-4 1 0 16,7-1-32-16,-7 4-8 0,0-1 0 0,0 4 0 15,0-3 52-15,3 5 10 0,1-2 2 0,-1 3 0 16,1-3-52-16,-1-1-12 0,4 4 0 0,0-6 0 15,0 5 0-15,1-8 0 0,-1 2 0 0,3-5 0 16,1 2 0-16,-4-6-15 0,3 0 3 0,1-3 1 16,3 0 11-16,-3-6 16 0,3 0-4 0,-4-4-1 15,8-2 22-15,-4-1 5 0,4-2 1 0,-4-4 0 16,0 3-16-16,-3-3-3 0,-4 1-1 0,3-4 0 16,-3 0-11-16,-3 3-8 0,3 0 12 0,-4 0-12 0,1 0 0 0,-4-3 0 0,3 7 0 0,-3-7 0 15,0 3 0-15,0 0-17 0,-3 7 1 0,-1-7 1 31,1 0-130-31,3 0-27 0,-4 0-4 0</inkml:trace>
  <inkml:trace contextRef="#ctx0" brushRef="#br0" timeOffset="205463.27">8770 11151 1568 0,'0'0'32'0,"-3"9"9"0,3-9-33 0,-4 7-8 15,0-1 0-15,4-6 0 0,0 9 95 0,-3-3 17 0,3 4 3 0,0-4 1 16,0-6-37-16,0 10-7 0,0-1-2 0,3-3 0 16,-3-3-18-16,0-3-4 0,4 10-1 0,0-1 0 15,-1-3-10-15,1 1-1 0,3-1-1 0,-4 3 0 16,4-2-11-16,-3 2-3 0,3 0 0 0,0-2 0 15,-4 2-9-15,4-3-1 0,4 1-1 0,-4-1 0 16,0 10-10-16,0-4 0 0,0 10 9 0,-3-6-9 16,3 3 0-16,0-7 9 0,0 4-9 0,0 3 0 15,-3-7 8-15,3-2-8 0,-4-1 0 0,1 0 0 16,-4-9 0-16,3 7 10 0,-3-7-10 0,0 0 8 16,0 0-8-16,0 0 0 0,0 0 9 0,0 0-9 15,0 0 10-15,0 0-2 0,4 0-8 0,-1-3 12 16,1-1 2-16,-4-5 0 0,3 6 0 0,1-3 0 15,-1-4-14-15,1 1 11 0,-1-4-11 0,1 4 10 16,3-7-10-16,0 4 0 0,0-4 0 0,0 0 0 16,0 1 0-16,0-4 0 0,0 0 0 0,0 6 0 15,0-5 0-15,0 2 0 0,1-3 0 0,-1 3 0 16,-4 1-11-16,4-4-4 0,0 6-1 0,-3-2 0 0,-1 2 28 16,1-2 6-16,-1 2 1 0,1 4 0 0,-4-1-19 15,3-2 0-15,-3 2 0 0,4 1 0 0,-4-1-12 0,3 1-5 16,1 0-2-16,-4-1 0 15,3 1-97-15,1-1-19 0,0 1-4 0</inkml:trace>
  <inkml:trace contextRef="#ctx0" brushRef="#br0" timeOffset="206050.16">9409 11204 1792 0,'0'0'51'0,"0"0"10"16,-7 0-49-16,-1-3-12 0,5 0 0 0,3 3 0 16,-7-3 84-16,0 0 13 0,7 3 3 0,-11 0 1 15,4 0-59-15,0 0-12 0,0 3-2 0,0 0-1 16,-4-3 17-16,4 3 4 0,-3 0 1 0,-1 3 0 15,1-2-33-15,3 2-8 0,-4-3 0 0,4 6-8 16,0-2 11-16,0-4-11 0,3 6 10 0,1 1-10 16,-4-4 0-16,3 3 0 0,-3 4-13 0,0 2 4 15,4 1 9-15,-4 0 0 0,3-4 0 0,0 4 0 0,1-3 0 0,-1-1 0 16,4 1 0-16,0 2 0 0,0-5 0 0,0-1 16 0,4 1-4 16,-1-4-1-16,-3 0-11 0,4 0 0 0,3 1 0 0,-3-4 0 15,-4-3 0-15,0 0 0 0,0 0 0 0,14-3 0 16,-4-4 53-16,4 4 9 0,-3 0 2 0,3-3 0 31,-3 0-76-31,3-4-14 0,-4 1-3 0,1-1-1 0,-1-2 30 0,1-1 0 0,-4 4 11 0,0-7-3 16,0 7-8-16,0-1 11 0,-3-2-11 0,3 2 12 15,-4 1-12-15,-3 9 0 0,4-9 9 0,-4 9-9 16,3-10 0-16,-3 10 9 0,0 0-9 0,0 0 0 16,0 0 8-16,0 0-8 0,0 0 0 0,0 0 0 15,0 0 0-15,0 0 0 0,0 0 0 0,0 0 0 16,0 0-10-16,0 0 10 0,0 0-10 0,0 0 10 15,0 0 0-15,8 3-9 0,-1-3 9 0,0 3 0 16,-4 4 0-16,1-4 0 0,-4-3 0 0,3 6 0 16,1-3 0-16,-1 4 0 0,-3 2 0 0,4 7 0 15,-1-4 0-15,1 4 0 0,-1 0 0 0,1 2 0 0,-1-2 0 0,5-3-10 16,-5 2 1-16,4-2 0 16,4 2-24-16,-4-2-5 0,0-7-1 0,3-3 0 15,-3 1-158-15,4-8-32 0</inkml:trace>
  <inkml:trace contextRef="#ctx0" brushRef="#br0" timeOffset="206509.318">9680 10891 1792 0,'0'0'40'0,"-7"0"8"0,0 3 1 0,7-3 1 0,0 0-40 0,-7 6-10 16,4-3 0-16,-1 7 0 0,4-10-12 0,0 6-5 16,0 0-1-16,0-6 0 0,0 0 18 0,0 0 0 15,4 3 0-15,3-3-516 16,0 0-99-16</inkml:trace>
  <inkml:trace contextRef="#ctx0" brushRef="#br0" timeOffset="207101.325">10072 10963 1844 0,'0'0'52'0,"0"0"12"0,-7-10-52 0,3 10-12 0,4 0 0 0,-7 0 0 16,0 7 157-16,0-4 29 0,0-6 6 0,0-4 0 15,0 7-90-15,0-3-18 0,0-3-4 0,0 6-1 0,0 6-36 0,0-6-7 16,0 3-2-16,0 4 0 0,7-7-34 0,-8 3 0 16,1-3 0-16,0 9 0 0,4 1 0 0,-4-1 0 15,3-3 0-15,-3 4 0 0,4-1 0 0,-1 0 0 16,1 4 0-16,-1-4 0 0,-3 4 0 0,3-4 0 15,1 7 0-15,-1-3 0 0,1-4 0 0,-1 7 0 16,4-7 0-16,-3 4 0 0,3-7 0 0,0 3 0 16,0 1 0-16,3-1 0 0,-3-9 0 0,4 6 0 15,-1 1 0-15,1 2 0 0,3-6 0 0,0-3 0 16,-3 6 0-16,3-2 0 0,3-4 0 0,-3 0 0 16,0 0 0-16,0 0 0 0,0 0 14 0,1 0-4 15,2 0-1-15,-3 0 0 0,4 6-9 0,-4-3 0 16,0-3 0-16,0 0 0 0,0 0 0 0,0 0 0 0,0 6 0 0,0-3 0 15,-3-3 0-15,-1 10 0 0,4-4 0 0,-3-3 0 16,-1 7 0-16,4-4 0 0,-3 3 8 0,-4 1-8 16,3-1 0-16,1 4 0 0,-4-1 0 0,0 1 0 15,0-1 0-15,0 1 0 0,-4 15 8 0,1-12-8 16,-1-7 0-16,1 1 0 0,-4 2 0 0,0-3 8 16,0 4-8-16,-4-4 0 0,4 7 0 0,-4-3 0 15,4-4 0-15,-7 4 0 0,4-4 0 0,-1-3 0 16,4-3-18-16,-7 4 1 0,3-1 0 0,1-3 0 15,3-6-35-15,-4 3-6 16,4 0-2-16,0-3 0 0,-4-3-112 0,4 2-22 0,-3-5-5 0</inkml:trace>
  <inkml:trace contextRef="#ctx0" brushRef="#br0" timeOffset="207971.171">11536 11098 1265 0,'-14'-10'36'0,"7"7"8"0,0 3-36 0,7 0-8 0,0 0 0 0,-7 0 0 15,0 0 64-15,7 0 10 0,-8 0 2 0,1 3 1 16,4 3-10-16,-4-2-3 0,0 2 0 0,3-3 0 15,-3 3 0-15,4-3 0 0,-1 7 0 0,4-10 0 16,0 0 0-16,0 0 0 0,0 0 0 0,-3 6 0 16,3-3-16-16,0 7-3 0,-4-4-1 0,4 0 0 15,0 0-12-15,0-6-2 0,0 7-1 0,0-7 0 16,0 0-4-16,0 0-1 0,0 0 0 0,0 0 0 16,0 0-10-16,0 0-2 0,0 0-1 0,0 0 0 15,0 0 2-15,0 0 1 0,0 0 0 0,0 0 0 0,0 0 0 0,-3-3 0 16,-1-7 0-16,-3 4 0 0,0 0-14 0,-4-7 0 15,4-3 0-15,0-2 0 0,-3 8-11 0,3-6-1 0,-4 4-1 0,0-4 0 32,1 4 13-32,-4-4-11 0,0 3 11 0,-1 1-10 0,1 3 10 0,-3 5-10 0,-1-2 10 0,0 6-10 15,4 0 21-15,-3 10 4 0,-1-4 1 0,0 6 0 32,1 4-64-32,3 3-13 0,-4 0-3 0,4 3 0 0,-4 0 52 0,4 3 12 0,0-3 0 0,0 3 0 15,7-3 0-15,-4 0 0 16,8-4 0-16,-4 1 0 0,-4 6 48 0,8-9 13 0,-1-4 3 0,4 1 0 15,0 0-52-15,4 2-12 0,-1-5 0 0,4 2 0 16,0-2 0-16,0 5 0 0,4-5 0 0,3 2 0 16,-3 4 0-16,6-4 0 0,-3 4 0 0,7-3 0 15,-3-4 0-15,3 0 0 0,0 4 0 0,1-4 0 16,-1-2 0-16,4-1 0 0,-4-3 0 0,3 3 0 16,-2-2 0-16,-5-1 0 0,1-6 0 0,-1-1 0 15,-2 1-48-15,2 0-13 0,-3-6-3 16,0-7 0-16,4 7-16 0,0-10-3 0,-1 3-1 15,1-3 0-15,-4 1-19 0,0-1-4 0,0 3-1 16,0-3-724-16</inkml:trace>
  <inkml:trace contextRef="#ctx0" brushRef="#br0" timeOffset="208671.001">11733 11060 1497 0,'0'0'32'16,"-7"0"8"-16,0 3 0 0,7-3 4 0,-7 3-36 0,0 0-8 0,0-3 0 0,7 0 0 0,0 0 104 0,-3 7 20 15,-4-4 3-15,3 3 1 16,0-3-103-16,1 7-25 0,3-1 0 0,0-3 0 0,0-3 49 0,3 10 5 16,-3-4 1-16,0 1 0 0,0-1-37 15,4 4-7-15,-4-1-2 0,0 4 0 0,4-10-9 0,-1 13 0 16,-3-10 0-16,0 10 0 0,4-6 24 0,-4-1 4 16,3 1 0-16,-3-1 0 0,0 1-3 0,-3-4 0 15,3-2 0-15,-4-1 0 0,4-6 33 0,0 0 6 16,0 0 2-16,0 0 0 0,0 0-2 0,0 0 0 15,0-3 0-15,-3-4 0 0,-1 1-44 0,0-3-8 16,4-1-3-16,-3 1 0 0,-1-4-9 0,1 1 0 16,-1-4 0-16,1 7 0 0,-1-10 0 0,1 10 0 0,6-7 0 15,1 0 0-15,-8-3 0 0,-3 4 0 0,4-1 0 16,-4 0 0-16,3 4 17 0,1-4 2 0,-1 4 0 0,1-1 0 16,-1-3-31-16,0 4-5 0,1-1-2 0,3-2 0 15,-4 5 27-15,4 1 6 0,0 9 1 0,0 0 0 16,4-10-24-16,-1 4-5 0,1-3-1 0,3-1 0 15,-7 10 15-15,7-3 0 0,4-6 0 0,-4 3 0 16,7-1-54 0,-4 4-8-16,5-3-2 0,-1 3 0 0,3 0 18 0,-3 6 3 15,1 0 1-15,-1 0 0 16,0 3-34-16,-4-3-8 0,4 4 0 0,-3-1-1 0,0-6-14 0,-1 6-2 16,-3 4-1-16,4 2 0 0,-1-2-149 0,-3 5-29 0,8 10-7 15,-8-6-1-15</inkml:trace>
  <inkml:trace contextRef="#ctx0" brushRef="#br0" timeOffset="209149.454">12093 11057 1260 0,'0'0'28'0,"0"-6"5"0,0-1 2 0,0 7 0 0,-3-6-35 16,-1 3 0-16,1-3 0 0,-4 2 0 0,0 1 108 0,-1 3 14 16,1 0 3-16,0 0 1 0,0 3-46 0,-3 4-10 15,-4-1-2-15,0 3 0 0,3-5 2 0,0-4 0 16,1 0 0-16,-4 3 0 0,3 0-42 0,0 0-8 15,1 0-1-15,3 0-1 0,-4 3-8 0,4 1-2 16,0 2 0-16,0 1 0 16,4 5-32-16,-5-2-6 0,5-1-2 0,3 4 0 0,0-3 50 0,0 2 10 0,3 4 1 0,-3 0 1 15,4 0-19-15,0-1-11 0,-4 1 12 0,3 0-12 16,1-6 20-16,-1 2-2 0,1-2-1 0,3-1 0 16,0-2 7-16,3-1 0 0,-3 1 1 0,0-1 0 15,1-6-9-15,2 0-1 0,-3-3-1 0,0-3 0 16,4 0 1-16,-4-6 0 0,3-1 0 0,-2 1 0 15,-1-1-3-15,-4-2-1 0,4-1 0 0,0 1 0 16,-3-1-11-16,-1 1 0 0,1-1 0 0,-1 1 0 16,1-1 0-16,-1-3 0 0,-3 7 0 0,0 0 0 15,0-1 0-15,0 10-12 0,0 0 4 0,0 0 8 16,0 0-12-16,0 0 12 0,0 0-12 0,0 0 12 16,0 0-16-16,0 0 5 0,0 0 1 0,0 0 0 15,0 0-16-15,0 0-3 0,0 0-1 0,0 10 0 16,0-1 30-16,4 0 0 0,-1-2 0 0,1-4 0 15,-4-3 0-15,7 6 0 0,0-3 0 0,0 7 0 16,0-4 0-16,0-6 0 0,4 0 0 0,-8 3 0 0,4 3 0 16,-3 1 0-16,3-1 0 0,0-3 0 0,-3 0 45 0,-4-3 15 15,0 0 4-15,0 0 0 16,0 0-205-16,3 3-41 0,-3-3-8 0,14-3-2 0</inkml:trace>
  <inkml:trace contextRef="#ctx0" brushRef="#br0" timeOffset="209464.047">12319 10960 1958 0,'0'0'43'0,"-4"3"9"0,4 6 1 0,0 7 3 0,0-4-45 0,0 1-11 0,0 3 0 0,0-1 0 16,4-2 53-16,0 2 9 0,-1 1 2 0,4 0 0 16,-3 3 0-16,3-1 0 0,3 4 0 0,-3-3 0 15,4 3-52-15,-4 3-12 0,4-3 0 0,-4-6 0 16,0 0 0-16,0 2 0 0,0 1 0 0,0 0 0 16,0 0 0-16,0 0 0 0,0 3 0 0,0-4 0 15,0 1 0-15,0 0 0 0,0-3 0 0,0-4 0 16,-3 7-11-16,3-6-5 0,0-7 0 0,-4 0-1043 15</inkml:trace>
  <inkml:trace contextRef="#ctx0" brushRef="#br0" timeOffset="209797.359">12732 10787 1792 0,'0'0'51'0,"0"0"10"0,0 6-49 0,-4 4-12 0,1-1 0 16,-1 7 0-16,1-7 105 0,-1 10 19 0,1-3 3 0,-4 3 1 15,3-1-52-15,0 8-9 0,1-1-3 0,-1 3 0 16,1 0 0-16,-4 3 0 0,3-2 0 0,1 2 0 16,3 7-51-16,-4-4-13 0,1-3 0 0,-1 1 0 15,1 5 0-15,-1 4 0 0,1-3 0 0,-1-4 0 16,1 4 0-16,3-4 0 0,-4-5 0 0,0 8 0 15,1-5 0-15,-1-4 0 0,-3 9 0 0,4-5 0 16,-1-1 0-16,-3 10 0 0,0-3 0 0,0-4 0 16,0-3 0-16,0 1 0 0,4-10 0 0,-1 6 0 15,0-6 0-15,1-3 0 0,3-7 0 0,0-2 0 16,-4-4-48-16,4 3-13 0,0-9-3 16,0 0 0-16,0 0-153 0,0 0-31 0,-10-19-7 15,10-6-1-15</inkml:trace>
  <inkml:trace contextRef="#ctx0" brushRef="#br0" timeOffset="210333.931">12943 11079 1824 0,'-7'6'76'0,"-3"-3"-60"16,3 7 89-16,-4-4 19 0,1 3 3 0,-1 1 1 15,0-1-55-15,1 4-10 0,-1-4-3 0,1 4 0 16,-1-1-44-16,4 1-16 0,-4-1 9 0,4 7-9 15,-3-3 56-15,3-4 7 0,3 7 1 0,-3-3 0 16,4 2-103 0,3-2-20-16,0 3-4 0,0 0-1 0,0-4 103 0,0 1 20 0,0 3 4 0,3-3 1 15,1-4-52-15,-1 1-12 0,1-1 0 0,3 1 0 16,0-4 0-16,0-3 0 0,3 4 0 0,1-7 0 16,0 3 0-16,-1-3 0 0,4-3 0 0,-3 0 0 15,-1-3 0-15,5-3 0 0,-1-3 0 0,-4 5 0 16,1-11 0-16,3 5 0 0,0-5 0 0,-3-1 0 15,-1 0 0-15,1-2 0 0,-4 2 0 0,4-3 0 16,-8 3 32-16,1-2 4 0,-4 2 1 0,0 3 0 16,0-2-8-16,-4-1-1 0,1 3-1 0,-1-2 0 15,-3 2-27-15,-4-2 0 0,4 2 0 0,-3 0 0 16,-1-2-46-16,1 5-14 0,-1-2-4 0,0 2 0 16,1 4 32-16,-1-3 5 0,1-1 2 0,3 10 0 15,-1-3-12-15,1 3-3 0,7 0 0 0,0 0 0 16,-3 3-25-16,-4 10-6 0,7-4-1 0</inkml:trace>
  <inkml:trace contextRef="#ctx0" brushRef="#br0" timeOffset="210898.811">13159 11135 1576 0,'0'0'32'0,"0"0"9"0,0 0-33 0,-4 10-8 0,4-4 0 0,0 3 0 16,0-2 105-16,-3 2 19 0,3 3 4 0,0-2 1 16,-4 2-1-16,4 1 0 0,0 3 0 0,0-4 0 15,4 7-51-15,-4-3-10 0,3 2-3 0,1-2 0 16,-1 3-51-16,-3 0-13 0,0-4 0 0,4 4 0 15,-4-3 0-15,0 0 0 0,0-4 0 0,0-2 0 16,0 2 54-16,0-6 8 0,0 4 2 0,0-4 0 16,0-6-52-16,0 0-12 0,0 0 0 0,0 0 0 15,0 0 0-15,0 0 0 0,0 0 0 0,0 0 0 16,0 0 0-16,0 0 0 0,0 0 0 0,3-9 0 16,-3-1 0-16,0 1 0 0,4-1 0 0,-4 1 0 15,3-7 0-15,-3 4 0 0,0-4 0 0,0 0 0 16,0 1 0-16,0-4 0 0,4 3 0 0,-1 1 0 15,-3-1 0-15,4-3 0 0,-1-3 0 0,1 10 0 16,-1-4 0-16,4-3 0 0,-3 3 0 0,3 4 0 16,0-1 0-16,4 1 0 0,-4 2 0 0,0 4 0 15,3-3 0-15,-3-1 0 0,1 1 0 0,-1 6 0 16,3-3 0-16,-3 2 0 0,0-2 0 0,0 3 0 0,0 3 0 16,0-6 0-16,0 6-12 0,1 6 12 15,-5-3-8-15,4-3 8 0,0 6 0 0,-3-2 0 0,-1 2-8 16,1-3 8-16,-1 6 0 0,1-2 0 0,-1 2 0 0,1 0-8 15,-1 1 8-15,4 6 0 0,-3-4 0 0,-4 4 0 0,4-7-8 16,-1 10 8-16,1-10-8 0,-1 10 8 0,1-6-12 16,-1-1 12-1,4 1-40-15,-3-4 0 0,-1 4-1 0,4-4 0 0,-3 4-129 16,3-1-26-16,-4 1-4 0</inkml:trace>
  <inkml:trace contextRef="#ctx0" brushRef="#br0" timeOffset="211253.041">13748 11439 1824 0,'0'7'76'15,"-4"2"-60"-15,4-9 76 0,-3 6 15 0,3-6 3 0,-4 10 1 16,4-7-75-16,-3 6-16 0,-1-3-2 15,4-6-1-15,0 0-17 0,0 0 0 0,0 0 0 0,0 0 0 32,0 0-99-32,0 0-23 0,0 0-5 0,0 0-1 15,0 0-51-15,0 0-10 0</inkml:trace>
  <inkml:trace contextRef="#ctx0" brushRef="#br0" timeOffset="-144215.786">9585 11358 972 0</inkml:trace>
  <inkml:trace contextRef="#ctx0" brushRef="#br0" timeOffset="-143383.341">9638 11311 390 0,'0'0'8'0,"-4"6"3"15,4-6-11-15,-3 3 0 0,3-3 0 0,0 0 0 16,-4 6 32-16,4-6 5 0,0 0 1 0,0 0 0 15,-3 4 29-15,3-4 5 0,0 0 2 0,0 0 0 16,0 0-1-16,0 0 0 0,0 0 0 0,0 0 0 16,0 0-8-16,0 0-1 0,0 0-1 0,0 0 0 15,0 0-22-15,0 0-4 0,0 0-1 0,0 0 0 16,3-4 0-16,1 1 0 0,-1-6 0 0,-3 6 0 16,0 3-23-16,0 0-5 0,4 6 0 0,-4-6-8 15,0 0 27-15,0 0-2 0,0 0 0 0,0 0 0 16,0 0 6-16,0 0 1 0,0 0 0 0,0 0 0 15,0 0 12-15,0 0 2 0,3 9 1 0,-3-9 0 16,0 0-2-16,0 0 0 0,0 0 0 0,0 0 0 0,0 0-17 0,0 0-3 16,4-3-1-16,-4 3 0 0,0 0-5 15,0 0-2-15,0 0 0 0,0 0 0 0,3 0-17 0,-3 0-16 16,8-3 4-16,-8 3 0 0,0 0 12 0,0 0 0 16,0 0 0-16,0 0 0 0,0 0-8 15,0 0 8-15,3 3-13 0,-3-3 5 0,0 0 8 0,4-9 0 0,-4-1 0 16,0-2-8-16,-4 6 8 0,4-4 12 0,0 7-2 15,0-3-1-15,0 6-9 0,0-6 0 0,0 2-10 16,0 4 10-16,0 0 0 0,0 0 0 0,0 0 0 16,0 0 0-16,0 0 0 0,0 0 0 0,0 0 0 0,0 0 0 15,0 0 8-15,0 0-8 0,4-6 0 0,-4 6 0 16,0 0 0-16,0 0 0 0,0 0 0 0,0 0 0 16,0-3 0-16,3-3 0 0,-3 6 0 0,0 0 0 15,0 0 0-15,0 0 0 0,0 0 0 0,0 0 0 16,0 0 0-16,0 0 0 0,0 0 0 0,0 0 0 15,0 0 0-15,0 0 0 0,0 0 0 0,0 0 0 16,0 0 0-16,0 0 0 0,0 0 0 0,-3 9 0 16,-4-3 0-16,3 4 0 0,4-1 0 0,-4 1 0 15,1-1 41-15,3 0 5 0,-4 1 1 0,4-4 0 16,0-6-19-16,0 0-4 0,0 0-1 0,0 0 0 16,0 0 1-16,0 0 1 0,0 0 0 0,0 0 0 15,0 0 7-15,0 0 0 0,0 0 1 0,4 3 0 16,-4-3-33-16,7 3 0 0,0 1 0 0,-3-1 0 15,-1 0 0-15,4 0 0 0,0-3 0 0,-3 9 0 16,-4 1 0-16,3 5 0 0,-3 1 0 0,0-3 0 0,0 2 0 16,0 1 0-16,0 0 0 0,-3-1 0 0,3-5 0 15,-4 9 0-15,1-10 0 0,3 10 0 16,-4-10-18-16,1 4-10 0,3-7-3 0,0 0 0 0,0-6 31 0,0 0 0 16,0 0 0-16,0 0 10 0,0 0 13 0,0 0 2 0,0 0 1 15,0 0 0-15,0 0-26 0,3-6 0 0,4 3 0 16,-3-3 0-16,3-4 0 0,-4 4 0 0,1-3 0 0,3 2 0 31,-4 1-97-31,5-3-25 0,-5 5-5 0,1-2-1 0,-4 6 41 16,0 0 8-16,0 0 2 0</inkml:trace>
  <inkml:trace contextRef="#ctx0" brushRef="#br0" timeOffset="-73199.377">5860 12327 786 0,'-7'6'33'16,"3"3"-33"-1,-3-2 123-15,0 2 17 0,0 4 4 0,0-4 1 16,0 0-65-16,0 1-12 0,0 5-4 0,0-5 0 16,3-1 24-16,-3 4 4 0,0-1 0 0,-7 1 1 15,10-4-46-15,-6 4-10 0,3-4-1 0,0 4-1 16,0-4 13-16,0 1 4 0,-1 5 0 0,1-2 0 15,-3-1-32-15,3 4-7 0,-4-3-1 0,1 2 0 16,3-2-12-16,-4 2 0 0,-3-2 0 0,0 3 0 16,0-7 0-16,0 4 0 0,-1-1 0 0,1 1 0 15,-3-1 0-15,6 4 0 0,-10 0 0 0,7-1 0 16,-4 4 0-16,4 0 0 0,0 3 0 0,0-3 0 0,3 0 0 16,-3-1 0-16,7 1 0 0,-3 0 0 0,-1-3 0 0,7 2 0 15,-3-2 0-15,4 0 0 0,3-1 23 0,3 1 1 0,1-3 1 0,-1 6 0 16,8-7-40-16,0 1-8 15,-1-1-1-15,1 1-1 0,3-1 46 0,7-2 10 0,-3-4 1 0,3 3 1 16,3 1-33-16,-6-4 0 0,3-3 0 0,4 3 0 31,-4-2-20-31,0-4-10 0,4 0-2 0,-11 0-1 0,7 0 33 0,-3 0 20 0,3 0-2 0,-3 0-1 16,-1-4-28-16,1 4-5 0,-4-6-2 0,0 6 0 16,-3-3-87-1,3 3-18-15,0-6-3 0</inkml:trace>
  <inkml:trace contextRef="#ctx0" brushRef="#br0" timeOffset="-72239.747">5973 12982 597 0,'0'0'16'0,"0"0"5"0,0 0-21 0,0 0 0 0,0 0 0 0,3-3 0 15,-3 3 26-15,0 0 1 0,7-3 0 0,0 3 0 16,-3 0 8-16,-4 0 1 0,0 0 1 0,7 6 0 16,0-3 12-16,-4 0 3 0,1 0 0 0,6 1 0 15,-6 2 17-15,-1 0 4 0,-3-6 1 0,4 3 0 0,3 0-6 0,-3 0 0 16,3 4-1-16,-4-4 0 0,4-3-13 0,0 6-2 16,0-3-1-16,0-3 0 0,0 0-4 0,1 0-1 15,-5 0 0-15,4 0 0 0,0 0-13 0,0-3-2 16,0-3-1-16,0 6 0 0,4 0-2 0,-4-3-1 15,0-4 0-15,-3 1 0 0,-1-3-17 0,4-1-10 16,0-2 12-16,-3-4-12 0,-1 0 8 0,-3-2-8 16,4-1 0-16,-1 0 0 0,1 3 8 0,-4-2-8 15,3 2 0-15,-3 0 0 0,0 7 0 0,0-4 0 16,-3 4 0-16,-1-1 0 0,1 7 0 0,-4-3 0 16,3-3 0-16,-3 9 0 0,-3-10 8 0,6 10-8 0,-7-3 0 15,-3 0 0-15,4 3 0 0,-1 3 0 0,1-3 0 0,-1 3 0 31,0-3-34-31,-3 6-1 0,4-2 0 0,-1 2 0 0,1-3 35 0,2 6 14 0,1-2-1 0,-3-4 0 16,3 3-13-16,3 0 0 0,-3-2 0 0,0 2 0 16,4 0 0-16,3-6 0 0,0 0 0 0,-7 3 0 15,7-3-12-15,-4 3 0 0,4-3 1 0,-7 3 0 16,7-3 11-16,-7 7 0 0,7-7 0 0,-4 3 0 16,-3 3 0-16,7-6 0 0,-7 6 0 0,4 1 0 15,-1-1 0-15,1 0 0 0,-1 1 0 0,1 2 0 16,-1-6 0-16,4 6 0 0,0-9 0 0,-3 7 0 15,3 2 0-15,0-6 0 0,0-3 0 0,0 10 0 16,0-10 0-16,0 6 0 0,3 0 0 0,1 0 0 16,-4-6 0-16,7 4 0 0,0 2 0 0,0 0 0 15,0 0 0-15,0 4 0 0,4-4 0 0,-1 0 0 0,-3 1 0 16,4-1 0-16,-1 0 0 0,1 0 0 0,-1 4 26 0,-2 6 7 16,-1-4 2-16,3 1 0 0,-3-1-27 0,0-2-8 15,0 2 0-15,0 1 0 0,0-1 8 0,1 1-8 16,2-1 0-16,-3-2 0 0,4-1 0 0,-4 1 0 15,7 2 0-15,-3-6 0 0,-4 1 0 0,3-4 0 16,1 0 0-16,-1 0 0 0,1 0-19 0,-1-6-4 16,1 0-1-16,0 0 0 15,-1-4-144-15,1-2-30 0,13-7-6 0,-13 1 0 0</inkml:trace>
  <inkml:trace contextRef="#ctx0" brushRef="#br0" timeOffset="-68651.07">7437 12737 900 0,'0'0'38'0,"0"0"-30"15,0 0 85-15,0 0 18 0,0 0 3 0,0 0 1 16,0 0-92-16,0 0-23 0,0 0 0 0,0 0 0 16,0 0 56-16,0 0 6 0,0 0 2 0,-4 7 0 15,1 2-52-15,-1-6-12 0,0 7 0 0,4-10 0 16,-3 6 0-16,3-6 0 0,0 0 0 0,0 9 0 15,-4-6 37-15,4 7 5 0,0-4 1 0,0-6 0 16,0 0-18-16,0 0-3 0,0 0-1 0,-3 10 0 16,3-1 12-16,0 3 3 0,0 1 0 0,3 0 0 15,-3-1-20-15,0 1-4 0,0 5-1 0,0-2 0 0,0-3-11 0,0 5 8 16,0-2-8-16,-3 0 8 0,3-4 0 0,0 1 0 16,-4-1 0-16,4-5 0 0,0-4 12 0,0 6 3 15,0-2 0-15,0-7 0 0,0 0-3 0,-3 3-1 16,3 6 0-16,0-9 0 0,0 0 9 0,0 0 1 15,0 0 1-15,0 0 0 0,0 0 18 0,0 0 4 16,0 0 1-16,0 0 0 0,0 0-33 0,0 0-8 16,0-9 0-16,0 9-1 0,0 0-11 0,0 0 0 0,3-10 0 15,-3 1 0-15,0-1 0 0,4-2 0 0,-1-1 0 0,1 1 0 16,-4-1 0-16,3 1 0 0,1-1 0 0,0 1 0 16,-1-7 0-16,1 9 0 0,-4 1 0 0,3-3 0 15,1 2 0-15,-1-2 0 0,1 2 0 0,-1 4 0 16,1-4 0-16,3 4 0 0,-4 3 0 0,1-3 0 15,3 3 0-15,0 0 0 0,-4-1 0 0,5 4 0 16,-1 0 0-16,0 0 0 0,0 4-8 0,7 2 8 16,-11-3 0-16,8 3-9 0,-4 4 9 0,4-1 0 15,-4 4-10-15,0 2 10 0,3 1-8 0,-6-4 8 16,-1 14-11-16,1-5 11 0,-1-2-13 0,1 0 5 16,-1 6 18-16,-3-9 4 0,0 9 1 0,0-3 0 15,-3 0-26-15,3-10-5 0,0 1 0 0,0-1-1 16,-4-5 17-16,4-7 0 0,0 9 0 0,0-9 0 15,0 0 17-15,0 0-2 0,0 0-1 0,4-9 0 16,-4-1-14-16,3-2 0 0,1-1 0 0,-4-2 0 16,3-1 0-16,1-3 0 0,3-3 0 0,-3 0 0 0,-1 7 8 15,4-4-8-15,4 3 11 0,-4-3-11 16,0 4-15-16,0-1-9 0,4 6-3 0,-4 1 0 16,0 9-13-16,0-3-2 0,-7 3-1 0,0 0 0 15,10 3 35-15,-6 6 8 0,3 1 0 0,-4 6 0 0,1-4 0 0,-1 1 0 16,-3 2 0-16,0 1 0 0,0-3 0 0,0-1 0 15,0-3 0-15,4 1 0 0,-4-1 48 0,0-9 12 16,3 7 3-16,-3-7 0 0,8 9-22 0,-5-6-4 16,4 7-1-16,0-4 0 0,7-3-5 0,-10 0-2 15,6 0 0-15,5 0 0 0,-5 0-29 0,4-3 0 0,0 0 0 16,4 0 0-16,-4 0 0 0,0 0 0 0,4 0 0 0,-4-3 0 16,-3 0 0-16,3 0-21 0,-4 0 3 15,1 0 1 1,-1 3-18-16,1-3-3 0,-4 0-1 0,0-1 0 15,0-2-20-15,-3 3-4 0,6-3-1 0,-10 3 0 16,4-4-148-16,-4-2-29 0</inkml:trace>
  <inkml:trace contextRef="#ctx0" brushRef="#br0" timeOffset="-68032.309">8375 12907 1792 0,'0'0'51'0,"0"0"10"0,-4-7-49 16,1-2-12-16,3 9 0 0,-4 0 0 0,1-9 105 0,-4 9 19 15,0 0 3-15,0 0 1 0,-4 0-52 0,0 0-9 16,1 9-3-16,-1-9 0 0,1 6-51 0,-4-3-13 16,3 7 0-16,-3-4 0 0,3-3 0 0,-3 7 0 0,0-10 0 0,4 12 0 15,-1-2 0-15,0-1 0 16,4-3 0-16,-3 1 0 0,6-4 0 0,-6 3 0 0,3 3 0 0,3 1 0 16,1-1 0-16,-1-3 0 0,4 4 0 0,-4 6 0 15,4-7 0-15,-3-6 0 0,3-3 0 0,0 0 0 16,0 0 0-16,3 10 0 0,1-1 0 0,0 3 0 15,-1 7 8-15,1-6-8 0,3-13 11 0,3 0-11 16,-6 0 0-16,3-3 0 0,3 3 0 0,1-7 0 16,3 1 0-16,0 3 8 0,4 9-8 0,-4-12 0 15,4-7 52-15,3 1 3 0,-4 3 1 0,5-4 0 16,-5 4-45-16,1-7-11 0,-4 6 0 0,0-2 0 16,0-1 0-16,-3 1-9 0,-1 2 9 0,-3-2-13 15,0 2 13-15,-3 1 8 0,0 0 0 0,-1 6-8 16,-3-4 0-16,4-2 0 0,-4-1 0 0,-4 7 0 15,4 3 0-15,0-6 0 0,-3 3 0 0,-5-3 0 16,5 3 0-16,-1-4 0 0,4 7 0 0,-7-3 0 16,7 3 0-16,0 0 0 0,-3 0 0 0,3 0 0 15,0 0 0-15,-4 10-9 0,1-1-1 0,3 3 0 0,0 7 10 16,3 3-12-16,1-3 12 0,-1 3-12 0,4-3 12 16,0 3 0-16,1-3 0 0,-1-7 8 0,0-2-8 0,0-1 0 15,0 0 0-15,0 1 8 0,0-1-8 0,0 1 0 16,0-1 0-16,-4 0-8 15,5-6-100-15,-1 4-20 0,0-4-4 0</inkml:trace>
  <inkml:trace contextRef="#ctx0" brushRef="#br0" timeOffset="-67612.709">8671 12919 1459 0,'-7'10'41'0,"7"-10"10"0,-3 9-41 0,-1 0-10 0,4 1 0 0,-3-1 0 15,3 1 73-15,3-1 13 0,-3 1 2 0,0-1 1 16,4 0 7-16,-4-6 0 0,3 7 1 0,1-1 0 15,-1 1-53-15,4-1-10 0,-3-9-2 0,3 6-1 16,-4-2 21-16,5-1 5 0,2 3 1 0,-3 0 0 16,4 4-36-16,-1-4-7 0,1-3-2 0,-1 6 0 0,-2 4-13 0,2-1-8 15,1-5 8-15,3 2-13 0,0-6 13 0,0-3 0 16,0 7 0-16,-3-14 0 0,3-8 0 0,0-1 0 16,0 3 0-16,4 1 0 0,-4-4 38 0,0 4 10 15,0-1 3-15,-3 1 0 0,3-4-32 0,-4 0-7 16,1-3 0-16,-1 4-1 0,-2-1-11 0,-1-3 0 15,-4-3 0-15,1 3 8 0,-1 1-8 0,1-4 0 16,-4 3 0-16,0 0 0 16,3 3-139-16,-3-6-29 0,-3 10-7 0,3-7-826 0</inkml:trace>
  <inkml:trace contextRef="#ctx0" brushRef="#br0" timeOffset="-66906.328">9183 12762 1436 0,'0'0'64'0,"0"0"12"16,0 10-60-16,0-7-16 0,-4 13 0 0,4-7 0 0,4 1 101 0,-4-4 18 15,0 3 3-15,3 1 1 0,1-1-30 0,-1 0-5 0,1 1-2 0,3 2 0 16,-3-5-18-16,3 8-3 0,0-5-1 15,0 2 0-15,0 7-51 0,-4-3-13 0,4 3 0 0,0-4 0 16,0-2 0-16,0-4 0 0,1-3 0 0,-1 4 0 16,0-1 0-16,3 7 0 0,-3 3 0 0,0-4 0 15,0-2 0-15,0 3 0 0,0-7 0 0,1-3 0 16,-1 1 23-16,-4-1 1 0,-3-6 1 0,4 0 0 16,-4 0-8-16,0 0-1 0,3 6-1 0,-3-6 0 15,7-6 4-15,-3 6 1 0,3-6 0 0,-4-1 0 16,1-2-12-16,3 3-8 0,-4-7 9 0,1 1-9 15,0-1 0-15,3-3 0 0,-4-2 0 0,4-8 0 16,-3 11 0-16,3-4 0 0,0 0 0 0,0-3 0 16,-4 0 0-16,4 3 0 0,-3 1 0 0,3 2 0 15,0 0 0-15,-3 1-8 0,3 2 8 0,-4 1 0 16,4-4 0-16,-3 6 0 0,-1 1-8 0,4 0 8 16,-3-1-9-16,-1 7 9 0,4-9-13 0,-3 5 5 15,0-2-35-15,3 3-6 0,-4-4-2 0,1-2 0 16,3 2-15-16,0-2-3 0,0 2-1 0,-4-5 0 15,4 5-142-15,0 10-29 0</inkml:trace>
  <inkml:trace contextRef="#ctx0" brushRef="#br0" timeOffset="-66354.273">9818 12825 1579 0,'-7'3'32'0,"-4"0"10"0,4-3-34 15,-3 0-8-15,-1 0 0 0,0 0 0 0,1 0 53 0,-1 0 9 0,4 0 2 0,-7 0 0 16,3-3 29-16,-3 3 7 0,4-3 0 0,-1 3 1 16,1 0-59-16,-1-3-12 0,0 3-2 0,4 0-1 15,0 0 21-15,0 0 4 0,0 3 0 0,4 0 1 16,-1 4-33-16,1 2-8 0,-1 4 0 0,1-1-1 15,3 1-11-15,-4 2 0 0,0-2 0 0,1-4 0 16,3 10 0-16,0 0 0 0,-4-3 0 0,4 2 0 16,-3 1 0-16,3-3 0 0,0 3 0 0,3-4 0 15,-3 1 0-15,4-3 0 0,-4-4 0 0,3-3 0 16,-3-6 32-16,0 0 5 0,0 0 1 0,0 0 0 16,0 0-10-16,0 0-1 0,0 0-1 0,11 0 0 15,0-3 10-15,-4-6 3 0,3-1 0 0,1-2 0 16,-1 2-23-16,1-5-5 0,0 5-1 0,-1 1 0 15,-3-4-10-15,0 1 0 0,0-1 0 0,-3-2 8 16,-1 2-8-16,1-6 0 0,0-3-12 0,-4 13 12 16,3-4-12-16,1 7 12 0,-1 3-12 0,-3 3 12 15,4-6-39-15,-4-1 0 0,3 1 0 0,-3 6 0 16,0 0 39-16,0-3 0 0,0 3 0 0,0 0 0 16,0 0 0-16,0 0 0 0,0 0 0 0,0 0 0 15,0 0 0-15,0 0 0 0,0 0 0 0,0 0 0 0,0 0 0 0,0 0 0 0,0 0 0 16,-3 9 0-16,3 4 0 0,0-1 0 0,0 7 0 15,3 3 0-15,1-9 0 0,-1-1 0 0,4-2 0 16,0 2 0-16,0 1 0 0,4 2 0 0,0 1 0 0,-4-3 0 31,3-4-28-31,1 1 1 0,-1-4 1 0,1 0 0 16,-1-3-109-16,1 0-21 0,0 0-5 0</inkml:trace>
  <inkml:trace contextRef="#ctx0" brushRef="#br0" timeOffset="-65986.137">9987 12794 1645 0,'0'0'36'0,"0"0"7"0,0 0 1 0,0 0 4 0,0 0-39 16,0 0-9-16,0 0 0 0,0 0 0 0,7 6 79 0,-3-3 13 15,-1 4 4-15,1-1 0 0,-1 3-28 0,1-3-6 16,-1 4-1-16,1 2 0 0,-1-2-25 0,-3 6-6 16,4-4-1-16,-4 4 0 0,3-4-14 0,-3 4-3 15,4 0-1-15,-4-1 0 16,4-2-11-16,-4-4 8 0,0 1-8 0,3-1 8 15,-3 0-8-15,0 1 0 0,0-1 0 0,0 1-11 16,0-10-17-16,0 0-3 0,0 0-1 0,0 0 0 16,0 0-8-16,0 0-3 0,0 0 0 0,0 0 0 15,0 0-119-15,4 0-24 0</inkml:trace>
  <inkml:trace contextRef="#ctx0" brushRef="#br0" timeOffset="-65825.592">9941 12505 1407 0,'-7'-12'31'0,"7"12"6"0,0 0 2 0,0 0 1 0,0 0-32 0,0 0-8 0,0 0 0 0,0 0 0 16,0 0 0-16,0 9-12 0,0-6 4 0,0 7 0 16,0-10-20-16,0 0-4 0</inkml:trace>
  <inkml:trace contextRef="#ctx0" brushRef="#br0" timeOffset="-65363.135">10358 12706 1489 0,'0'0'42'0,"0"0"10"0,0 0-42 0,-4 6-10 0,-3 1 0 0,0-1 0 16,3-3 103-16,-6 0 18 0,3-3 4 0,-4 3 1 16,-3 4-38-16,3-1-7 0,-6 0-1 0,3-3-1 15,0 7-24-15,0-1-5 0,-4-3-1 0,0-3 0 16,8 7-24-16,-1-4-5 0,0 4 0 0,4-4-1 16,0 0-19-16,4 0 0 0,3 1 0 0,-4-1 0 15,4-6 36-15,4 6 3 0,-4 0 1 0,3 1 0 16,1-1-30-16,-4-6-10 0,7 6 0 0,0 4 9 15,0-1-9-15,0 7 0 0,0 3 0 0,0-4 8 16,0-5-8-16,-3-4 0 0,-4-6 0 0,0 0 8 16,10 0-8-16,-3 6 0 0,-3 0 0 0,3 1 0 15,-7-7 0-15,4 6 0 0,-4-6 0 0,3 3 0 16,-3-3 16-16,4 6 0 0,-4-6 1 0,0 0 0 16,0 10-17-16,0-10-11 0,0 0 2 0,0 0 0 15,0 0 9-15,0 0 0 0,0 0 0 0,3 6 0 16,-3 0 0-16,0-3 0 0,-3 4 0 0,-1-4 0 15,1 6-8-15,-1 1 0 0,-3-1 0 0,0-3 0 16,-4 1-32-16,1-4-5 0,-4 0-2 0,-4 3 0 16,4-3-13-16,-4 4-4 0,1-1 0 0,-5-3 0 15,5-3-64-15,-8-9-14 0,4-1-2 0</inkml:trace>
  <inkml:trace contextRef="#ctx0" brushRef="#br0" timeOffset="-64548.419">11328 12737 1393 0,'0'0'30'0,"0"0"6"0,0 7 2 0,0 2 2 0,3-6-32 0,-3 3-8 0,0-6 0 0,4 10 0 16,-1-7 120-16,1 3 21 0,-1-3 5 0,4 7 1 15,0-4-47-15,-3-3-10 0,-4-3-2 0,0 0 0 16,0 0-30-16,0 0-6 0,0 0-2 0,0 0 0 16,0 0-3-16,0 0-1 0,0 0 0 0,0 0 0 15,0-9-35-15,0 9-11 0,0 0 0 0,0 0 0 16,0 0 0-16,-7-3 0 0,3-4 0 0,1 4 0 16,-4-3 0-16,0-3-16 0,0 5 5 0,-4-2 1 15,1 0 30-15,2 3 7 0,-2 3 1 0,-1 0 0 16,1 0-28-16,-4 0 0 0,3 3 0 0,-3 0 0 15,0 0 0-15,0-3 0 0,0 6 0 0,-1 4 0 16,1-7 0-16,4 13 0 0,-1-7 0 0,1 4 0 16,3-1 0-16,-4-2 0 0,7 2 0 0,-3-2 0 15,4 2-21-15,-1 1-10 0,4-4-1 0,-3 7-1 16,3-4 53-16,0-2 10 0,3 2 2 0,1 1 1 0,3-1-33 0,-4 1-22 16,4-7 3-16,4 4 1 0,0-1 18 0,3 0 0 15,0-6 0-15,0 7 0 16,4-1-89-16,-1-2-18 0,1-4-3 0</inkml:trace>
  <inkml:trace contextRef="#ctx0" brushRef="#br0" timeOffset="-64033.212">11610 12828 1552 0,'0'0'44'0,"0"0"10"0,0 0-43 0,-4 7-11 0,4-7 0 0,0 0 0 16,0 0 123-16,0 0 22 0,0 0 5 0,-3 6 1 16,3-6-58-16,0 0-11 0,0 0-2 0,0 6-1 15,0 0-41-15,3 4-8 0,1-4-2 0,3 4 0 16,-4-1-14-16,5 3-3 0,2-2-1 0,-3 9 0 15,0-7-10-15,0 4-17 0,0 3 4 0,0-7 1 0,0 4 12 0,1-4 0 16,-5 7 0-16,-3-9 0 16,4-1 0-16,-1 1 0 0,-3-10 0 0,0 0 0 0,0 0 0 0,0 0 0 15,0 0 0-15,4 9 0 0,-4 3 48 0,0-2 13 16,0-10 3-16,0 0 0 0,0 0-52 0,-7 0-12 16,3-3 0-16,1-4 0 0,-5-5 0 0,1-1 0 15,-3-2 0-15,3 5 0 16,0-2-48-16,0-1-13 0,0-2-3 0,0-1 0 0,-4 0 84 0,4 0 17 15,-4-2 3-15,4 8 1 0,0-9-10 0,0 10-3 16,0-3 0-16,0-1 0 0,4 0-14 0,3 4-3 16,3 0-1-16,-3-4 0 0,4 1-10 0,-4-4 0 15,7 6 0-15,0-2 0 0,7-4 0 0,3 7 0 0,-6-4 0 16,3 4 0-16,-3-1-11 0,3 1-4 0,0 0-1 16,0-1 0-16,-3 1 16 0,3-1 0 0,0 1 0 0,-4 0 0 31,-2 9-51-31,-8 0-10 0,0 0-3 0,14 0 0 15,-14 0-102-15,10 0-21 0,-3 9-4 0,4 0-410 0,-4 1-83 0</inkml:trace>
  <inkml:trace contextRef="#ctx0" brushRef="#br0" timeOffset="-63494.787">12037 12772 1552 0,'0'0'44'0,"0"0"10"16,0 0-43-16,0 0-11 0,0 0 0 0,-7 3 0 0,0-3 134 0,-4 0 25 16,4 0 5-16,-4 0 0 0,4 6-89 0,0-3-19 15,0 7-3-15,0-4-1 0,0 0-10 0,0 1-2 16,0 2-1-16,4 4 0 0,-5-4-39 0,5 7-20 15,-4-4 3-15,3-2 0 0,1 8 17 0,3-11 0 0,0-7 0 16,0 0 0-16,-4 3 0 0,1 6 0 0,3 7 0 0,0-4 0 16,0-2 0-16,3-1 0 0,-3 1 0 0,4-4 0 15,3 0 0-15,0-3 0 0,-7-3 11 0,7 4-11 16,4-8 16-16,-4 4-4 0,-7 0-1 0,7 0 0 16,0-6-11-16,3 3-12 0,-10 3 2 0,0 0 1 15,7-6 0-15,-3 3 0 0,-1-4 0 0,1 1 0 16,-4 6 9-16,0 0 0 0,0 0 0 0,0 0 0 15,4-6 0-15,-4 6 0 0,0 0 0 0,0 0 0 16,0 0 12-16,0 0 2 0,0 0 0 0,0 0 0 16,0 0-14-16,0 0 8 0,0 0-8 0,0 0 0 15,0 0 17-15,0 0-2 0,0 0-1 0,0 0 0 16,10 3-14-16,-10-3 0 0,11 0 0 0,-11 0 0 16,10 3 0-16,-10-3 0 0,11 0 0 0,-1 0 0 15,-10 0-16-15,11 0 4 0,-11 0 1 0,7 0 0 16,-7 0 2-16,11 3 0 0,-11-3 0 0,10 6 0 15,-3 1-37-15,-7-7-7 0,0 0-2 16,11 6 0-16,-1 7 44 0,-3-4 11 0,-7-9 0 0,4 9 0 16,3 1-156-16,-3-1-28 0,13 13-7 15,-17-22-1-15</inkml:trace>
  <inkml:trace contextRef="#ctx0" brushRef="#br0" timeOffset="-63153.697">12312 12850 1552 0,'0'0'44'0,"0"0"10"0,0 0-43 0,0 0-11 0,0 0 0 0,0 0 0 15,0 0 104-15,0 0 20 0,0 0 3 0,0 0 1 16,0 0-52-16,0 0-9 0,0 0-3 0,0 0 0 15,0 0 0-15,0 0 0 0,3 7 0 0,5-4 0 16,-5 0 0-16,4 3 0 0,0 4 0 0,0-1 0 16,0 0-51-16,0 4-13 0,0-4 0 0,0 10 0 15,0 3 0-15,1 0 0 0,-1-9 0 0,0 5 0 16,-4 11 0-16,4-4 0 0,-3-3 0 0,-1 0 0 16,1-4-14-16,-1-5-6 0,1-7 0 0,-1 7-1 15,1 6-18-15,-1 2-3 0,1-11-1 16,0-1 0-16,-1 7 31 0,4-7 12 0,0-2-8 0,0 2 8 15,0-3-68-15,4 1-9 0,-4 2-2 16,-4-6-911-16</inkml:trace>
  <inkml:trace contextRef="#ctx0" brushRef="#br0" timeOffset="-62810.911">12538 12750 1263 0,'0'0'28'0,"0"0"5"0,0 0 2 0,0 0 1 0,0 0-36 0,0 0 0 0,0 0 0 15,0 0 0-15,0 0 59 0,0 0 5 0,3 6 0 0,4-6 1 16,-3 10-1-16,-4-10 0 0,3 0 0 0,1 9 0 16,3-9 0-16,-4 6 0 0,1-3 0 0,3 7 0 15,-3 2 0-15,-1 1 0 0,1 6 0 0,-1-7 0 16,1 1 0-16,-4 6 0 0,3-1 0 0,-3 11 0 15,4-4-51-15,-4 3-13 0,-4-3 0 0,4 13 0 16,-3-1 0-16,-1 1 0 0,-3 0 0 16,4-4 0-16,-1 4 0 0,-3-4 0 15,3 7 0-15,-3-7 0 0,0-2 14 0,4-1 0 0,-4-3 0 0,3 16 0 16,1 0-14-16,3-16 0 0,0-12 0 0,0-3 0 16,0 5-29-16,0-2-9 15,0-10-2-15,0-3 0 0,0 4-203 0,-4-4-41 16,1 13-8-16,3-13-1 0</inkml:trace>
  <inkml:trace contextRef="#ctx0" brushRef="#br0" timeOffset="-62283.836">12961 12772 1224 0,'0'0'27'0,"-7"3"5"0,3 3 2 0,-3-3 0 0,-3 4-34 0,3-4 0 0,0 6 0 0,-4 1 0 16,1-4 123-16,2 3 17 0,-2 1 4 0,-1 2 1 15,4-2-41-15,-3-1-8 0,-1 4-1 0,4-4-1 16,0 7-60-16,-4-4-12 0,4-2-2 0,4 2-1 16,-4-9-8-16,3 4-2 0,4 2 0 0,-3 0 0 15,-1 4 5-15,4-4 1 0,0 4 0 0,4-1 0 16,-1 4-1-16,4-3 0 0,4 2 0 0,-4-2 0 16,7 3-6-16,-3-1 0 0,3-2-8 0,-4 2 12 15,4-5-12-15,1-1-8 0,-1-2 8 0,0-4-13 16,0-6-12-16,-4-4-3 15,1 4 0-15,0-6 0 0,-1-4 28 0,-3 1 0 0,4-4 0 0,-8 0 0 16,4-2 46-16,-3-1 14 0,-4 0 4 0,4-6 0 16,-8 3-52-16,0-3-12 0,4 0 0 0,-3 6 0 15,-4 16 0-15,0-7 0 0,0-5 0 0,-4 2 0 0,1-3 0 16,-1 4 0-16,0-4 0 0,-3 7 0 0,4 3 0 16,-1-1 0-16,-3-2 0 0,3 6 0 0,4 3 0 15,0 0-12-15,-3 0 3 0,3 3 0 16,3 9-37-16,1-2-7 0,-1 5-2 0,1 4 0 15,3-3-161-15,-4 0-32 0</inkml:trace>
  <inkml:trace contextRef="#ctx0" brushRef="#br0" timeOffset="-61766.695">13127 12756 1630 0,'0'0'36'0,"0"0"7"0,0 0 1 0,-4 10 3 0,1-1-38 0,-1-3-9 0,4 4 0 0,-3-7 0 16,3 9 75-16,0-2 13 0,0-1 2 0,0 4 1 15,3-1 8-15,-3 1 1 0,0 3 1 0,-3-4 0 16,6 4-60-16,-3-4-12 0,0-2-2 0,4 8-1 15,-4-2-26-15,0 3 0 0,0 0 8 0,0-4-8 16,0-5 8-16,-4-1-8 0,4-9 12 0,0 0-4 16,0 0-8-16,0 0-9 0,0 0 9 0,0 0-13 0,4-3 61 0,-4 3 13 15,0 0 3-15,0 0 0 16,3-6-52-16,4-4-12 0,4 4 0 0,-4-3 0 0,0-1 0 0,4-2 0 16,-4-1 0-16,0-2 0 0,3 2 0 0,-3-6 0 15,4 10 0-15,-4-10 0 0,4 7 0 0,-1-1 0 16,-3-3 0-16,0 7 0 0,0-4 0 0,-3 4 0 15,3-4 0-15,-3 7 0 0,-1-3 0 0,-3 9 0 16,0 0 0-16,0 0 0 0,0 0 0 0,0 0 0 16,0 0 0-16,0 0 0 0,0 0 0 0,4 9 0 15,-1 1 0-15,1 5 0 0,-4 1 0 0,0 3 0 16,3 0 0-16,-3-1 0 0,4 4 0 0,-1-12 0 16,1 12 0-16,-4-7 0 15,3 1 0-15,1 0 0 0,-1-1 0 0,4-2 0 0,-3 3 0 0,-1-7 0 16,1 0 0-16,-1 1 0 0,-3-10 0 0,0 0 0 15,0 0 0-15,0 0 0 16,0 0-39-16,0 0-10 0,0 0-3 0,0 0 0 16,0 0-188-16,0 0-37 0</inkml:trace>
  <inkml:trace contextRef="#ctx0" brushRef="#br0" timeOffset="-61470.989">13614 12919 1552 0,'0'0'44'0,"0"0"10"0,7 0-43 0,0 10-11 15,3-10 0-15,1 0 0 0,0 6 156 0,-4-3 28 16,3 0 7-16,4 0 1 0,0-3-52 0,1 0-9 15,-1 0-3-15,0 0 0 0,-4 0-112 0,4 0-16 16,1-3-18-16,-5 3 4 0,4 0 14 0,-3-3 0 16,-1 3 0-16,1-3 0 0,0 3 0 0,-1-6-17 15,-3 6 3-15,4-10 1 16,-4 7-47-16,0-3-8 0,0-4-3 0,0 10-645 16,0-9-130-16</inkml:trace>
  <inkml:trace contextRef="#ctx0" brushRef="#br0" timeOffset="-60854.948">14453 12762 1314 0,'0'0'37'0,"4"10"8"0,-4-1-36 0,0 1-9 16,0-1 0-16,3 4 0 0,-3-1 162 0,0-2 30 16,0 2 7-16,0-2 1 0,0-10-64 0,0 0-13 15,0 0-3-15,-3 6 0 0,3 3-44 0,0 1-10 16,0-4-2-16,0-6 0 16,0 0-74-16,0 0-15 0,0 0-3 0,0 0-1 0,0 0 46 0,0 0 10 15,-7 0 1-15,7 0 1 0,-7-6-29 0,3-1 0 16,-3 1 0-16,4-3 0 15,-4 6-45-15,3-4-15 0,-3 4-4 0,-4 0 0 0,4 0 52 0,-3 0 12 0,3 0 0 16,-7 3 0-16,-1 0 0 0,5 0 0 0,-4 0 0 16,0 0 0-16,0 3 48 0,3 0 13 0,-3 3 3 15,3 0 0-15,1 1-52 0,-1-4-12 0,1 3 0 16,2-6 0-16,1-3 0 0,7 3 0 0,-3 3 0 0,-4 3 0 16,3 1 0-16,1 2 0 0,3 7 0 0,-4-4 0 15,4-2 0-15,0-1 0 0,0 4 0 0,0 2 0 16,4-2 0-16,-4-1 0 0,3 4 0 0,1-7 0 15,3 1 0-15,-4 6 0 0,4 2 0 0,1 4 0 16,2-3-48-16,1 0-13 16,-1-3-3-16,1-4 0 0,-1-9-8 0,1 4-3 15,3-7 0-15,0 0 0 0,-3-7-136 0,3 7-27 0,4-3-6 16</inkml:trace>
  <inkml:trace contextRef="#ctx0" brushRef="#br0" timeOffset="-60519.635">14817 12775 1728 0,'-4'-19'38'0,"4"19"8"0,0 0 2 0,0 0 0 0,0 0-39 0,0 0-9 0,-7 0 0 0,4 6 0 15,3-6 104-15,-7 10 20 0,3 2 3 0,-3-2 1 16,3 2-52-16,1 1-9 0,-1 3-3 0,1-4 0 16,3 1-51-16,-4 2-13 0,4 1 0 0,-3 0 0 15,3-4 0-15,0-2 0 0,0-4 0 0,0-6 0 16,0 0 0-16,0 0 0 0,0 12 0 0,0-12 0 15,0 0-151-15,0 0-33 0,0 0-6 0</inkml:trace>
  <inkml:trace contextRef="#ctx0" brushRef="#br0" timeOffset="-59955.027">15311 13161 1234 0,'0'15'27'0,"0"-15"5"0,0 4 2 0,0 8 2 0,-4 1-36 0,4-4 0 16,0-9 0-16,0 0 0 0,-3 6 65 0,-1 1 7 16,0-1 0-16,1 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4T19:44:45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3824 8182 570 0,'0'0'12'0,"0"0"2"0,0 0-14 0,0 0 0 0,0 0 0 0,0 0 0 15,0 0-36-15,-3 6-11 0,-1 3-1 0,4-3-1 16,0-6 8-16,0 0 1 0,-3 0 1 0,3 0 0 16,-4 4 72-16,-3 11 15 0,3-2 2 0,1 6 1 15,-1-10 69-15,1-3 13 0,-1-6 3 0,1 3 1 16,-1 4-34-16,-3-4-7 0,4 6-2 0,-1 1 0 16,-3-7-26-16,4 3-6 0,-1-3-1 0,1 4 0 15,-1-4-1-15,-3 0 0 0,3 3 0 0,1-3 0 16,-4 0-8-16,3-3-3 0,1 0 0 0,-1 7 0 15,1-1-23-15,-1 6-5 0,1 4-1 0,-1 3 0 16,1-3-10-16,3-4-2 0,-4 4-8 0,1-1 12 16,3 1-12-16,-4 3 9 0,4 0-9 0,-4-7 8 15,4 7-8-15,0 3 0 0,0-3 0 0,0 0 0 0,4 3 0 0,0 0 0 16,-1 0 0-16,1 9 0 0,-1 7 0 0,1-4 0 16,3 4 0-16,-4-1 0 0,1-2 0 0,-4 2 0 0,3-2 0 15,-3 2 0-15,0-5 13 0,0-1 4 0,0 7 1 0,0-7 0 16,0-12-29-16,-3 9-5 0,3 4-2 0,-4-10 0 15,4-7 48-15,-3 4 10 0,-1-3 1 0,1 3 1 16,-1-7-26-16,1 4-4 0,-4-4-2 0,3 1 0 16,0-1 5-16,1-2 1 0,-1-1 0 0,1 1 0 15,-1 2 10-15,-3-9 2 0,4 7 1 0,-4-10 0 16,0-3 13-16,-7-4 2 0,7 7 1 0,-4-6 0 16,4 0-21-16,-4-4-4 0,1-2 0 0,-4-1-1 15,-4 4 9-15,7-4 3 0,-3-6 0 0,-7 1 0 16,3-1-76-16,1 3-15 15,-1-6-4-15,-3-6 0 0,7-3 52 0,-7-1 12 0,-4-2 0 0,4-4 0 16,3-3-208-16,1 10-40 0,2 3-7 16,5 6-1-16</inkml:trace>
  <inkml:trace contextRef="#ctx0" brushRef="#br0" timeOffset="257.303">3722 7752 2250 0,'-11'9'49'0,"4"-9"11"0,-3 0 1 0,-1-9 3 0,4 6-52 0,3-3-12 0,-3-4 0 0,0 1 0 32,0 6-164-32,0-10-36 0,4-3-8 0,-4 1-332 0,3 2-68 0</inkml:trace>
  <inkml:trace contextRef="#ctx0" brushRef="#br0" timeOffset="1028">3909 8388 735 0,'0'0'20'0,"0"10"6"0,3-4-26 0,-3 4 0 0,4-4 0 0,-4 3 0 16,3 1 78-16,-3-1 10 0,4 0 3 0,-1 1 0 16,1-1-22-16,-1 1-4 0,5-1-1 0,-1-3 0 15,0 4 0-15,0-7 0 0,0 3 0 0,0-3 0 16,0 4 0-16,0-4 0 0,-4-3 0 0,5 6 0 15,-5-3-6-15,11-3-2 0,-7 10 0 0,4-7 0 16,-1-6-39-16,1-7-8 0,7 1-1 0,-4-1-8 16,0 1 9-16,0 6-9 0,-3-7 0 0,6 4 9 15,-6 3-9-15,-1 0 0 0,-6 0 0 0,3-4 0 16,0 1-9-16,0-6-4 0,-3-4-1 0,-4 3 0 16,3-2-9-16,-3 5-1 0,-3 1-1 0,3-1 0 15,-4 1-10-15,0 6-1 0,-3-3-1 0,0-1 0 16,0 4 7-16,-7-3 2 0,-3 6 0 0,2 0 0 15,-2 0 16-15,-4 6 3 0,-1 1 1 0,5-4 0 16,-4-3 19-16,0-7 4 0,-1-2 1 0,5 6 0 16,-1 3 11-16,4 6 2 0,3 4 1 0,-3 2 0 15,4-3-30-15,-1 1 0 0,4-1 0 0,0 7 0 16,0-7 0-16,3 4 0 0,1-1 0 0,-1-2 0 16,1 2 42-16,3 4 2 0,-4-7 1 0,4 10 0 15,0-9-29-15,0 5-5 0,0-2-2 0,0-4 0 0,0 1 0 16,4 2 0-16,-4-2 0 0,3 2 0 0,-3-2-9 0,4 2 0 0,-1 1 0 0,8-4 0 15,-4 1 0-15,7 2 0 0,-3-6 0 0,-1 1 0 16,1-7 54-16,7 0 9 0,3 3 1 0,0 0 1 31,4 6-100-31,6-6-20 0,-6-3-4 0,7-3-553 0,0-3-112 0</inkml:trace>
  <inkml:trace contextRef="#ctx0" brushRef="#br0" timeOffset="1800.841">5627 8034 1552 0,'-14'3'44'0,"7"4"10"0,0-4-43 0,-4 0-11 0,-3 0 0 0,0-3 0 16,3-3 0-16,1 3 0 0,-1 0 0 0,-7 0 0 15,8 6 53-15,-1 0 9 0,1 4 2 0,-1-1 0 16,0 1-52-16,1-4-12 0,3 0 0 0,-4-3 0 15,4 0 0-15,0-3 0 0,0 0 0 0,0 0 0 16,4 7 15-16,-8-4 3 0,4 6 1 0,3 1 0 16,1-1-5-16,-1-3-1 0,1-3 0 0,3 10 0 15,-4-7-1-15,1 7 0 0,3-4 0 0,-4 4 0 16,4-1 5-16,0 1 1 0,0-4 0 0,4 1 0 16,-4-1-18-16,3-3 8 0,-3-6-8 0,0 0 0 15,0 0 38-15,0 0 1 0,0 0 0 0,7 3 0 16,-7-3-19-16,11 10-3 0,3-4-1 0,-7 0 0 15,0 4-5-15,-3-1-2 0,-1 1 0 0,4-1 0 16,4-3 5-16,-4 4 1 0,3-7 0 0,-3 3 0 16,4 0-24-16,-4 1-5 0,0 2-1 0,0 0 0 15,-3 1 15-15,3-4 0 0,-4-3 0 0,1 7 0 16,-1-1 0-16,1 1 0 0,-4 2 0 0,0-3 0 16,0 1 0-16,-4-4-11 0,4 0 11 0,-3 7-10 15,-1-4-2-15,1 4 0 0,-1 3 0 0,-3-4 0 16,0 1 24-16,-3-7 4 0,-1 0 0 0,-3 0 1 0,3 1-32 15,1-1-6-15,-1 0-2 0,1 1 0 0,-1-1 37 0,-7-3 7 16,4 0 2-16,0 3 0 0,4 1-23 16,-5-1 0-16,1 10 0 0,4-7 0 0,3-6 0 0,-4-12 0 15,4-1 0-15,-7 1 0 16,7 3-19-16,0 3-8 0,0 3-1 0,0 0-1 16,3-4-14-16,-3 4-2 0,4-3-1 0</inkml:trace>
  <inkml:trace contextRef="#ctx0" brushRef="#br0" timeOffset="2344.228">5729 8232 1036 0,'-3'9'23'0,"-1"-6"5"0,4-3 0 0,0 0 1 15,0 0-29-15,-7 10 0 0,3-1 0 0,1 0 0 16,-1-2 63-16,1-4 6 0,3-3 2 0,-4 12 0 15,4-2-19-15,0-1-3 0,0 4-1 0,0-1 0 0,0-2 0 16,0-1 0-16,0-3 0 0,4 1 0 0,-4 2-18 0,3 0-4 0,1 1-1 16,-4-1 0-16,3 1 31 0,-3 5 7 0,4 1 1 0,-4 0 0 15,0-1-52-15,0 7-12 0,0-3 0 0,0-6 0 16,4 6 40-16,-1-7 6 16,1-3 1-16,-1 1 0 0,4-1-24 0,0-2-5 0,0-1-1 0,-3 0 0 15,3 4-17-15,3-1 0 0,-3 10 0 0,1-4 0 16,-1-2 0-16,3-4 0 0,-3-2 0 0,11-4 0 15,-4 0 40-15,0-6 5 0,-3-4 1 0,-4-2 0 16,3-3-22-16,4-7-5 0,-6 0-1 0,-1-3 0 16,-4-6-18-16,4 3 0 0,-3-7 0 0,-1 10 0 15,-3-6 0-15,4 3 0 0,-4 0 0 0,0-3 0 16,0 3 0-16,-4-4-16 0,1 4 4 0,-4 3 0 16,3-3-34-16,1 0-6 0,-4 3-2 0,-1 3 0 15,1-2-58-15,7 2-11 0,-3 3-2 0,-1 7-1 16,4-1-53-16,-3 1-10 0,3-7-3 0,3 16 0 15</inkml:trace>
  <inkml:trace contextRef="#ctx0" brushRef="#br0" timeOffset="2703.927">6167 8263 813 0,'0'0'34'0,"0"0"-34"15,0 0 78-15,0 0 9 0,3 9 1 0,-3 1 1 16,4 9-32-16,-1-4-6 0,1 4-2 0,-1 0 0 16,1-3-9-16,-1-1-3 0,1-2 0 0,-1 3 0 15,-3-1-5-15,4 4-2 0,-1 3 0 0,-3-3 0 16,4-7-2-16,-4-2-1 0,0-10 0 0,0 9 0 16,-4 4-2-16,1 9 0 0,-1 3 0 0,1 0 0 15,-1-6-13-15,1-7-2 0,-4-9-1 0</inkml:trace>
  <inkml:trace contextRef="#ctx0" brushRef="#br0" timeOffset="2912.617">6174 7940 1497 0,'-4'-6'32'0,"1"0"8"0,3 6 0 0,-4-4 4 16,4-2-36-16,0 6-8 0,-3-3 0 0,3 3 0 0,0 0 71 0,0 0 12 0,0 0 2 0,0 0 1 16,0 0-86-16,-8-6-18 0,8 3-3 0,-3-7-1 31,3 7-136-31,-7-6-27 0,7 2-6 0</inkml:trace>
  <inkml:trace contextRef="#ctx0" brushRef="#br0" timeOffset="3499.656">6696 8260 1284 0,'-4'-9'27'0,"1"-1"5"0,-1 4-32 0,4 6 0 16,0 0 0-16,0 0 0 16,-7 0 87-16,4-3 10 0,-4-4 3 0,-1 4 0 15,8 3-48-15,-3 3-10 0,-4 4-2 0,-7 2 0 16,7-6-30-16,0 7-10 0,0-1 0 0,0 7 0 15,-1-4 48-15,1 1 2 0,0 3 1 0,-3-4 0 16,3 1-19-16,0-4-3 0,-4 4-1 0,4-4 0 16,0 0 8-16,3 4 0 0,1-4 1 0,-4-2 0 15,7-7-20-15,0 0-4 0,0 0-1 0,0 0 0 0,-7 9-12 0,7-3 0 0,0 4 0 16,0-1 0-16,0-9 0 0,0 0 0 16,0 0 0-16,7 0 0 0,-4 3 0 0,4 3 0 0,-3 1 0 15,0-1 0-15,3-3 0 0,0 0 0 16,0 0 0-16,0-3 0 0,0 4 9 0,3-4-1 15,-3 3 0-15,4-3 0 0,-4 6-8 0,0-3-9 16,4 3 9-16,-4-3-13 0,0 7 13 0,3-4 0 0,-3-3-10 16,-7 4 10-16,8 2 0 0,-5-6 0 0,1 13 0 15,-1-7 0-15,1 1-56 16,-4-1-4-16,0 0-1 0,-4-2 0 0,1 2-3 16,-1-3 0-16,-3 1 0 0,3-1 0 0,1 3 52 0,-4 7 12 0,-4-3 0 0,1-1 0 15,3-3 0-15,-4-2 0 0,0-4 0 0,1-3 0 16,-1-3 0-16,1 3 0 0,-1-3 0 0,-3-4 0 15,7 4 0-15,-4 0 0 0,-3 3 0 0,7-3 0 16,-3-6-54-16,-1 9-8 0,4-4-2 16</inkml:trace>
  <inkml:trace contextRef="#ctx0" brushRef="#br0" timeOffset="35431.627">15744 9806 401 0,'0'0'8'0,"-10"0"4"15,3 0-12-15,0 0 0 0,0 0 0 0,0 0 0 16,7 0 36-16,-4-10 4 0,4 10 2 0,0 0 0 16,0 0 18-16,0 0 3 0,0 0 1 0,0 0 0 15,0 0 4-15,0 0 0 0,0 0 1 0,0 0 0 16,0 0 2-16,0 0 0 0,0 10 0 0,0-1 0 16,4 1 5-16,-4 5 0 0,3 1 1 0,1 3 0 15,-4-4-21-15,3 4-4 0,1 3 0 0,-4-3-1 16,3 3-41-16,-3 3-10 0,0-3 0 0,-3 3 0 15,3-3 31-15,-4 12 4 0,-3-2 1 0,4-4 0 16,-1-6-20-16,-3-6-4 0,0-7-1 0,0 4 0 0,3-4 4 16,-3 0 1-16,4 4 0 0,-1-4 0 0,4 1 9 0,-3-7 3 15,3-3 0-15,0 0 0 0,0 0 14 0,0 0 3 16,-4-6 1-16,4-1 0 0,0-2-18 0,0 3-3 0,0-4-1 16,4 1 0-16,-4-1-14 0,3-5-10 0,1 5 12 0,-1-2-12 15,4-7 0-15,-3-3 0 0,3-3 0 0,-3 3 0 16,-1-3 0-16,4 6 0 0,-3-3 0 0,-1 3 0 15,4 1 0-15,-3-1 0 0,3-3 0 0,-4 3 0 16,-3 3 0-16,4 1 0 0,-1-1 0 0,1 3 0 16,-4 1 0-16,0-1 0 0,0 4 0 0,0 0 0 15,3-1 20-15,-3 1 6 0,4 9 2 0,-4-10 0 16,0 10-46-16,0 0-9 0,0 0-1 0,0 0-1 16,4-9-5-16,-1 9-1 0,1-3 0 0,-1 0 0 15,4 3 35-15,-3 3 0 0,3 0 0 0,0-3 0 16,0 9 0-16,0 1 0 0,4-1 0 0,-4 7 0 15,0-4 0-15,0 4 0 0,0 3 0 0,-4 3 0 0,1 0 0 16,-1-3 0-16,1-1 0 0,-1 7 0 0,1-3 0 16,-4 3 0-16,3 1 0 0,1-1 0 0,-1-3 0 0,-3-7 0 15,4-8 0-15,0-1 0 16,-4 3-24-16,3 1 3 0,1 2 0 0,-1-6 0 16,-3-6-27-16,0 0-6 0,0 0-1 0</inkml:trace>
  <inkml:trace contextRef="#ctx0" brushRef="#br0" timeOffset="36062.669">16252 9947 1267 0,'0'0'28'0,"0"0"5"15,0 0 2-15,0 0 1 0,0 0-36 0,-7 0 0 0,7 0 0 0,0 0 0 0,-3 3 100 0,3-3 14 16,0 0 2-16,0 0 1 0,-7 9-44 0,3-2-9 15,4-7-1-15,-7 6-1 16,0 0-25-16,0-3-5 0,4 4 0 0,-4-4-1 0,3 3-8 0,-3-3-2 16,0 3 0-16,0-2 0 0,0 5-5 0,3 0-2 15,-3 1 0-15,0-4 0 0,4-3-14 0,-1 3 0 16,1-2 0-16,-1 5 0 0,1 0 0 0,3-2 0 16,0-7 0-16,0 3 0 15,0 6 11-15,0 1-1 0,3-1 0 0,1 0 0 0,-1 1 9 0,1-4 1 16,-1 0 1-16,1 1 0 0,3 2-5 0,0-3 0 15,3-3-1-15,-3 1 0 0,4 2-15 0,0-3 8 16,-4 3-8-16,3-3 0 0,-3-3 8 0,4-3-8 0,-1-3 0 16,1 3 9-16,0-7 3 0,-1 1 0 0,1 0 0 15,-4-4 0-15,0 1 50 0,4-1 10 0,-4-3 3 16,0 4 0-16,-4-1-60 0,1-2-15 0,-1-1 0 0,1-3 0 16,-4 3 0-16,0-2-15 0,0 5 3 0,-4-3 1 15,1 4 11-15,-1-4 16 0,1 4-4 0,-1-1-1 16,1 1-11-16,-1 2 0 0,-3-2 0 0,0-1 0 31,0 4-27-31,0 2-7 0,0-2-2 0,-4 0 0 0,1 9 21 0,-1-10 4 0,-3 10 1 0,0-3 0 16,3 6 0-16,-3 3 0 0,0-2 0 0,3 5 0 15,-3 3-2-15,4-2 0 0,3-1 0 0,-4 4 0 16,8-4-10-16,-5 7-2 0,5 0-1 0,3-4 0 16,0 7-155-16,3 0-30 0</inkml:trace>
  <inkml:trace contextRef="#ctx0" brushRef="#br0" timeOffset="36546.356">16644 9875 1478 0,'-7'6'31'0,"3"0"6"0,4-6-29 0,-7 7-8 0,4-4 0 0,-4 3 0 16,0 0 74-16,3 4 14 0,1-1 2 0,-1 4 1 15,1-4-35-15,-1 10-8 0,1-4 0 0,-1-2-1 16,4 0-4-16,0-4-1 0,4-3 0 0,-4 4 0 15,3-4-4-15,-3 0-1 0,4 4 0 0,-1-1 0 16,1 0-9-16,-1 7-1 0,4-3-1 0,-3-4 0 16,3 0-7-16,0-2-2 0,0-1 0 0,0 0 0 15,0 4-6-15,0 2-2 0,4-2 0 0,-1-1 0 16,1 0 4-16,3-9 1 0,0 7 0 0,0-7 0 16,0-7-14-16,4 7 0 0,0-9 0 0,-1-4 0 15,1-2 54-15,-4-1 8 0,0-3 2 0,-3-3 0 16,3 0-52-16,-4-6-12 0,5 3 0 0,-5-3 0 15,-3 0 0-15,4-1 0 0,-4 1 0 0,-4-3 0 16,1 6 0-16,-4-3 0 0,0 6 0 0,0-3 0 16,-4 3 0-16,-3-4 0 0,4 5 0 0,-4-8 0 15,3 10 0-15,1 4 0 0,-1-1 0 0,1 0 0 16,3 4-202-16,0 6-43 0,3-4-9 0</inkml:trace>
  <inkml:trace contextRef="#ctx0" brushRef="#br0" timeOffset="37115.698">17261 9834 1728 0,'-3'-9'36'0,"-1"5"8"0,1-2-35 0,3 6-9 0,0 0 0 0,-7 0 0 16,0-3 67-16,0-3 11 0,0 6 2 0,-4-10 1 15,4 7-34-15,-4-6-7 0,1-4-2 0,3 4 0 16,-4 6-13-16,4 3-2 0,7 0-1 0,-7 3 0 15,0 3-14-15,0 0-8 0,3 1 10 0,-3-1-10 16,0 3 0-16,4 1 0 0,-4 9 0 0,3-4 0 16,1-2 10-16,-1 2-10 0,1 1 10 0,-1-3-10 15,4-1 20-15,0-2-1 0,-3-7-1 0,3 6 0 16,0 1-1-16,0-1 0 0,3 0 0 0,-3 1 0 16,4-4 7-16,-4-6 0 0,3 3 1 0,4 0 0 15,0 0 14-15,0 4 2 0,4-4 1 0,-1 0 0 16,-2 0-17-16,2-6-3 0,1 0-1 0,-1 0 0 15,-3 3-21-15,4 0 0 0,-4 0 0 0,4 3 8 16,-1 0-8-16,-3 0 0 0,4-3 0 0,-1 3 0 16,-3 4 0-16,0-1 0 0,-3 0 0 0,0 7-8 15,-1-4 8-15,-3 4-10 0,-3 5 10 0,-1-2-10 16,0 0-32-16,-3 3-6 0,4-4-2 0,-8 1 0 0,1 0 40 0,-1-1 10 16,1-2 0-16,-5 2 0 0,5-2-16 15,-4 0-2-15,3-4 0 0,-3 0 0 0,0 1 18 0,0-7 0 0,0 3 0 16,0-3 9-16,0 0-9 0,-4-6 0 0,4 0-12 15,0 0 12 1,-4 0-94-16,4-3-11 0,-4-1-3 0</inkml:trace>
  <inkml:trace contextRef="#ctx0" brushRef="#br0" timeOffset="37986.136">18662 9652 1648 0,'0'0'34'0,"0"0"9"0,0 0-35 0,0-6-8 0,0 6 0 0,-4-6 0 16,4-1 73-16,-3 1 13 0,-1 0 2 0,1-1 1 15,3 7-41-15,-7-3-8 0,0 0-1 0,0 0-1 16,-7 6-22-16,3-3-5 0,0 6-1 0,-3 1 0 16,0-4 16-16,0 0 3 0,0 0 1 0,0 3 0 15,0 1-9-15,-4 2-1 0,4 0-1 0,0 1 0 16,0 6-6-16,0-4-1 0,3 1 0 0,-3-1 0 16,3-2 3-16,4-1 0 0,-3-6 0 0,3 3 0 15,0 1-3-15,0-1 0 0,3 3 0 0,1 1 0 16,-1-7-12-16,0 6 0 0,1 1 0 0,3-1 0 15,-4 1 9-15,4-1-1 0,0 0 0 0,0 1 0 16,0-4-8-16,0 3 8 0,4-2-8 0,-1-4 8 16,-3-3 8-16,4 0 0 0,3 0 1 0,-3 0 0 15,6 3-17-15,1 0 0 0,-1 7 8 0,1-4-8 16,-1 0-8-16,1 0-6 0,3-6-1 0,-3 10 0 0,-1-4 15 16,4-3 0-16,-3 3 0 0,0-2 0 15,-1 5 0-15,1 0 0 0,-4 7 0 0,0-3 0 16,0-4 0-16,-4-6 0 0,5 3 0 0,-8-6 0 0,0 0 0 0,0 0 0 15,0 0 0-15,0 0 0 0,0 0 0 0,0 0 8 16,-4 10-8-16,0-1 0 0,-3 1 8 0,0-1-8 16,0 0 0-16,0 4 0 0,-3-4 0 0,-1 7 0 0,4-3 8 15,-7-1-8-15,3-6 0 0,-3 4-14 0,4-7 2 16,-4 3 1-16,-1-3 11 0,1 4 0 0,4-1 0 0,-4-3 0 16,3 0 0-16,4-6 0 0,0 0 0 0,0 3 0 15,0-3-9-15,-4 3 0 0,4-3 0 0,0 3 0 16,-3 3-38-16,2-3-7 15,-2 3-2-15,3-3 0 0,0-3-85 0,3-4-18 16,-3-2-3-16</inkml:trace>
  <inkml:trace contextRef="#ctx0" brushRef="#br0" timeOffset="38563.687">18852 9850 1792 0,'-7'0'51'0,"-3"0"10"0,3 3-49 15,3-3-12-15,-3 6 0 0,0 0 0 0,0 1 54 0,0 2 8 0,0 0 2 0,-4 1 0 16,4 2-52-16,0-2-12 0,0-1 0 0,-3 7 0 16,3-4 31-16,-4 1 3 0,7-1 1 0,-3 1 0 15,4 0-12-15,-1-1-3 0,4-3 0 0,-3 4 0 16,3 0-8-16,0-4-3 0,0 0 0 0,0 7 0 16,0-3-9-16,3-1 0 0,-3-2 0 0,4-1 0 15,3-3 0-15,-4 0 0 0,4-2 0 0,1 2 0 16,-1 0 0-16,0-3 0 0,3 4 0 0,1-1 0 15,-4-3 33-15,3-3 5 0,1 0 1 0,-4 0 0 16,4 0-11-16,-1-9-3 0,4-1 0 0,1 1 0 16,-1-4-25-16,0 1 0 0,-4-4 0 0,4 0 0 15,-3 1 23-15,0-4-1 0,-1-3 0 0,1 0 0 16,-4 3-22-16,0 3 9 0,0-2-9 0,-4-1 0 16,1 3 0-16,-1-3 0 0,1-3 0 0,-4 4 0 15,0-1 0-15,0 0-17 0,-4 6 3 0,1-2 1 16,-4 5-32-16,0-5-7 0,0 5 0 0,0 1-1 15,-4-1 7-15,1 4 2 0,3 0 0 0,-4 3 0 16,0 0-1-16,1 6 0 0,-1-3 0 0,-3 9 0 16,4 10-23-16,-1 3-4 0,0 6 0 0,1 3-1 15,-4 4-35-15,3-4-6 0,-3 4-2 0,0-7 0 16,3 0 12-16,1-6 1 0,-1-3 1 0,4-6 0 16,3 5 17-16,1 1 3 0,-1-3 1 0</inkml:trace>
  <inkml:trace contextRef="#ctx0" brushRef="#br0" timeOffset="39351.747">19106 9774 1378 0,'0'0'28'0,"0"0"8"0,0 0-28 0,0 0-8 0,4 10 0 0,0-1 0 16,-4-6 95-16,3 7 17 0,-3-10 4 0,0 9 1 16,4 1-54-16,-4 5-11 0,0 1-3 0,0 0 0 15,0-1-27-15,0-2-6 0,0-1 0 0,0-2-1 16,0-1 16-16,-4 7 3 0,4-4 1 0,-3 1 0 15,-1-4-19-15,4 1-3 0,0-4-1 0,-4 3 0 16,4-9-12-16,0 7 0 0,0-7 8 0,0 0-8 16,0 0 0-16,0 0 11 0,0 0-11 0,0-3 10 15,4-7-2-15,0-2-8 0,-1-4 12 0,1 0-4 16,3 1-8-16,0 5 0 0,0 1 0 0,0-1 0 16,0-5-10-16,0-1-1 0,0-6 0 0,0 6 0 15,0-2-2-15,4 5-1 0,-4-3 0 0,0 7 0 16,0 6-17-16,0 0-3 0,-7 3-1 0,3 0 0 0,-3 0 19 15,7 0 3-15,0 6 1 0,-3-6 0 0,0 9 4 16,-1-2 8-16,1-4-13 0,-4 6 5 0,0 1 21 0,-4-4 5 16,1 3 1-16,3-3 0 0,0-6 19 0,0 0 4 15,0 0 1-15,0 0 0 0,0 0-19 0,-4 7-3 0,4-7-1 16,0 9 0-16,0-3-20 0,0 4 0 0,4-4 0 16,-4 4 8-16,0-10-8 0,0 0 0 15,0 0 0-15,0 0 0 0,0 0 32 0,0 0 6 0,0 0 1 0,0 0 0 16,7-4-39-16,-4 1 0 0,4 0 0 0,-3-3 0 15,-1 3-28-15,4 3-8 16,-7 0 0-16,0 0-1 0,0 0 37 0,0 0 0 0,0 0 0 0,0 0 0 16,4 0 0-16,-4 0 0 0,3 3 0 0,-3-3 0 15,7-3-18-15,-3-4 4 0,3 1 1 0,0-3 0 16,0-1-3-16,0 1 0 0,4 0 0 0,-4-1 0 16,0 7-15-16,0-3-3 0,0-4-1 15,4 10 0-15,-4 0 35 0,0 0 0 0,-4 0 0 0,1 10 0 16,3-10 0-16,-4 6 0 0,-3-6 0 0,4 3 0 15,-1 7 0-15,-3 5 0 0,4 1 0 0,-4 0 0 16,0-4 29-16,0 1 13 0,-4-1 2 0,4 1 1 16,0-4-21-16,-3 1-4 0,3 5 0 0,-4-2-1 15,4-1 25-15,0 4 4 0,4-3 2 0,-1-1 0 16,-3-6-29-16,0-6-5 0,7 0-2 0,-3-3 0 16,3 3 40-16,0 3 8 0,0 0 2 0,4-3 0 15,-1-3-76-15,4 0-14 0,0 0-3 0,1-3-1 16,-1-4 2-16,0 1 0 0,0-4 0 0,0-2 0 15,0 2-140-15,4 4-27 0,-4-1-5 0</inkml:trace>
  <inkml:trace contextRef="#ctx0" brushRef="#br0" timeOffset="40097.111">19823 9756 1824 0,'0'0'38'0,"0"0"8"15,7 0-37-15,-7 0-9 0,3 3 0 0,1 0 0 16,-4-3 53-16,0 9 9 0,0-2 2 0,-4 2 0 15,1 0-46-15,-1 7-9 0,-3-3-1 0,4 5-8 16,-5-2 16-16,1 3-3 0,-3 0-1 0,3 3 0 16,0-10-12-16,0 4 9 0,3-4-9 0,4 1 8 15,-3-1-8-15,3-5 0 0,0 2 0 0,0-3 0 16,0-6 15-16,0 10 1 0,0-10 0 0,0 0 0 16,0 0 6-16,0 0 2 0,3-6 0 0,-3-1 0 15,7-2-24-15,-3-7 0 0,3-3 0 0,0 10 8 16,0-4-8-16,0 4 0 0,4 3 0 0,-4-4 0 0,-4 1 0 15,4 0 0-15,-3-1 0 0,-1-2 0 16,1 2-50-16,-1 1-11 0,1-1-3 0,-1 1 0 0,1 6 52 0,-4 3 12 0,7-6 0 0,-7 6 0 16,0 0 0-16,0 0 0 0,0 0 0 0,0 0 0 15,0 0 22-15,3 6 7 0,5-3 2 0,-1-3 0 16,-7 0 1-16,0 0 1 0,3 6 0 0,1 0 0 16,-1-2-33-16,1 2 0 0,-1 0 0 0,1 4 0 15,-4-1 0-15,3 4 0 0,-3-4 0 0,0 0 0 16,0 7 0-16,0-7 0 0,0-5 0 0,0-4 0 15,0 0 0-15,0 0 0 0,0 0 0 0,0 0 0 16,4 0 58-16,-1-10 5 0,-3 7 1 0,4-3 0 16,-1-4-52-16,-3 10-12 0,0 0 0 0,0 0 0 15,0 0 0-15,4 0 0 0,3 0 0 0,-4-3 0 16,5-3 0-16,-5 3 0 0,1-7 0 0,3 4 0 16,-7 6 0-16,0 0 0 0,0 0 0 0,0 0 0 15,3 10-48-15,1-4-13 0,-1 0-3 0,1 0 0 16,-4 1 51-16,3-4 13 0,-3 6 0 0,0-3 0 15,0 4 0-15,0-1 0 0,0-6 0 0,0 10-8 16,0-13 8-16,4 6 0 0,-4-6 0 0,3 6 0 16,4 1 0-16,0-1 0 0,0-3 0 0,1 3 0 15,-1-2 36-15,0-4 2 0,3 0 1 0,1 3 0 16,-4 0-23-16,3 0-5 0,1 0-1 0,0 0 0 16,-4 0-10-16,3-3-14 0,1 0 3 0,-1-3 1 15,1 3-37-15,0 3-7 0,-1 0-2 0,1-3 0 16,-4 0-146-16,3-6-30 0,-3 0-5 0</inkml:trace>
  <inkml:trace contextRef="#ctx0" brushRef="#br0" timeOffset="40547.243">20320 9821 1314 0,'0'0'37'0,"0"0"8"0,0 0-36 0,0 10-9 0,-4-1 0 0,4-9 0 16,0 0 104-16,0 0 20 0,4-6 3 0,0-3 1 15,3 5-52-15,0-2-9 0,0 6-3 0,-4-9 0 16,8 9 0-16,-4-3 0 0,3-4 0 0,1 7 0 16,-4-9-51-16,0 9-13 0,0-3 0 0,-7 3 0 15,0 0 0-15,0 0 0 0,0 0 0 0,0 0 0 16,7-3 0-16,-7 3 0 0,4-7 0 0,-4 7 0 15,3-3 0-15,-3-3 0 0,-3 3 0 0,-1 0 0 16,1 3 0-16,-4 6 0 0,3 0 0 0,-3 1 0 16,-3-4 0-16,2 0 0 0,-2-6 0 0,-1 3 0 15,1 6 0-15,-1 0 0 0,-3 7 0 0,0-4 0 16,3 1 54-16,1-1 8 0,-1 3 2 0,1-5 0 16,-5 2-52-16,8-3-12 0,-3 1 0 0,3-4 0 15,3 6 0-15,-3 1 0 0,4-1 0 0,-1 4 0 16,1-4 40-16,-1 0 4 0,4 1 2 0,0-1 0 15,4 7-22-15,-4-4-5 0,7 4-1 0,-4-3 0 0,-3-13-18 16,7 3 0-16,0-6 0 0,4 6 0 0,-4 0 0 16,0 3 0-16,0 4 0 0,0-1 0 15,0-9-48-15,0 0-12 0,4-3-4 0,-4 0 0 16,3 3-68-16,1 0-13 0,0 0-3 0</inkml:trace>
  <inkml:trace contextRef="#ctx0" brushRef="#br0" timeOffset="41098.619">20768 9784 1090 0,'0'-13'46'0,"0"4"-37"0,0-1-9 0,-4 4 0 16,4 6 103-16,0 0 18 0,0 0 4 0,0 0 1 15,0 0-47-15,0 0-10 0,0 0-1 0,-3 3-1 16,-4 0 49-16,0 1 9 0,-4-1 3 0,4 0 0 16,0 0-103-16,0 0-25 0,0 3 0 0,0-2 0 15,-4-4 56-15,4 0 7 0,4 0 1 0,-4 0 0 16,-4 0-56-16,4 0-8 0,0 3-8 0,0 0 8 16,0 0 0-16,0 6 0 0,3-2 0 0,-3 2 0 15,0 0 0-15,4 1 0 0,-1 2 0 0,-3 1 0 16,4-1 0-16,-1 1 0 0,1 3 0 0,3-4 0 0,0-2 0 0,0-10 0 15,0 0 0-15,0 0 0 0,0 0 0 0,0 0 0 16,0 0 0-16,0 0 0 0,0 0 0 16,0 0 0-16,0 0 0 0,0 0 0 0,7 3 0 15,0-3 0-15,0 0 0 0,0 6 0 0,0-3 0 0,-7-3 0 0,7 0 0 0,0 6 0 16,0-2 0-16,0-4 0 0,0 9 0 0,0-3 0 16,0 4 0-16,0-4 0 0,0 3 0 0,-3-6 0 15,3-6 0-15,-7 3 0 0,7 10 8 0,-3-1-8 16,3 1 0-16,-4-4 0 0,4 3 0 0,-3 1 0 15,-4-1 0-15,3 0 0 0,-3 4 0 0,0-4 0 16,0 1 0-16,0-1 0 0,0 1 0 0,-3-1 0 16,3 4 0-16,-4-1 0 0,-3 1 0 0,4-4 0 15,-4-3 0-15,-1 1-21 0,1 2 3 0,-3-9 1 16,-1 6 27-16,4-3 6 0,-3 4 0 0,-1-4 1 16,0 6-17-16,-3-9-16 0,4 0 4 0,-4 0 0 15,0 0 12-15,3 0-11 0,-3 0 11 0,3 0-10 16,4 0-30-16,-3 0-7 0,3 0-1 0,-4 0-621 15,0 6-125-15</inkml:trace>
  <inkml:trace contextRef="#ctx0" brushRef="#br0" timeOffset="46422.89">4015 9345 695 0,'0'12'29'15,"-7"4"-29"1,3-3 90-16,4 2 12 0,-3-5 2 0,3 8 1 15,-4-2 5-15,0 3 1 0,1-3 0 0,-1-1 0 0,4-2-24 0,-3-1-5 16,-1-5-1-16,4 2 0 0,-3 0-33 0,3 7-8 16,-4-3 0-16,1 2-1 0,3-2-11 0,-4 3-3 0,1-1 0 0,3-2 0 15,-4-1-25-15,4 1 0 0,-3-4 0 0,3 10 0 16,-4 0 0-16,4 0 0 0,-7 3 0 0,4 0 0 16,3 3 0-16,-4-6 0 0,8 9 0 0,-4-3 0 15,0 6 0-15,0-3 0 0,-4 4 0 0,4 2 0 16,0-2 0-16,0-1 0 0,0 3 0 0,-4-2 0 15,1-1 0-15,3-6 0 0,-4 3 0 0,1-2 0 16,-1-4 0-16,4-1 0 0,-3-2 0 0,3-6 0 16,-4 6 0-16,1-10 0 0,3 4 0 0,0-13 0 15,0 0 0-15,0 0 0 0,0 0 0 0,-7-7 0 16,3 1-149-16,1-7-35 0</inkml:trace>
  <inkml:trace contextRef="#ctx0" brushRef="#br0" timeOffset="46800.647">3711 9825 851 0,'0'0'36'0,"0"0"-36"15,0 0 115-15,0 0 16 0,0 0 3 0,0 0 1 16,0 0-27-16,7 6-4 0,0-3-2 0,0 3 0 16,0-6-37-16,1 0-7 0,-1-6-2 0,7 6 0 15,-4 0-23-15,1 0-5 0,-4 0 0 0,3-3-1 16,1 3-27-16,3 0 0 0,0 0 0 0,0 3 0 15,4-3 0-15,0 6 0 0,-1-12 0 0,-6 6 0 16,3 6 0-16,0-6 0 0,4 0 0 0,-1-6 0 16,-2 3 0-16,6-3 0 0,-4 6 0 0,-3-4 0 15,4-2 21-15,0 3-1 0,-4-3 0 0,0 6 0 16,0 0-61-16,0 0-13 0,-3-3-2 16,-1 3-512-16,-3-7-101 0</inkml:trace>
  <inkml:trace contextRef="#ctx0" brushRef="#br0" timeOffset="47281.889">4279 9900 1140 0,'0'0'48'0,"0"0"-39"16,0 0 33-16,-7 6 6 0,7-6 2 0,-7 6 0 16,0 1 12-16,3 2 2 0,-3-6 1 15,4 7 0-15,3-10-20 0,0 0-4 0,0 0-1 0,-4 6 0 16,4-3-6-16,-3 6-2 0,-1-2 0 0,4-1 0 16,-3 3 2-16,3-2 0 0,3 2 0 0,-3-3 0 15,0 1-9-15,0-7-1 0,0 0-1 0,0 9 0 16,0 3 5-16,0-2 2 0,4-4 0 0,-4 4 0 15,3 5-7-15,-3-2-2 0,4-4 0 0,-1 4 0 16,4-4-1-16,-3 1-1 0,3-1 0 0,0 0 0 16,-3 1-7-16,3-1-2 0,3 1 0 0,-6-10 0 15,6 9-21-15,1-9-4 0,0-3-1 0,-4-3 0 16,3 6 44-16,-3 0 8 0,0-4 1 0,4 1 1 16,0-3-22-16,-1-3-4 0,1 2 0 0,-4-2-1 15,0 0 3-15,-4-1 1 0,-3-2 0 0,4 2 0 16,-1-9-15-16,-3 7 0 0,4-4 0 0,-4 0 0 15,0-2 0-15,-4 2 0 0,1-3 0 0,-1 0 0 16,4 1 0-16,-3 5 0 0,-1-3 0 0,-3 4 0 16,4-4-56-16,-4 4-4 0,-4-1 0 0,4 0-1 15,0 1-156-15,3 3-31 0</inkml:trace>
  <inkml:trace contextRef="#ctx0" brushRef="#br0" timeOffset="48088.805">5380 9950 436 0,'0'0'8'0,"0"0"4"16,0 0-12-16,0 0 0 0,0 0 0 0,0 0 0 16,0 0-16-16,0 0-7 0,0 0-1 0,0 0 0 15,0 0 47-15,0 0 9 0,0 0 1 0,0 0 1 16,0 0 52-16,-7 0 10 0,7 0 3 0,-7 0 0 15,7 0 23-15,-7 6 5 0,7-6 1 0,-7 0 0 16,0 3-52-16,7-3-9 0,-4 7-3 0,4-7 0 0,0 0 0 0,0 0 0 16,0 0 0-16,0 0 0 15,0 0-22-15,0 0-5 0,0 0-1 0,4 6 0 0,3-3-11 0,0 3-2 16,3-3-1-16,-3 4 0 0,4-1-10 0,3-3-3 0,-3-3 0 0,-4 3 0 16,7-3-9-16,0-3 0 0,4 0 0 0,-4 0 0 15,0-3 0-15,0-1 0 16,0-2 0-16,-3-4 0 0,-4 4 0 0,0 0 0 0,0-1 0 0,0 1 0 15,-4-1 0-15,-3 4 0 0,0-3 0 16,0-1 0-16,0 4-17 0,0-3 4 0,-3-4 1 0,-1 7 0 16,-3-4-5-16,0 7-1 0,7 3 0 0,-7-6 0 15,0-3 18-15,-7 5-8 0,7-2 8 0,-4-3 0 16,1 9 0-16,-1 0 0 0,1-3 0 0,2 6 0 16,-2-3 0-16,3 6 0 0,-4-3 0 0,4 7 0 15,0-1-12-15,0 0 4 0,-3 1 8 0,-5 2-13 16,5 4 13-16,-1 6 0 0,1-3 0 0,3 6 0 15,-4-6-17-15,4-1-7 0,0 1-2 0,0 0 0 16,3 0 26-16,1-3 0 0,-1 2 0 0,1 1 0 16,3-3 46-16,3 0 14 0,-3-1 4 0,4 1 0 15,-1-4-52-15,4-2-12 0,0-1 0 0,0 1 0 16,4-1 0-16,0 0 0 0,-1 1 0 0,1-1 0 16,3 1 0-16,7-4 0 0,-7-3 0 0,4 0 0 15,3 0 0-15,0-6 0 0,-3 0 0 0,6 0 0 16,-9-3-14-16,6-4-6 0,0 1 0 0</inkml:trace>
  <inkml:trace contextRef="#ctx0" brushRef="#br0" timeOffset="48735.621">5965 9730 1337 0,'-17'7'28'0,"17"-7"6"0,-11 3-34 0,4-3 0 0,0-3 0 0,7 3 0 15,0 0 58-15,0 0 5 0,0 0 1 0,-7 0 0 16,7 0 0-16,0 0 0 0,0 0 0 0,-3 3 0 16,3-3-25-16,-7 3-5 0,7-3-1 0,-8 6 0 15,-2 1-9-15,3 2-3 0,3-3 0 0,-3 4 0 16,7-4-9-16,-3 3-1 0,3-9-1 0,-4 10 0 16,4-1 1-16,-3 7 0 0,3-1 0 0,0 1 0 15,0-3-11-15,0-4-16 0,3 1 4 0,1-1 1 16,-4-9 11-16,0 0 0 0,0 0 0 0,3 6 0 15,-3-6 26-15,0 0 7 0,7 3 2 0,0 4 0 16,0-4-25-16,4-3-10 0,0 6 8 0,-4-3-8 16,3-3 12-16,1 0-4 0,3 0 0 0,-4 0 0 15,1-3 8-15,0 3 0 0,-1-6 1 0,1 6 0 0,-4 0-27 0,7 0-6 16,-7 6 0-16,-3-3-1 0,-1-3 17 0,4 6 0 16,-3-2-8-16,-4-4 8 0,3 0 0 0,1 0 0 0,-4 0 0 0,0 0 0 15,0 0 0-15,3 6 0 0,1-3 0 0,-1 6 0 16,-3 4 16-16,0-4 1 15,0 1 0-15,0-4 0 0,0 3-17 0,0-9 0 0,0 0-13 0,-3 7 5 16,-1-1 21-16,-3 0 5 0,4-3 1 0,-4 4 0 16,0 2 8-16,3 0 1 0,-3 1 1 15,-7 2 0-15,7-2-5 0,-4 2 0 0,4-2-1 0,-3 2 0 16,-1-2-23-16,-3-1 0 0,3 0 0 0,1 1 0 16,-1-4 0-16,4 0 0 0,4-2 0 0,-1-4 0 15,-3 0-47-15,-7 6-13 16,7-6-4-16,-4 0 0 0,1-6 41 0,-1 2 8 0,0-2 2 0,-3 0 0 15,4 0-184-15,-1-4-37 0</inkml:trace>
  <inkml:trace contextRef="#ctx0" brushRef="#br0" timeOffset="53149.425">3461 11198 964 0,'-4'-3'20'0,"4"3"5"16,0 0-25-16,0 0 0 0,0 0 0 0,0 0 0 16,0 0 70-16,0 0 9 0,0 0 1 0,0 0 1 15,0 0-51-15,-3 3-10 0,-1-3-3 0,1 6 0 0,-1-6 38 0,1 6 7 16,3-6 2-16,-7 4 0 0,7-4-52 0,0 0-12 0,0 0 0 16,0 0 0-16,0 0 32 0,0 6 4 0,0-6 1 0,0 0 0 15,3 3-8-15,1 6-1 0,-1-9-1 0,-3 0 0 16,7 10-27-16,0-10 0 0,0 6 0 0,4-3 0 15,-1 3 0-15,5 4 0 0,6-1 0 0,-7-2 0 16,0-11 0-16,4 4 0 0,3-3 0 0,0 3 0 16,-7-3 34-16,7-3 2 0,-3 0 0 0,-8-4 0 15,5 7-24-15,-1-3-12 0,-4-4 12 0,1 7-12 16,-4-6 11-16,-4-1-11 0,4 1 10 0,-3 0-10 16,0-1 0-16,-4 4 0 0,0 0 0 0,-4-4 0 15,4 4-12-15,-4-3 4 0,1 2 8 0,-1 1-13 16,4 6 13-16,-7-6 8 0,0 3 0 0,0-4-8 15,-3 7 14-15,-1 0-4 0,0 0-1 0,4 7 0 16,-3-4 2-16,-1 0 0 0,1 3 0 0,-4 0 0 16,-1 1-11-16,1 5 0 0,0-2 0 0,0-1 8 15,4 4-8-15,-1-1 0 0,7-2 0 0,-6 5 0 16,6-2 0-16,-3 2 0 0,4-2 0 0,-1 3 0 16,1-4 0-16,-4 1 0 0,0-1 0 0,3 1 0 15,1-1 0-15,3 4 0 0,-4-3 0 0,4 2 0 16,-4 1 0-16,1 3 0 0,3 0 0 0,-4-1 0 15,8-2 0-15,-1-3 0 0,1-4 0 0,0 7 8 16,3-4-8-16,0 4 0 0,3-4 0 0,-3 4-11 16,7-6 11-16,-3 2-8 0,7-2 8 0,-1-7-8 15,4 3-67-15,-3-6-13 0,7-6-2 0</inkml:trace>
  <inkml:trace contextRef="#ctx0" brushRef="#br0" timeOffset="53506.77">3874 10800 1094 0,'0'15'23'0,"0"4"5"15,0 0-28-15,0 3 0 0,0 0 0 0,0 3 0 16,0-3 107-16,-4-3 16 0,4 6 3 0,0 0 1 16,0 0-50-16,0 3-9 0,0 0-3 0,4 4 0 15,-4-4-52-15,0 0-13 0,3 0 0 0,-3 1 0 16,4 2 0-16,-4 0 0 0,3 4 0 0,4-4 0 15,-7 7 0-15,0-1 0 0,0-5 0 0,0 5 0 16,4-8 0-16,-1-1 0 0,1-6 0 0,-1-3 0 16,1-1 0-16,-1-2 0 0,1-6 0 0</inkml:trace>
  <inkml:trace contextRef="#ctx0" brushRef="#br0" timeOffset="53883.795">4170 10731 1234 0,'-7'15'25'0,"3"1"7"16,4-3-32-16,-3 2 0 0,-1 1 0 0,1 3 0 16,-1 0 88-16,1 3 10 0,-4-1 2 0,3 5 1 15,4-1-30-15,-3 0-7 0,3 3 0 0,0 0-1 16,-4 0-20-16,4 4-4 0,0-4-1 0,0 6 0 16,0-2-17-16,0-1-3 0,0-3-1 0,4 4 0 15,-4-4-1-15,3 0-1 0,1 0 0 0,3 7 0 16,-4-4-15-16,1 7 8 0,-1-7-8 0,1 10 0 15,-1-13-8-15,1-3-8 0,-1-3-2 0,1-6 0 16,-4-4 10-16,0-5 8 0,0-7-12 0,0 0 12 16,0 0-159-16,0 9-25 0</inkml:trace>
  <inkml:trace contextRef="#ctx0" brushRef="#br0" timeOffset="54455.81">4265 11279 1720 0,'-11'-6'36'0,"4"0"8"0,7 6-35 0,0 0-9 0,0 0 0 0,0 0 0 16,-7 6 48-16,4 0 8 0,-4 4 2 0,3-1 0 15,4 1-26-15,0-10-6 0,0 0-1 0,0 9 0 16,4 0-1-16,-1 4-1 0,1-4 0 0,3 7 0 16,0-13-12-16,0 7-3 0,7-4 0 0,-3-3 0 15,-1-3-24-15,-3 0-6 0,7-3-1 0,1-3 0 16,-1 2 50-16,0-2 9 0,0-3 3 0,-3-1 0 16,6 1-27-16,-6 3-4 0,-4-1-8 0,-4 1 11 15,4-3-1-15,-3-1 0 0,-1 4 0 0,-3-3 0 16,4 2-10-16,-1 1-17 0,-3 0 4 0,4 0 1 15,-4 2-36-15,0-2-6 0,0-3-2 0,-4 6 0 16,4-4-3-16,-3-2-1 0,3 0 0 0,-4 9 0 16,4-10 4-16,0 10 1 0,0 0 0 0,-3 0 0 15,3 0 71-15,-7-6 15 0,3 6 2 0,4 0 1 16,-3-3-14-16,-1 3-2 0,4 0-1 0,-7 3 0 16,0-3-3-16,-7 3-1 0,7-3 0 0,0 3 0 0,0-3 24 15,0 6 5-15,3-2 1 0,1 5 0 0,-4 0-18 16,3 1-3-16,-3-1-1 0,4 1 0 0,-1-1-21 15,1 4 0-15,3-4 0 0,-4 3 0 0,4 4 0 0,4 3 8 16,-4 0-8-16,3 6 0 0,1-6 0 0,-1 3 0 0,1-4 0 16,-1 4 0-16,1-3 0 0,3 0 0 0,0 3 0 0,-4-6 0 15,4 2 0-15,0-2 0 0,1-6 0 0,6-4 0 16,-4 13-8-16,4-4 8 0,-7-5-8 0,4-1 8 16,7-3-40-1,-8 1-4-15,4-4 0 0,0 0 0 0,-3 0-130 0,7 0-26 16</inkml:trace>
  <inkml:trace contextRef="#ctx0" brushRef="#br0" timeOffset="55334.538">5450 11107 1552 0,'0'0'44'0,"0"0"10"16,0 0-43-16,0 0-11 0,0 0 0 0,0 0 0 15,0 0 40-15,0 0 5 0,0 0 2 0,0 0 0 16,4 9-24-16,-1 4-5 0,-3-1-1 0,4 1 0 16,0-4-17-16,-1 1 0 0,1-1 0 0,-1-3 0 0,1 4 44 15,-1-4 6-15,4 4 1 0,0-1 0 0,-3-3-31 16,3-3-5-16,0-3-2 0,3 0 0 0,-2 0-13 0,-1-3 0 0,0-3 0 0,3 6 0 15,-3-9 54-15,4 9 8 0,-4-10 2 0,0 10 0 16,0-6-52-16,0 3-12 0,-7 3 0 0,4-7 0 16,-4 7 0-16,3-3 0 0,1-3 0 0,-4 6 0 15,0 0 0-15,0-6 0 0,0 6 0 0,0 0 0 16,0 0-48 0,0 0-13-16,-4 0-3 0,-3 0 0 0,0 0 52 0,-7 3 12 0,3 0 0 0,-3 3 0 15,0 1 0-15,4-1 0 0,-12 0 0 0,5 4 0 16,-1-4 48-16,4-3 13 0,-4 6 3 0,1 1 0 15,6-1-52-15,-3 4-12 0,-7-4 0 0,10 4 0 16,1-4 0-16,-1 4 0 0,1-4 0 0,2 4 0 16,5-4 0-16,-1 7 0 0,1-4 0 0,3-2 0 15,0 5 0-15,3-5 0 0,1-4 0 0,-1 3 0 16,1 7 0-16,3 3 0 0,0 0 0 0,0 3 0 16,0 0-48-16,4-7-13 0,-1-8-3 0,1-1 0 15,3 3 0-15,-3-3 0 0,3-2 0 0,0-1-477 16,4 3-96-16</inkml:trace>
  <inkml:trace contextRef="#ctx0" brushRef="#br0" timeOffset="55801.119">5955 11188 1579 0,'-14'4'32'0,"3"-1"10"0,1 3-34 0,3-3-8 0,-4 7 0 0,-3-10 0 16,3 9 84-16,1-3 14 0,-4-3 3 0,-1 4 1 16,1-4-61-16,4 3-12 0,-1-3-2 0,1 7-1 15,6-4-26-15,-3 3 0 0,-4-2 0 0,4 2 0 16,0-3 0-16,4 4 0 0,-1-1 0 0,4 0 0 15,-3 1 35-15,3-10 1 0,0 0 1 0,0 3 0 16,0-3-29-16,0 0-8 0,0 0 0 0,7 6 0 16,0-3-28-16,3-3-8 0,1-3 0 0,-4 3-1 15,4 0 61-15,-4 0 12 0,3 0 2 0,1 3 1 16,-1-3-28-16,-2 0-11 0,2 7 8 0,-3-7-8 16,0 3 0-16,4-3 0 0,-4 0 8 0,3 6-8 15,-6-3 0-15,3 3 0 0,-3-2 9 0,-4 8-9 16,3-2 18-16,-3-1-1 0,0 0 0 0,-3 7 0 0,3 3-17 0,-4-7 0 15,1 4-13-15,-5-3 5 0,8 5 8 0,-7-5 9 16,0-4-1-16,4-2-8 16,3-7 0-16,-11 3 0 0,1-3 0 0,-1 3 0 15,4-3 0-15,-4 0 0 0,1-3 0 0,-1-3 0 16,4-4-44-16,0-2-16 0,0-10-4 0</inkml:trace>
  <inkml:trace contextRef="#ctx0" brushRef="#br0" timeOffset="56151.435">6301 10674 1579 0,'-7'19'32'15,"-1"-3"10"-15,5 3-34 0,-1 3-8 0,-3-1 0 0,-3 5 0 16,6-5 102-16,-3 8 18 0,0-1 4 0,4 3 1 16,-4 4-53-16,3 2-12 0,1 1-1 0,3 3-1 15,-4-10-39-15,4 10-8 0,0-7-2 0,-4 1 0 16,4-1 28-16,0 1 6 0,0-1 1 0,0 1 0 15,0-4-31-15,0 4-5 0,0-1-8 0,0-6 11 16,0 7-11-16,0-7 0 0,-3 0 0 0,3-3 0 16,-4-6-15-16,1 6-5 0,-1-6 0 0,1-3-1 15,3-4-163-15,-4-2-32 0,4-4-6 0</inkml:trace>
  <inkml:trace contextRef="#ctx0" brushRef="#br0" timeOffset="56421.057">5923 11145 1337 0,'0'0'28'0,"0"0"6"0,0 0-34 15,0 0 0-15,0-7 0 0,0 7 0 0,0 0 136 0,0-3 20 0,4-3 4 0,3 3 0 16,-4 3-60-16,4-3-13 0,4-4-3 0,-1 7 0 15,1-3-58-15,3 3-12 0,4 3-2 0,-1-3-1 16,-2 0-11-16,2 0 0 0,4 0 0 0,-3 0 0 16,3-3 0-16,0-3 0 0,1 6 0 0,-5-3 0 15,8-3-45-15,0-4-11 0,-4 7-3 0,10-6 0 16,-9-1-161-16,6-2-33 0</inkml:trace>
  <inkml:trace contextRef="#ctx0" brushRef="#br0" timeOffset="56964.397">6830 11681 1580 0,'-7'9'67'0,"7"-3"-54"16,0-6 27-16,0 0 6 0,0 0 1 0,0 0 0 16,3-6 17-16,4 3 3 0,0-3 1 0,4 3 0 15,3-7 1-15,0-2 1 0,11-7 0 0,-7 0 0 16,10 0 1-16,0-9 0 0,0-3 0 0,4-7 0 15,-4 7-57-15,0-7-14 0,1-3 0 0,6-3 0 16,-10 4 40-16,6-1 6 0,1-3 1 0,3 0 0 16,-3 3-32-16,3 7-7 0,-3-1 0 0,3 1-8 15,-3-1 8-15,0-2-8 0,0 5 0 0,-1-2 0 16,-6-1 0-16,3 1 0 0,1 3-13 0,-1-4 5 16,-4 1-19-16,5-4-3 0,-1 0-1 0,0-2 0 15,0 5-47-15,1-3-10 0,2 1-1 0,-2-4-1 16,-1 10-46-16,-4-1-10 0,5 1-2 0</inkml:trace>
  <inkml:trace contextRef="#ctx0" brushRef="#br0" timeOffset="57428.401">8001 11311 1094 0,'0'0'23'0,"0"0"5"16,0 0-28-16,0 0 0 0,4-3 0 0,-4 3 0 15,0 0 108-15,0 0 16 0,0 0 3 0,0 0 1 16,0 0-103-16,0 0-25 0,0 6 0 0,0 6 0 15,0 1 56-15,0-4 5 0,-4 10 2 0,4 0 0 0,-4 0 1 0,-3 0 1 16,4 3 0-16,-4-4 0 0,3 1-52 0,-3 6-13 16,4-3 0-16,-1-3 0 0,1 0 0 0,3-7 0 0,-4-2 0 15,4-1 0-15,0 1 0 0,0-10 0 16,0 0 0-16,0 0 0 16,0 0-151-16,0 0-33 0</inkml:trace>
  <inkml:trace contextRef="#ctx0" brushRef="#br0" timeOffset="57606.91">7990 10787 2108 0,'0'0'44'0,"-7"6"10"0,0 1-43 0,4-1-11 0,-4 3 0 0,0-6 0 16,3 7 0-16,1-1 0 0,-4 1 0 0,3-1 8 15,1 7-52-15,-1-7-12 0,0 1-1 0</inkml:trace>
  <inkml:trace contextRef="#ctx0" brushRef="#br0" timeOffset="57970.017">8322 10684 1816 0,'-4'6'38'0,"1"-3"8"0,-1 6-37 15,-3 1-9-15,4-1 0 0,-4 10 0 0,0-3 99 0,0-1 17 0,7 7 4 0,-11 0 1 16,8 0-38-16,-4 7-8 0,3-1-2 0,0 0 0 15,1 0-58-15,-1-6-15 0,1 9 0 0,3-2 0 16,0-1 31-16,0 0 3 0,3 0 1 0,-3 4 0 16,0-4-15-16,4 0-4 0,-4 0 0 0,3-3 0 15,1 1-2-15,0-5-1 0,-4-2 0 0,3-3 0 16,-3 9-13-16,0-6 0 0,4 6 0 0,-4-6 0 16,0 3 0-16,-4-7 0 0,4 4 0 0,0 0 0 15,-3-3-152-15,3-1-32 0,0 1-8 16,0-3 0-16,0-4-51 0,0-9-9 0</inkml:trace>
  <inkml:trace contextRef="#ctx0" brushRef="#br0" timeOffset="58703.444">9021 11066 1094 0,'0'0'23'0,"0"0"5"16,0 0-28-16,3 6 0 0,-3 1 0 0,0 2 0 15,4 1 92-15,-4-1 14 0,3 7 2 0,1-7 1 0,-1 0-37 0,1 4-8 16,3 0-2-16,-4-1 0 16,4 1-22-16,0-1-4 0,4-2 0 0,-4-1-1 0,7 0-12 0,-3-9-3 15,-1 10 0-15,4-10 0 0,1 0 4 0,-1-10 1 16,0 10 0-16,0-9 0 0,0 0 3 0,0-4 0 15,-3 0 0-15,-4-2 0 16,3 2-10-16,-3-6-2 0,0 4 0 0,-3-4 0 16,-1 10-6-16,5-1-2 0,-8 1 0 0,3 2 0 0,-3 1-8 15,0-3 0-15,0-1 0 0,-3 1 0 16,3 9-40-16,0 0-4 0,-11-6-1 0,11 6 0 0,-7 0 36 0,-4 3 9 16,1 0 0-16,-1 3 0 0,1 4 10 0,-1-1 4 15,-3 4 1-15,3-1 0 0,-3 4-15 0,4-4 0 0,-1 4 0 16,-3 0-10-16,3-1-1 0,1 1 0 0,3 0 0 15,-4-1 0-15,4-2 11 0,-4 6 9 0,4-4-1 0,0 4-8 16,4 0 0-16,-4 0 0 0,3 3 0 0,4-3 0 16,-3-1 0-16,3-5 0 0,0-4-10 0,3 4 10 15,1 0 0-15,-1 2 0 0,4 4 14 16,0-3-4-16,0-7-10 0,4-6-12 0,0 7 2 0,3-10 1 16,-4 9-35-16,4-9-8 0,4 9 0 15,-4-5-1-15,0 2-120 0,4-6-24 0,-4 3-5 16</inkml:trace>
  <inkml:trace contextRef="#ctx0" brushRef="#br0" timeOffset="59170.332">9617 11126 1918 0,'-7'0'54'0,"-4"3"13"0,4 0-54 0,0 0-13 15,0 3 0-15,0 1 0 0,0 2 45 0,0-3 7 0,0 1 0 0,0 2 1 16,0-3-33-16,0 1-6 0,-1 2-2 16,5 0 0-16,-4-5-12 0,3 5 0 0,1 0 0 0,-1 1 0 15,1-1 0-15,3-3 0 0,-4 1 0 0,4-1 0 16,0-6 0-16,0 9 8 0,0-9-8 0,4 7 0 15,-1-1 11-15,-3 0-11 0,0-6 12 0,4 6-12 16,-4-6 8-16,3 7-8 0,1-4 0 0,-4-3 0 16,7 6 0-16,0 0 0 0,-3-2 0 0,3 2 0 15,0-3 0-15,0 6 0 0,0-2 0 0,0-4 0 16,3 6 0-16,-3-9 0 0,4 10-8 0,0-10 8 16,-8 6-12-16,4 0 12 0,-3-6-13 0,-1 6 5 15,-3 1 8-15,4-1 0 0,-1 3 0 0,-3 1 0 16,0-1 0-16,-3 1 0 0,-4 2 0 0,3-6 0 15,-3 4 0-15,-3-1 9 0,-1-3-9 0,0-2 10 16,1 5-10-16,-1-9 12 0,1 9-12 0,-1-5 12 16,0 2-12-16,1-6 0 0,-1 3 0 0,-3 0 8 15,4-6-25-15,-1 3-6 0,0-3-1 0,1-3 0 16,-1 2-34-16,4-5-7 0,0 9-2 0</inkml:trace>
  <inkml:trace contextRef="#ctx0" brushRef="#br0" timeOffset="59588.648">9962 10674 1576 0,'0'0'32'0,"0"0"9"0,0 0-33 0,0 0-8 16,-7 7 0-16,4-1 0 0,-1 0 112 0,1 0 20 0,-1 4 4 0,1-1 0 16,-1 4-46-16,1 2-10 0,3 1-1 0,-4 3-1 15,1 0-29-15,-1-1-5 0,4 1-2 0,-3 0 0 16,3 6-34-16,0 3-8 0,0 1 0 0,0-4 0 15,0 9 53-15,0-6 9 0,0 4 2 0,0-1 0 16,0-3-52-16,0 4-12 0,0-1 0 0,0-6 0 16,0 10 0-16,0-4 0 0,0 3 0 0,-4-2 0 15,4-1-48-15,0-3-13 0,0 1-3 0,-3-1 0 16,3-6 28-16,0-3 6 0,0-1 1 0,0 1 0 16,0-6-12-16,0 2-3 0,0-5 0 0,0 2 0 15,0-2-11-15,0-10-2 0,0 0-1 0,0 0 0 16,0 0-105-16,0 0-21 0,0 0-4 0</inkml:trace>
  <inkml:trace contextRef="#ctx0" brushRef="#br0" timeOffset="59920.201">9719 10881 1786 0,'-3'10'37'0,"3"-7"8"0,0 3-36 0,0-6-9 0,0 0 0 0,-4 6 0 16,4 4 61-16,0-1 11 0,4 1 1 0,-4-1 1 16,0-9-59-16,0 0-15 0,10 0 0 0,-3 0 0 15,4 0 54-15,-1 0 8 0,1 6 2 0,-1-3 0 16,5 4-56-16,2-4-8 0,1-3-8 0,-1 6 8 15,1-6-21-15,0 0 2 0,3 0 1 0,-3-6 0 16,3 6-27-16,-4-10-6 0,5 10-1 0,-5-3 0 16,1-3 0-16,-1 0 0 0,1 3 0 0,-4-1 0 15,0-2 28-15,4 3 6 0,-4-3 1 0,0-1 0 16,0 1-144-16,-3 3-29 0,17-10-6 0,-10 4 0 0</inkml:trace>
  <inkml:trace contextRef="#ctx0" brushRef="#br0" timeOffset="76495.076">15762 8288 763 0,'-7'22'16'0,"4"-16"4"15,3-6-20-15,0 0 0 0,0 0 0 0,0 0 0 16,0 0 60-16,-4 7 9 0,4-7 2 0,0 0 0 16,0 0-24-16,0 0-5 0,0 0-1 0,0 0 0 15,0 0-41-15,0 0 0 0,0 0-13 0,0 0 3 16,-4-3-9-16,4 3-1 0,0 0-1 0,-3-7 0 15,3 1 21-15,0 6 0 0,0-6 0 0,0 6 0 16,0 0 21-16,0 0 9 0,0 0 2 0,0 0 0 16,0 0-7-16,0 0-1 0,0 0 0 0,0 0 0 15,0 0 7-15,0 0 1 0,0 0 0 0,0 0 0 16,0 0-10-16,0 0-2 0,0 0 0 0,0 0 0 16,0 0 11-16,0 0 1 0,0 0 1 0,0 0 0 0,0 0-5 0,0 0 0 0,0 0-1 15,0 0 0-15,0 0 5 16,0 0 2-16,0 0 0 0,0 0 0 0,0 6 3 0,3 0 1 0,-3 1 0 15,4-1 0-15,0 3 0 0,-1-3 0 0,1 4 0 0,-1 2 0 16,1 1-22-16,3-1-5 0,-4 4-1 0,4 0 0 16,0 0-10-16,-3-1 0 0,3-2 9 0,0 2-9 15,0-2 18-15,-3-1-1 0,3-2 0 0,0-1 0 16,-4 7 0-16,4-3 0 0,0-1 0 0,-3 1 0 16,3-1-17-16,0 1 0 0,-4-4 0 0,1 4 0 15,0-7 0-15,-1 3 0 0,1 1 0 0,-1-1 0 16,1-9 0-16,-1 10 0 0,4-4 0 0,-3 0 0 15,-4-6 0-15,0 0 0 0,0 0 0 0,0 0 0 16,0 0 55-16,3-6 7 0,4 0 2 0,0-4 0 16,-3 1-52-16,3-4-12 0,0 1 0 0,0-1 0 15,0 1 0-15,4-1 0 0,-4-3 0 0,3 1 0 16,1-1 24-16,-4 0 3 0,4-3 0 0,-4 1 0 16,3-1-19-16,-3 0-8 0,4-3 8 0,-4 0-8 15,0-3 12-15,-3 9-4 0,3-6 0 0,-4 4 0 16,1-1-8-16,-4-3-12 0,3 3 2 0,1 0 1 15,-4 7-29-15,3-4-6 0,-3 0 0 0,0 4-1 16,4-1-123-16,-4 4-24 0,0-4-4 0</inkml:trace>
  <inkml:trace contextRef="#ctx0" brushRef="#br0" timeOffset="77007.172">16341 8360 1370 0,'-7'0'39'0,"0"3"8"0,0 1-38 0,-1-1-9 0,1-3 0 0,0 6 0 15,0-3 62-15,-3 6 10 0,3-2 3 0,0-4 0 16,0 3 5-16,-4-3 0 0,4-3 1 0,-4 10 0 15,1-4-24-15,3 0-5 0,0 7 0 0,0-4-1 16,0 4-27-16,-4-1-6 0,4 4-1 0,0-4 0 16,0 4-8-16,0-6-1 0,3 2-8 0,-3 1 12 15,0 2-12-15,4 1 0 0,-1 0 0 0,0 3 0 16,1-4 0-16,3-2 0 0,0 6 11 0,3-7-11 16,1 1 11-16,0-4-11 0,-1-3 10 0,4 1-10 15,0-4 12-15,0 0-3 0,0-3-1 0,0-3 0 16,4 0 4-16,-4-4 1 0,4-2 0 0,3 3 0 15,-4-4 11-15,1-5 1 0,3 5 1 0,-3-2 0 16,-1-4-7-16,1 3-2 0,-4-5 0 0,0-4 0 16,0 0 0-16,0 0 0 0,-4 0 0 0,1-3 0 15,0 6-33-15,-4 0-6 0,3 3-2 0,-3 4 0 16,-3-4 24-16,3 0-11 0,-4 7 11 0,-3-3-8 16,0 5-8-16,3 1 0 0,-3 0-1 0,-3 3 0 0,3-1-1 0,0 4 0 15,0-3 0-15,-4 6 0 16,4 1-22-16,-4 5-5 0,4-3-1 0,0 4 0 0,0-1 18 15,0 10 3-15,0-3 1 0,0-4 0 16,3 4-14-16,1-4-2 0,-1 1-1 0,4-4 0 16,-3 1-107-16,3-10-20 0</inkml:trace>
  <inkml:trace contextRef="#ctx0" brushRef="#br0" timeOffset="77425.667">16521 8432 1792 0,'0'0'51'0,"0"0"10"15,0 0-49-15,0 0-12 0,0 0 0 0,0 10 0 16,-4-1 54-16,4 1 8 0,-3 2 2 0,3 1 0 15,-4-4-12-15,4 10-1 0,0-10-1 0,0 10 0 16,0-6-29-16,0-4-5 0,0 0-2 0,0 1 0 16,0-1-14-16,0 1 0 0,4 2 0 0,-4-5 0 15,3 2 31-15,1-9 3 0,3 9 1 0,-4-9 0 16,4 7-16-16,0-4-3 0,0-3-1 0,0 6 0 16,0-3-1-16,4-3 0 0,0 0 0 0,-1 0 0 15,1 0-6-15,3-3-8 0,-4 3 11 0,1-6-11 16,0 3 0-16,3-7 0 0,0 1 0 0,-4-4 0 0,1 4 0 0,0-4 0 15,-1 4 0-15,1-4 0 0,-1-2 0 0,-3-7 0 16,-3 3 0-16,-1-3-12 0,1-3 12 0,0 3 0 16,-4 0 0-16,0-3 0 15,0 3-44-15,0-3-7 0,-4 3-1 0,0-3 0 16,-3 3-41-16,4 3-9 0,-4 0-2 0,0 0 0 0,3 4 0 16,1 2-1-16,-4 1 0 0</inkml:trace>
  <inkml:trace contextRef="#ctx0" brushRef="#br0" timeOffset="77958.689">17141 8332 1314 0,'-14'6'56'15,"-3"1"-45"1,3-1 47-16,0 0 10 0,-4 0 1 0,4 1 1 16,0-7-5-16,0 9-1 0,-1-9 0 0,5 6 0 0,-1-3 0 0,1-3 0 0,3 0 0 15,7 0 0-15,-7 7 0 0,7-7 0 0,-4 3 0 0,4-3 0 16,0 0-51-16,-4 6-13 0,4-6 0 0,0 0 0 15,-3 3 0-15,3-3 0 0,-4 10 0 0,4-4 0 16,0 3 0-16,4-2 0 0,-4 2 0 0,3 0 0 16,1-5 0-16,0 2-13 0,3 0 4 0,-4 0 1 15,4 1 8-15,4-1-12 0,-1-3 12 0,-3 6-12 16,4 1 12-16,0-4-8 0,3 4 8 0,-4-7-8 16,1 3 8-16,-1-3 0 0,1-3 0 0,-4 10 0 15,4-4 16-15,-4 0 0 0,0 7-1 16,0-4 0-16,0-3 2 0,-4 4 1 0,1-4 0 0,-1 0 0 15,1 4-27-15,-4-4-6 0,0 10-1 0,0-4 0 16,-4-2 41-16,4 2 8 0,-3 1 2 0,-4-1 0 16,3-2-35-16,-6-1 0 0,-1-3 0 0,1 4-9 15,-1-1-2-15,0 4 0 0,-3-1 0 0,0-2 0 16,0-4-6-16,-4-3-2 0,4-3 0 0,-7 0 0 16,4 0-5-16,-1-3 0 0,0-3-1 0,1-4 0 15,3 1-81-15,3-1-16 0,0 1-3 0</inkml:trace>
  <inkml:trace contextRef="#ctx0" brushRef="#br0" timeOffset="78741.912">18034 8501 1409 0,'0'0'60'16,"0"0"-48"-1,0 0 74-15,0 0 15 0,0 0 3 0,0 0 1 16,0 0-47-16,0 0-10 0,0 0-1 0,0 0-1 16,0 0-20-16,0 0-4 0,4-6-1 0,3 6 0 15,0 0 0-15,3 0 0 0,-3-3 0 0,4 3 0 16,-4 0-5-16,7 0 0 0,-3 0-1 0,3 0 0 0,0 0-5 0,-4 0-1 0,5 0 0 0,2 0 0 15,-3 0-9-15,0-3 0 0,4 0 9 0,-4 0-9 16,4-1 11-16,-4-2-3 16,-4 0 0-16,1-4 0 0,-4-5 15 0,0-1 2 0,-3-3 1 0,-1 0 0 15,-3 7-26-15,4-4 0 0,-1 1 0 0,-3-1 0 16,0 3 0-16,0-2 0 0,4 5 0 0,-8-2 0 16,1 2-23-1,-4 4-6-15,0-3-2 0,-4 9 0 0,-3 6 17 0,0-3 3 0,0 6 1 0,-4 1 0 16,0-1-2-16,1 1 0 0,-1-1 0 0,1 4 0 15,-5-4 12-15,5 4-12 0,-1-1 12 0,0 1-12 16,1 5 12-16,3 1 0 0,-4 3-9 0,4 0 9 16,0-3 0-16,3-3 0 0,1 2-9 0,3-2 9 15,3 3 0-15,1 0 14 0,3 0-2 0,3-1-1 16,1 1 0-16,3-3 0 0,3 3 0 0,1-10 0 16,3 10-11-16,0-7 12 0,4 1-12 0,-1-4 12 15,5 1-12-15,2-4 0 0,4 0 0 0,-3 1 0 16,3-7 0-16,-3 3 0 0,3-6-9 0,0 3 9 15,-3-3-52-15,3-4-3 0,1-2-1 0</inkml:trace>
  <inkml:trace contextRef="#ctx0" brushRef="#br0" timeOffset="79325.446">18066 8128 915 0,'0'0'19'0,"-7"10"5"0,7-10-24 0,-7 6 0 0,7-6 0 0,-7 0 0 16,3-6 83-16,1 3 12 0,3-7 2 0,-4 1 1 16,4 2 7-16,0-2 2 0,0 3 0 0,0 3 0 15,0-4-15-15,0 4-4 0,0 3 0 0,4-3 0 16,-1-3-36-16,1-4-8 0,-1 4-2 0,1-3 0 15,3-1-23-15,-4 1-5 0,4-7-1 0,0 4 0 16,0-4-13-16,0-6 9 0,1 3-9 0,-1 0 8 16,0 4-8-16,0 2 0 0,3 10 0 0,-3-6 8 15,-3 2 4-15,3-2 1 0,0-4 0 0,0 4 0 16,-3 3-13-16,-4 6-18 0,0 0 4 0,0 0 1 16,0 0 13-16,0 0 0 0,0 0 0 0,0 0 0 15,0 0 0-15,0 0-9 0,0 0 1 0,0 0 0 16,3 6 8-16,1 3 0 0,-1-5 0 0,1 5 0 15,-4-9 0-15,3 9 0 0,-3-9 0 0,4 10-8 16,-4-4 8-16,0-6 0 0,3 13 0 0,1-4-8 0,-1-3 8 16,1 4 0-16,3-1 0 0,-4 4 0 0,1-1 16 0,3 1 6 15,-4 2 1-15,5 1 0 0,-5 3-39 0,4-3-7 16,4-1-1-16,-4 1-1 16,3 0-11-16,-3-1-3 0,4-2 0 0,-4 3 0 15,0-4-71-15,0-3-14 0,-3 1-4 0</inkml:trace>
  <inkml:trace contextRef="#ctx0" brushRef="#br0" timeOffset="79710.079">18553 7937 1642 0,'0'13'46'0,"-4"2"11"16,4 4-45-16,0 0-12 0,0 0 0 0,0 3 0 15,0 0 66-15,0-4 11 0,0 4 3 0,0 0 0 0,4 6-55 0,-4 4-10 16,3-4-3-16,1 0 0 0,-4 7-12 0,3-4 0 16,1 4 8-16,-1-1-8 0,-3-6 0 0,4 7 0 0,-1-4 8 0,1 0-8 15,-4-2 0-15,3-1 0 0,-3 0 8 16,0 0-8-16,-3-6 0 0,3-3 0 16,0 0-12-16,0 0 12 15,-4-7-48-15,4-2-4 0,0-1 0 0,0-9 0 16,0 0-95-16,0 0-19 0</inkml:trace>
  <inkml:trace contextRef="#ctx0" brushRef="#br0" timeOffset="79993.412">18366 8367 1314 0,'0'0'37'0,"0"0"8"16,0 0-36-16,0 0-9 0,0 0 0 0,-4-4 0 15,4 4 103-15,0 0 18 0,7-3 4 0,0 0 1 16,4 3-48-16,-4-3-10 0,7 0-1 0,-3 3-1 16,3-3-10-16,3 3-1 0,-3 0-1 0,4 3 0 15,3 0-20-15,-3-3-4 0,-1 6-1 0,5-6 0 16,-1 0-18-16,-4 0-11 0,5-6 12 0,-1 3-12 15,-4 0 0-15,1-4-22 0,0 4 3 0,3 0 1 16,-7-3-94-16,4-3-18 0,3 2-4 0</inkml:trace>
  <inkml:trace contextRef="#ctx0" brushRef="#br0" timeOffset="80493.929">18785 8432 1552 0,'4'10'44'0,"-4"-4"10"15,3 3-43-15,-3 1-11 0,4-4 0 0,0 0 0 16,3 1 53-16,3-4 9 0,4 0 2 0,-3-3 0 15,7 3 0-15,-4-3 0 0,3 6 0 0,1-6 0 16,0 0-4-16,-1-6 0 0,1 3 0 0,-1-3 0 16,-2 3-25-16,2-4-6 0,-3 1-1 0,0 0 0 15,-3-4-17-15,-4-2-11 0,4 2 12 0,-4-2-12 16,-4-1 11-16,-3 4-11 0,4-1 10 0,-8 1-10 16,4 0 0-16,-7 6 0 0,4-7-13 0,-4 1 4 15,0-1-10-15,-1 4-1 0,-2 0-1 0,-1 0 0 16,1 6 8-16,-1 0 1 0,-3 0 1 0,0 6 0 15,3-3 11-15,1-3-8 0,-1 3 8 0,1 3-8 16,3 1 8-16,-4-1 0 0,0 3 0 0,4 1 8 0,0-1-8 16,-3 10 11-16,-1-10-11 0,4 10 12 0,0-6-12 0,0-1 0 15,3 1 0-15,-3 2 0 0,4-2 53 0,-1-1 9 0,4 7 2 0,0-3 0 16,-3-7-52-16,6 4-12 0,-3-4 0 16,4 1 0-16,-1-1 0 0,4 1 0 15,4-1 0-15,-4 4 0 16,4-4-48-16,3 0-13 0,-4 1-3 0,4-1 0 0,1 1 36 0,-1-4 8 0,3-3 0 0,-3-3 1 15,0 3-72 1,1 0-14-16,2 0-3 0</inkml:trace>
  <inkml:trace contextRef="#ctx0" brushRef="#br0" timeOffset="81086.983">19512 8260 1337 0,'-3'-9'28'0,"-1"-7"6"16,1 10-34-16,-1-4 0 0,0 1 0 0,1 2 0 15,-1 1 109-15,4 6 15 0,-7-3 4 0,4 0 0 16,-4 0-52-16,-4 3-9 0,4-3-3 0,-3 6 0 0,3 3-51 0,-4-3-13 0,0 7 0 0,1-1 0 16,-1 0 0-1,1 1 0-15,-4 6 0 0,3-4 0 0,0-3 0 0,1 10 0 16,-1-6 0-16,4 3 0 0,-3-4 31 0,2 4 3 0,1-1 1 0,0 1 0 16,0-7-35-16,7 7 0 0,-3-3 0 15,3-1 0-15,-4 1 0 0,4-4 0 16,0 1 0-16,0-1 0 0,0 0 16 0,0-9-3 0,0 0-1 15,4 7 0-15,3 2 14 16,0-9 2-16,3 9 1 0,-2-2 0 0,2-4-29 0,4 3-13 0,-3-6 1 0,3 3 0 16,-3-3 60-16,-1 7 13 0,1-4 3 0,-1-3 0 15,1 0-52-15,-4 0-12 0,3 6 0 0,1-6 0 16,0 0-14-16,-4 0-6 0,3 0 0 0,1 0-1 16,-4 3 21-16,3-3 0 0,-2 6-9 0,-1-2 9 15,0-1 0-15,-4 0 0 0,1 3 0 0,-1 0 0 16,1 1 0-16,-4 2 0 0,0 0 0 0,0 1 0 15,-4-1 0-15,1 4 0 0,-1-4 0 0,-3 4 0 16,0-4 0-16,-4 7 0 0,4-4 0 0,-7 1 0 16,4-1 22-16,-4-2-2 0,0 2 0 0,-1 1 0 15,1-7-20-15,-3-3 0 0,-1 7 0 0,0-4 0 16,4-3-47-16,0-3-13 0,4 0-4 0,-5 0 0 16,1 0 32-16,4-9 5 0,-1 9 2 0,-3-10 0 15,3 10-67-15,4-6-14 0,0 3-2 0</inkml:trace>
  <inkml:trace contextRef="#ctx0" brushRef="#br0" timeOffset="88249.511">15833 11232 490 0,'-4'-9'20'0,"4"6"-20"16,0-3 49-16,0-4 6 0,0 4 1 0,0 6 0 16,0 0 0-1,0 0 0-15,0 0 0 0,0 0 0 0,0 0 24 0,0 0 6 0,0 0 1 0,0 0 0 16,-3 6 1-16,3 4 0 0,0-10 0 0,0 0 0 15,0 0-20-15,0 0-3 0,0 0-1 0,-4 6 0 16,4-6 35-16,-3 9 6 0,3-6 2 0,0 7 0 16,0-10-43-16,0 0-8 0,0 0-1 0,0 0-1 15,0 9-30-15,0 7-7 0,0-7-1 0,3 7 0 16,-3-7-16-16,0 1 0 0,4-1 8 0,-4 1-8 16,0-1 0-16,0 0 0 0,0 10-13 0,0-9 5 15,0 5-4-15,0-2 0 0,0-1 0 0,0 1 0 16,0-4-16-16,-4 4-3 15,4-4-1-15,0 1 0 0,-3-7 19 0,3-3 3 0,0 0 1 0,0 0 0 16,0 0-102-16,0 0-20 0,0 0-4 16</inkml:trace>
  <inkml:trace contextRef="#ctx0" brushRef="#br0" timeOffset="88520.892">15699 10913 1337 0,'-7'-19'56'15,"3"3"-44"1,1 4-12-16,-1 2 0 0,0 10 0 0,4 0 0 0,0 0 0 0,0 0 0 0,0 0 0 0,0 0 0 15,0 0 0-15,0 0 0 0,0 0 0 0,0 0 0 16,0 0 0-16,0-9 0 0,4 6 0 0,0-4 0 16,-1 4-12-16,-3 3-5 0</inkml:trace>
  <inkml:trace contextRef="#ctx0" brushRef="#br0" timeOffset="88898.527">16055 10812 1036 0,'0'0'46'0,"0"6"10"16,-4 4-45-16,4-1-11 0,0 1 0 0,0-1 0 15,0 1 104-15,-3-4 20 0,3 3 3 0,0 1 1 16,0 2-52-16,0 1-9 0,0 2-3 0,0-2 0 0,0-4 0 0,-4 1 0 16,1 5 0-16,3-2 0 15,-4 6-15-15,1 0-3 0,3 3-1 0,0-4 0 16,0 1-23-16,0 6-5 0,0-6-1 0,0 3 0 16,0-3-16-16,0 0 8 0,0 3-8 0,0-7 0 15,0 4 0-15,3-3 0 0,-3-1 0 0,4 1 0 0,-1 3 0 16,-3-3 0-16,4 2 0 0,-4 1 0 0,3-9 0 15,-3 8 0-15,0-5 0 0,0 0 0 0,4-1 0 16,-4 1 0-16,0 2 0 0,3-5 0 16,-3-10-44-16,0-7-16 0,-3-5-4 0,3 2 0 15,0 4-102-15,0 6-21 0,0 0-4 0</inkml:trace>
  <inkml:trace contextRef="#ctx0" brushRef="#br0" timeOffset="89365.291">16221 11185 1314 0,'-7'0'37'0,"0"0"8"15,0 0-36-15,0 3-9 0,-1 1 0 0,-2-4 0 16,3 3 53-16,0 0 9 0,-4-3 2 0,1 0 0 16,3 6 0-16,-4 0 0 0,4 4 0 0,-4-1 0 15,4-6 0-15,4 7 0 0,3-10 0 0,0 0 0 16,0 0-24-16,0 0-4 0,0 0 0 0,0 0-1 16,0 0-6-16,-4 9-1 0,1 4 0 0,3-4 0 15,0-9-28-15,0 0 8 0,0 0-8 0,3-3 0 0,4 3 0 0,-3 0 0 0,3 3 0 16,3-3 0-16,-3 0 0 0,1 0 0 0,-1 0 0 0,3 0 0 15,-3 3 0-15,4-3 0 0,-1 3 0 0,1 1 0 16,0-1-9-16,-4 0-5 0,3 0-1 0,-3 3 0 16,4 4-1-16,-1-1 0 0,-3-3 0 0,1 1 0 15,-1 2 16-15,-4 0 0 0,4 1 0 0,-3-1 0 16,-1 1 0-16,1-1 0 0,-1 0 0 0,-3 4 0 16,4 0 13-16,-4-4-1 0,0-9 0 0,0 9 0 15,-4 4-4-15,1-1-8 0,-1 4 11 0,1-3-11 16,-4 5 8-16,3-8-8 0,-3 2 0 0,-4-5 0 15,4-4-40-15,-3-3-14 0,-4-3-3 0</inkml:trace>
  <inkml:trace contextRef="#ctx0" brushRef="#br0" timeOffset="89999.528">16672 11515 1267 0,'0'0'28'0,"0"0"5"16,0 0 2-16,0 0 1 0,0 0-36 0,0 0 0 0,0 0 0 0,0 0 0 15,0 0 58-15,0 0 5 0,0 0 1 0,0 0 0 16,0 0-26-16,0 0-5 0,0 0-1 0,0 0 0 16,0 0-12-16,7-4-2 0,0-5-1 0,0 0 0 15,0-4 16-15,1-3 3 0,-1 4 1 0,3-4 0 16,-3-3 16-16,4 1 3 0,-1-4 1 0,1 0 0 15,3-3-12-15,-3-4-2 0,-1-2-1 0,4 0 0 16,1-4-2-16,2 4 0 0,-3-4 0 0,7-5 0 16,-3 8-7-16,7-2-1 0,-1-7-1 0,1 10 0 0,-4-7 9 0,4 3 3 15,0 1 0-15,-4-1 0 0,0 1-31 0,0 0-12 16,4-4 8-16,-7 7-8 16,3-1 0-16,-4 1 0 0,4 6 0 0,-3-3 0 15,3-1-8-15,-3 1-4 0,0 3-1 0,-1 0 0 16,1 0-27-16,-4 3-6 0,0 0-1 0,-3 3 0 15,3 3-9-15,-4 4-3 0,-3-4 0 0,0 7 0 16,1 6-119-16,2 3-24 0,1-7-5 0</inkml:trace>
  <inkml:trace contextRef="#ctx0" brushRef="#br0" timeOffset="90565.474">17014 11261 1094 0,'0'0'46'0,"0"0"-37"16,0 0-9-16,4-4 0 0,3-2 104 0,0 6 20 15,4-3 3-15,-4 3 1 0,0 0-4 0,3-6-1 16,1 6 0-16,0 0 0 0,-1 0-95 0,4-3-18 16,-3-4-10-16,3 7 10 0,-3 0 16 0,-1 0 3 15,1 0 1-15,-4 0 0 0,3-3-18 0,1-3-4 0,-4 3-8 16,0-3 12-16,0-4-12 0,-3 7 8 0,-1-6-8 0,-3-1 0 15,4 1 9 1,-4-1-9-16,0 1 8 0,3 0-8 0,-3 2 18 16,-3-2-2-16,3 3 0 0,-4-4 0 0,1 4 2 0,-4 3 0 0,-1-3 0 15,1-4 0-15,0 10-8 0,-3 0-2 0,3 0 0 0,-4 0 0 16,1 10-24-16,-1-4-4 0,0 3-2 0,4 1 0 16,-3-1 22-16,-1 0 0 0,1 1 0 0,3 2 0 15,-4-2 0-15,4 5 0 0,0-2 0 0,3 0 0 16,-3 2 0-16,4-2 0 0,3-4 0 0,-4 4 0 15,1-1 0-15,3-2 0 0,-4 2 0 0,4-2 0 16,0-1 0-16,4 0 0 0,-4 1 0 0,3-1 0 16,1 4 0-16,3-7 0 0,0-3 0 0,3 13 0 15,1 0 0-15,3-4 0 0,0-2 0 0,4 2 0 16,-4 1-16-16,4-1 0 0,-1-6 1 0,1 1 0 16,0-4-149-16,-1 3-31 0,1-6-5 0</inkml:trace>
  <inkml:trace contextRef="#ctx0" brushRef="#br0" timeOffset="90883.314">17512 10662 1337 0,'-7'22'56'16,"0"-4"-44"-16,0 8 92 0,0-1 20 16,0-3 3-16,0 6 1 0,-1-3-72 0,1 3-13 0,0 7-3 0,0-7-1 15,4-3-11-15,-1 3-3 0,1-9 0 0,-1 9 0 16,4-6 16-16,-3 6 3 16,6-3 1-16,-3-3 0 0,0 10-21 0,4-4-4 0,-4 0 0 0,3 0-1 15,-3-3-19-15,0-3 0 16,0 0 0-16,4 3 0 0,-8-3-12 0,4-3-5 0,0 6-2 15,0 0 0-15,0 0-72 16,-3 4-14-16,-1-7-3 0,1 6-1 0,-1-9-67 16,4-4-12-16,0-5-4 0</inkml:trace>
  <inkml:trace contextRef="#ctx0" brushRef="#br0" timeOffset="91251.901">17628 10731 850 0,'0'0'17'0,"0"0"6"15,0 0-23-15,0 0 0 0,0 0 0 0,0 0 0 16,0 0 56-16,0 0 6 0,4 9 2 0,-1-3 0 15,-3 1 0-15,4 2 0 0,-1-3 0 0,1 4 0 16,-1-1 0-16,-3 4 0 0,4-1 0 0,0 1 0 0,-4-1 0 0,3 7 0 0,-3 6 0 16,0 0 0-16,0 0-1 0,0-3 0 0,0 7 0 0,-3 2 0 15,-1-3-20-15,4 3-4 0,-4 1-1 0,1-1 0 16,-1 1-9-16,1-1-1 0,-1 0-1 16,-3 1 0-16,4 2-27 0,-1-3 0 0,1 1 0 15,-1 2 0-15,4-5 0 0,-3-8 0 0,3-2 0 0,0 0 0 16,-4-6 0-16,4 2 0 0,0-2 0 15,0-1 0-15,0-2-12 0,0-1-7 0,4-3-1 0,-4-6-1 16,0 0-120-16,0 0-24 0,3-3-5 16</inkml:trace>
  <inkml:trace contextRef="#ctx0" brushRef="#br0" timeOffset="91704.689">17702 11286 1094 0,'0'0'23'0,"0"0"5"15,0 0-28-15,0 0 0 0,4 6 0 0,-1-3 0 16,-3 3 67-16,4-3 8 0,-1 1 1 0,1-1 1 16,0 0-9-16,-1-3-3 0,4 3 0 0,-3 0 0 15,3-3-13-15,0-3-4 0,3 3 0 0,-3-3 0 16,4 0-15-16,0-7-3 0,-1 1-1 0,1 0 0 15,-1-1-11-15,1 1-2 0,3-4-1 0,-3 4 0 16,3-1 5-16,-4 1 2 0,1-4 0 0,-1 4 0 16,-2-4-22-16,2 4 0 0,-3 0 0 0,0-1 0 0,-3 1 32 15,-1 3 3-15,-3 6 0 0,0-7 0 16,0 1-56-16,-3 0-11 0,-1-4-3 0,1 1 0 0,3 9 35 0,-11 0 0 16,4-3 0-16,0 3 0 0,7 0 0 15,-11 0-8-15,4 0 8 0,-3 3 0 0,-1 3 0 0,4-3 0 16,-3 10 0-16,-1-1 0 0,4 1 0 0,-7 0 0 15,3-1 0-15,1 4 0 0,3-7 34 0,-4 10 7 0,4-3 2 16,0-4 0-16,0 7-19 0,3-3-3 0,1 2-1 0,-1-2 0 16,1 0-20-16,3-4 0 0,0 7 0 0,0-3 8 15,3-7-8-15,-3 4 0 0,0-4 0 0,4 1 0 16,3-1 52-16,0 0 10 0,0-2 2 0,0 2 0 16,4-6-103-16,-1 0-20 0,1 4-4 15,-1-4-1-15,1-6-64 0,3-4-14 0,0 7-2 0</inkml:trace>
  <inkml:trace contextRef="#ctx0" brushRef="#br0" timeOffset="92185.28">18214 11116 1993 0,'-7'-9'56'0,"0"0"13"0,3 5-55 15,-3-2-14-15,0-3 0 0,0 6 0 0,0 3 62 0,7 0 10 16,-11 0 1-16,4 3 1 0,0 3-43 0,0-3-9 0,0 7-2 0,0-1 0 16,0 7-6-16,0-4-2 0,0 1 0 0,0 2 0 15,0-2-12-15,0-1 0 0,0 1 0 0,3 0 0 16,-3-4 0-16,4 0 0 0,-1 7 0 0,1-3 0 15,3-4 8-15,-4-3-8 0,4-6 0 0,4 10 0 16,-4-10 11-16,0 6-11 0,3 0 12 0,1 0-12 16,-1 1 16-16,1-4-4 0,-1 3-1 0,4 0 0 15,-3-2-2-15,-1 2 0 0,4-3 0 0,1 3 0 16,-1-3-9-16,-4-3 0 0,4 0-10 0,0 7 10 16,0-4-18-16,0-3 2 0,0 0 1 0,0 6 0 15,0-6 1-15,1 3 0 0,-5-3 0 0,4 6 0 16,-3-2 14-16,3-4 0 0,-4 6-10 0,1 0 10 15,-1 4 0-15,-3-4 0 0,4 3 0 0,-4-9 0 16,0 0 15-16,0 0-3 0,0 0 0 0,0 0 0 16,0 0-12-16,-4 13 9 0,-3 6-9 0,4-4 8 15,-4-2 11-15,0 6 1 0,-4-10 1 0,4 4 0 16,-4-1-33-16,1 1-6 0,-1-4-2 0,1 0 0 16,-1 1-19-16,0-4-4 0,-3 0-1 0</inkml:trace>
  <inkml:trace contextRef="#ctx0" brushRef="#br0" timeOffset="93183.925">19424 11044 1314 0,'0'0'37'0,"0"0"8"0,0 0-36 15,0 0-9-15,0 0 0 0,-4 7 0 0,4-1 94 0,-3 3 17 0,3-3 3 0,-4 1 1 16,1 2-44-16,-1-3-9 0,1-2-2 0,-4 5 0 16,3-3-34-16,1-3-7 0,-4 7-2 0,3-4 0 15,-3-3 37-15,0 0 7 0,0 0 2 0,-4 1 0 16,4-1-50-16,0 0-13 0,0 0 0 0,7-3 0 16,-7 3 36-16,7-3 3 0,0 0 0 0,0 0 0 15,-10 3-25-15,-1-3-5 0,0 0-1 0,1 0 0 16,3 0-8-16,-4 3 8 0,4-3-8 0,-4 7 8 15,4-4-8-15,0 3 0 0,0-3 0 0,0 7 0 16,0-4 10-16,0 0 3 0,0 0 1 0,0 4 0 16,-4-7-14-16,8 6-16 0,-4 7 3 0,0-7 1 15,3-5 12-15,1 2-12 0,3-6 12 0,-4 3-12 16,1 3 4-16,3 4 8 0,-4-4-13 0,4 0 5 16,0-6 8-16,0 0-8 0,0 0 8 0,0 0-8 0,0 0 8 0,0 0 0 15,0 0 0-15,0 0 0 16,0 0 0-16,7 0 0 0,0-3 0 0,4 3 8 0,-11 0-8 0,7 0 0 15,4 6 0-15,-1-3 0 0,1-3 0 0,-1 0 0 16,4 7 0-16,-3-4 0 0,-4 3 0 0,4-3 0 16,-11-3 0-16,0 0 0 0,7 3 0 0,-4 4 0 15,4-1 0-15,-7-6-8 16,0 0-22-16,0 0-4 0,0 9-1 0,4 7 0 0,-4-13 35 0,0 7 0 0,-4 2 0 0,1-2 0 16,-4-1-14-16,-4 7 4 0,4-1 1 0,-4 1 0 15,4-7-6-15,-3 1-1 0,-1 5 0 0,1-2 0 16,-1-4 16-16,0 4-9 0,1 0 9 0,-1-1-8 15,1-3 8-15,-1 1 0 0,1 2 0 0,-1-2 0 16,4 6 0-16,0-13 0 0,-4 6-12 0,4-12 4 16,0-3-13-16,0-4-3 0,0 7 0 0,0-3 0 15,0 0-28-15,3-4-5 16,-3 4-2-16,0-4 0 0,4 1-26 0,-1-7-6 0,1-2-1 16,3 5-601-16</inkml:trace>
  <inkml:trace contextRef="#ctx0" brushRef="#br0" timeOffset="93732.746">19526 11261 1337 0,'-7'6'56'0,"0"3"-44"15,4-2 83-15,-8-1 17 0,4 0 3 0,0 3 1 16,-4 1-42-16,4 2-8 0,-3 1-2 0,-1 3 0 15,1-4-12-15,-1-2-2 0,0 8-1 0,4-5 0 16,0 0-17-16,4-1-4 0,-1 1-1 0,1-1 0 16,3 1-27-16,0-4 0 0,0-6 0 0,0 7 0 15,3-1 45-15,4 4 4 0,0-7 1 0,0 3 0 16,0-2-38-16,0-1-12 0,1 0 8 0,2-3-8 16,1 0 0-16,-4-3-16 0,3 0 4 0,1 0 0 15,-1-9-1-15,5 0 0 0,-5-4 0 0,1-3 0 16,-4-3 13-16,3 4 0 0,1-1 0 0,0-3 0 15,-4 1 10-15,0-1-2 0,0 3 0 0,0-3 0 16,-4 7-8-16,1-4 12 0,-1 0-12 0,-3 1 12 16,4 2-12-16,-4-3 0 0,-4 4 9 0,4 2-9 15,-3 1 0-15,3-7 0 0,-4 7 0 0,-3 0 0 0,4-1 0 16,-1 4 0-16,-3 0 0 0,4-1-8 16,-4 4-9-16,0 0-2 0,3 3 0 0,-3 0 0 15,0 3-20-15,0 0-4 0,0 4-1 0,0-1 0 16,0 0-16-16,0 4-4 0,-4 8-1 0,4-8 0 15,0 9-85-15,3-4-17 0,1 4-3 0</inkml:trace>
  <inkml:trace contextRef="#ctx0" brushRef="#br0" timeOffset="94272.064">19713 11317 1337 0,'0'13'28'0,"0"-7"6"0,0-3-34 0,0 6 0 0,-3-2 0 0,3 2 0 16,-4-6 107-16,4 3 14 0,0-2 3 0,-3 5 1 15,3-3-45-15,-4 1-8 0,4 2-3 0,0-3 0 16,0-6-38-16,0 7-8 0,0-7-2 0,0 0 0 16,0 0-13-16,0 0-8 0,0 0 8 0,0 0-8 15,0 0 25-15,0 0 1 0,0 6 0 0,0-6 0 16,0 0-1-16,4-3 0 0,-1-7 0 0,1 1 0 0,-4-1-15 16,0 1-10-16,3 0 12 0,1-1-12 0,-4 1 0 0,3-4 0 15,1 4-15-15,-4-4 5 16,3 1 10-16,-3-1-12 0,4 1 12 0,-4 2-12 15,3 1 12-15,-3-7 0 0,4 7 0 0,-4-1 0 16,3 1 16-16,-3 0-2 0,0-4 0 0,4 4 0 16,-4 5-28-16,0 4-6 0,3-6 0 0,-3 6-1 15,0 0 68-15,0 0 13 0,0 0 4 0,0 0 0 16,4 6-52-16,0 7-12 0,3 0 0 0,0-4 0 16,0 0 0-16,0 1 0 0,3-1 0 0,-3-3 0 15,0 1 0-15,1-1 0 0,-1 0 0 0,0 4 0 16,0-1 0-16,0-3 0 0,0 4 0 0,-4-1 0 0,1 1 0 15,-1-1-16-15,-3 7 3 0,4-7 1 0,-4 0 12 0,0 1 16 0,0-4-3 16,0 4-1 0,0 2-60-16,0 1-13 0,0-10-3 0,0-3 0 15,-4 6-52-15,4 0-12 0,0 1-1 0</inkml:trace>
  <inkml:trace contextRef="#ctx0" brushRef="#br0" timeOffset="94873.238">20098 10574 1337 0,'0'0'28'0,"0"3"6"0,0 6-34 15,0 1 0-15,3-1 0 0,-3 1 0 0,0 2 89 0,0-2 11 0,0 2 3 0,-3 4 0 16,3 0-27-16,0-4-4 0,-4 7-2 0,4 0 0 16,-3 6-26-16,3-3-6 0,0 0-1 0,0 3 0 15,0-3 4-15,0 6 1 0,0-3 0 0,3 0 0 16,-3 0-4-16,0-3-1 0,0-3 0 0,0 6 0 16,0-3-13-16,0 0-4 0,4 3 0 0,-4-3 0 15,0 0-20-15,0 0 0 0,0 0 0 0,0-3 0 16,3 3 0-16,1-4 0 0,-1-2 0 0,1 3 0 15,-1 0 0-15,1-4 0 0,-1 4 0 0,-3 0 0 16,4 0 12-16,-4-4-3 0,4 1 0 0,-1 3 0 16,-3-6-9-16,0-1-14 0,-3 1 3 0,-1 2 1 15,4-2-41-15,0-4-8 0,0 10-1 0,-4-6-1 16,4-4-47-16,-3-3-8 0,3-6-3 0,-4 7 0 16,1 2-7-16,-1 0-2 0,1 4 0 0,-1-4 0 15,1 4 0-15,-1-4 0 0,1-2 0 0,3-7 0 16,0 0 103-16,0 0 25 0,0 0 0 0,0 0 0 15,-7-7 0-15,3-2 0 0,4 9 0 0,-3-6 0 16,3-1 0-16,-4 1 0 0,4 0 0 0</inkml:trace>
  <inkml:trace contextRef="#ctx0" brushRef="#br0" timeOffset="95300.513">19844 10991 1824 0,'0'0'38'0,"0"0"8"0,0 0-37 0,0 0-9 0,-4 6 0 0,4-6 0 16,0 0 104-16,0 0 20 0,0 0 3 0,0 0 1 16,0 0-52-16,0 0-9 0,0 0-3 0,4 3 0 15,3 0-51-15,-4 1-13 0,4 2 0 0,0-3 0 16,4-3 0-16,-4 3 0 0,4-6 0 0,-1 3 0 16,1-3 0-16,3 0 0 0,0 0 0 0,4 3 0 15,-4 0 54-15,3 0 8 0,5 0 2 0,-1 0 0 16,-4 0-73-16,5-7-15 0,-1 4-2 0,-4-3-1 0,5 3 27 0,-1-3 0 15,-4 6 0-15,-3-4 0 0,1 4 16 0,-1-6 9 16,0 6 2-16,-4 0 0 16,1 0-73-16,0 6-14 0,-1-12-4 0,1 6 0 15,-1 0 0-15,-3 0-1 0,4 0 0 0,0 0 0 16,-8 0-101-16,4 0-20 0,-3 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4T19:47:13.4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14263 8564 850 0,'0'0'17'0,"0"0"6"0,0 0-23 0,0 0 0 16,0 0 0-16,0 0 0 0,0 0 107 0,0 0 17 0,0 0 3 0,0 0 1 15,0 0-59-15,0 0-11 0,0 0-2 0,0 0-1 16,0 0 14-16,0 0 3 0,3 3 1 0,-3-3 0 16,0 0 19-16,0 0 4 0,0 0 1 0,0 0 0 15,0 6-53-15,0-6-10 0,0 0-2 0,4 7-1 16,-4-7 17-16,0 6 4 0,0-6 1 0,-4 9 0 15,4-9-33-15,0 7-8 0,0 2 0 0,-3-3-1 16,3 4-11-16,-4-7 0 0,4 6 0 0,-3 1 0 16,3-1 0-16,0 1 0 0,-4-1 0 0,4 0 0 15,0 1 29-15,0-4 4 0,0 3 1 0,4 1 0 16,-1-4-25-16,1 4-9 0,3-4 0 0,0 3 9 16,0-6 15-16,0 7 2 0,0-4 1 0,4-3 0 15,-1 3-27-15,1-2-12 0,-1-4 0 0,5 6 1 16,-1-3 11-16,3-3 16 0,-3 0-4 0,4 0-1 15,-4 0-3-15,0 0-8 0,4-3 12 0,-4 3-4 16,0-6-8-16,-3 6-9 0,-1-4 9 0,1-2-13 16,-4-3 61-16,0 6 13 0,0-4 3 0,-3 1 0 15,-1-3-52-15,1-1-12 0,-1-2 0 0,-3-1 0 16,0 1 54-16,0-4 8 0,0-3 2 0,-3 0 0 16,-1 4-103-16,1-4-20 0,-1 0-4 0,1 0-1 15,-1 0 52-15,0 1 12 0,1 2 0 0,-4-3 0 16,3 3 0-16,1 4 0 0,3-1 0 0,-4 1 0 15,4 2-54-15,-3 1-8 0,3 3-2 0,0-4 0 16,0 10-51-16,0 0-10 0,0 0-3 0,0 0 0 16,3 0-102-16,-3 0-21 0</inkml:trace>
  <inkml:trace contextRef="#ctx0" brushRef="#br0" timeOffset="589.218">14855 8398 1337 0,'0'0'28'0,"0"0"6"0,0 0-34 0,0 0 0 0,-7-3 0 0,7 3 0 15,0 0 84-15,-7 3 9 0,4 3 3 0,-1-3 0 16,1 7-52-16,-1-1-9 0,1 1-3 0,-1 2 0 16,4 1 4-16,0 2 0 0,0 1 0 0,4-4 0 15,-1 4-12-15,-3-3-1 0,4 6-1 0,-1-1 0 16,4-2-13-16,-3 0-9 0,-4-1 12 0,3-2-12 16,-3 3 35-16,4-4 0 0,-4-2 0 0,0 5 0 15,0-5-6-15,0-1-1 0,0 0 0 0,0 1 0 16,0-10-16-16,0 6-3 0,0-6-1 0,0 0 0 15,0 0-8-15,0 0 8 0,0 0-8 0,0 0 8 0,0 0 5 16,-4-6 1-16,1-4 0 0,-1 1 0 0,1-4-6 16,-1-2 0-16,4-1-8 0,0-3 12 0,0 1-4 0,4-1-8 0,-1-3 11 0,1 3-11 15,-1 0 0-15,1 0 0 0,-1 0 0 16,1 7 0-16,3-4 0 0,-3 7 0 0,3-4 8 16,-4 4-8-16,4 0 0 0,0 2 0 0,-3 1 0 0,3 3 0 15,0-3 0-15,4-1 0 0,-4 7 0 0,0 0 0 16,0-3 0-16,0 6 12 0,0-3-4 0,0 0-8 15,-4 7 22-15,4-1-2 0,0 0-1 0,1 0 0 16,-5 4-19-16,1 2 0 0,3-2 0 0,-4 2 0 16,1 4 0-16,-1-4 0 0,1 4 0 0,-1-3 0 15,1 9 0-15,3-4 0 0,-4 1 0 0,1 0 0 16,-1 0-10-16,5-3-6 0,-5-4 0 0,1 10-1 16,-1-6 17-16,4-4-8 0,-3 4 8 0,-1-3 0 15,1 2-12-15,-1-2 12 0,1-4-12 0,-1 7 12 16,1-4-47-16,-1-2-2 0,1-4-1 0,-1 3 0 15,1-2-104-15,-4-7-21 0,0 0-4 0</inkml:trace>
  <inkml:trace contextRef="#ctx0" brushRef="#br0" timeOffset="1147.671">15275 8558 1824 0,'-3'12'38'0,"3"-12"8"15,0 0-37-15,0 0-9 0,0 0 0 0,0 0 0 0,0 0 60 0,0 0 11 0,0 0 1 0,0 0 1 16,3 10-5-16,-3-10-2 0,7 6 0 0,-3 0 0 16,3-3-13-16,4-3-2 0,-4 4-1 0,3-4 0 15,1-7 14-15,-1 4 2 0,4-3 1 0,1 0 0 16,-1-1-54-16,3-5-13 0,-3 2 0 0,1 1 0 15,-1 0 0-15,0-7-12 0,0 6 3 0,-4 1 0 16,5 3 9-16,-5-4 12 0,-3 1-2 0,0 0-1 16,0 2-9-16,-3-2 0 0,-1 0 0 0,-3 2 0 15,4-2 0-15,-4 3 0 0,0-4 0 0,0 4 0 16,-4-4 0-16,4 1 0 0,-3 6 0 0,-4-3 0 16,0-1 0-16,3 4 0 0,-3-3 0 0,0 3 0 15,-4 0-49-15,4 3-12 0,-3 0-3 0,3 0 0 16,-4 6 52-16,4-3 12 0,0 3 0 0,-3 1 0 15,2 2 0-15,-2 7 0 0,3-4 0 0,0 4 0 16,-4 3 0-16,4-4 0 0,0 4 0 0,0 0 0 16,0 0 0-16,3 6 0 0,-3-3 0 0,4 0 0 15,-1-3 0-15,1-4 0 0,3 4 0 0,-4-6 0 16,4 6 48-16,4-1 13 0,-4-2 3 0,3 0 0 16,4-4-64-16,-3 1 0 0,3-4-14 0,4 1 2 15,-4-1 12-15,3 0 16 0,1 1-4 0,-1-1-1 16,1 1-11-16,0-4 0 0,-1 0 0 0,4 0 0 15,0 1 0-15,0-4 0 0,4 3 0 0,0-6 0 16,-1 3 0-16,1-3 0 0,0 0 0 0,-1-3 0 16,1 3 0-16,0-3 0 0,-1 0 0 0,1-3 0 0,-1 2 0 15,-2-2 0-15,-1-3 0 0,0 3 0 16,0-1-190-16,-4 1-40 0,1-3-8 0</inkml:trace>
  <inkml:trace contextRef="#ctx0" brushRef="#br0" timeOffset="27738.069">14894 9865 1008 0,'0'0'28'0,"0"10"7"0,0-4-35 0,0 0 0 0,0 4 0 0,0-4 0 16,0-6 56-16,0 0 5 0,0 0 1 0,0 0 0 15,0 0 18-15,0 0 3 0,0 0 1 0,0 9 0 16,0-2-68-16,0-7-16 0,-3 3 0 0,3-3 0 16,0 0 55-16,0 0 7 0,0 0 2 0,0 0 0 15,0 0 0-15,-7 6 0 0,7-6 0 0,-4 9 0 16,-3-5-2-16,4 5 0 0,-1 0 0 0,1 4 0 16,-1-4-48-16,0 1-14 0,1-1 0 0,-1-3 8 15,4-6-8-15,0 0 0 0,0 0 0 0,-3 10 0 16,-1-4 36-16,4 3 7 0,0 1 1 0,-3-4 0 15,3 10-20-15,0-4-4 0,0-2-1 0,0 2 0 16,0 4-19-16,0 0 0 0,3-1 0 0,1-2 0 16,-1-4 0-16,-3-2 0 0,0-7 0 0,7 0 0 15,1 9 58-15,-5 0 5 0,4 1 1 0,0 5 0 16,0-11-52-16,0 5-12 0,4-3 0 0,-4 1 0 16,4-1 0-16,-4-3 0 0,0 3 0 0,3 1 0 15,1-4 0-15,3 0 0 0,-4 0 0 0,5 0 0 16,-1 0 0-16,-4-3 0 0,1 0 0 0,-1 0 0 15,1-6 0-15,0 0 0 0,-1-4 0 0,1 1 0 0,-1 3 0 16,-3-1 0-16,4 1 0 0,-4 3 0 0,0-3 0 0,0 2 0 16,-3-2 0-16,3-3 0 0,0-1 31 0,-4 1 3 15,1 0 1-15,-1 2 0 0,-3-2-27 0,4-1-8 0,-1-2 0 16,1 3 0-16,0-4 0 0,-1-3 0 16,1 4 0-16,3-7 0 0,-4 0 0 0,1 0-11 15,-1-3 2-15,1 0 0 0,-4-3-9 0,0 7-2 0,3 5 0 16,-3-6 0-1,0 4-8-15,4 2-1 0,-4 0-1 0,0 1 0 16,3 2-7-16,-3-2-2 0,0 9 0 0,0-3 0 0,0 6-124 0,0 0-25 16,0 0-4-16</inkml:trace>
  <inkml:trace contextRef="#ctx0" brushRef="#br0" timeOffset="28572.203">15349 9928 836 0,'0'0'24'0,"0"0"4"0,0 0-28 16,0 0 0-16,0 0 0 0,0 0 0 0,4 9 108 0,-4-5 16 0,0-4 4 0,0 0 0 15,0 9-73-15,3 0-15 0,-3 1-2 0,0-1-1 16,0 4-8-16,0-4-1 0,0 1-1 0,0-4 0 15,0 3 29-15,0-9 7 0,0 0 1 0,0 10 0 16,0 2-3-16,-3 4 0 0,-1-4 0 0,4-2 0 16,-3 2-46-16,-1-2-15 0,4-1 8 0,-3 4-8 15,3-13 51-15,-4 6 6 0,1 3 2 0,3-9 0 16,0 0-43-16,0 0-16 0,0 0 11 0,0 0-11 16,0 0 48-16,0 0 4 0,0 0 1 0,0-3 0 15,0 3-29-15,0-3-7 0,0 3-1 0,0-3 0 16,0-3-16-16,3-1 0 0,-3 1-8 0,0 3 8 15,4-6 0-15,-1-1 0 0,-3 1 8 0,4-4-8 16,-1-2 0-16,1-1 0 0,-1 0 0 0,1 1-12 0,-1-4 12 0,1 0 0 16,0-3 0-16,-1 3 0 0,1 0 0 0,3 4 0 15,0-4 0-15,0 3 0 16,0-3-20-16,-4 1 0 0,4-1-1 0,0 9 0 16,1-5 33-16,-1 2 8 0,0 1 0 0,-4-1 1 15,4 0-21-15,-3 4 0 0,-1 0 0 0,-3-4 0 16,0 13-16-16,0 0-7 0,0 0-1 0,0 0-1 15,0 0 40-15,0 0 8 0,0 0 1 0,0 0 1 16,0 0-40-16,0 0-8 0,7 6-1 0,0-2-1 16,0-1 25-16,0 3 8 0,-3 0 0 0,3 0 0 15,-7-6 7-15,4 4 1 0,-4-4 1 0,3 6 0 0,1 0-17 16,3-3 0-16,-4 4 0 0,1-1 0 0,-1 3 0 0,1 4 0 16,-4-1 0-16,3-2 0 0,1-1 0 0,-4 7 0 0,0-7 0 0,3 4 0 15,-3 2 0-15,4 1 0 0,-4-3 0 0,3 2 0 16,-3 1 0-16,4-3 0 0,-4 5 0 0,0 1 0 15,4-6 0-15,-1-4 0 0,1 4 0 0,-4-4 0 16,0-9 0-16,3 6 0 0,1 1 0 0,-4-1 0 16,3 0 0-16,1 4 0 0,-4-10 0 0,3 6 0 15,-3 3-21-15,4-6-8 0,-1 7-2 16,-3-1 0-16,4 1-23 0,-1-4-5 0,1 6-1 16,-1-5 0-16,-3-7 8 0,0 0 2 0,0 0 0 0,0 0 0 15,4 6-1-15,-4-6 0 0,0 0 0 0,0 0 0 16,10 6-10-16,-6 0-3 0,-4-6 0 0,7 7-640 15</inkml:trace>
  <inkml:trace contextRef="#ctx0" brushRef="#br0" timeOffset="41547.608">14467 10935 1165 0,'-14'18'24'0,"11"-8"7"15,3-10-31-15,0 0 0 0,0 0 0 0,0 0 0 16,0 0 42-16,-7 6 2 0,3-3 1 0,1 3 0 16,3-6 67-16,0 0 12 0,0 0 4 0,-7 4 0 15,7-4-52-15,-4 6-9 0,1-3-3 0,-1 9 0 16,1-5-51-16,-1-1-13 0,4 3 0 0,-4-2 0 15,1 2 0-15,3 1 0 0,-4-1 0 0,1 3 0 16,3-5 25-16,-4 8 3 0,4-2 0 0,-3 3 0 16,3-4-8-16,0 4-2 0,-4-4 0 0,4 7 0 15,0-3 0-15,-3 0 0 0,3 2 0 0,0 1 0 16,-4 3 17-16,4-3 3 0,0 3 1 0,0-3 0 0,-3 3-12 0,3 0-3 0,0 6 0 16,-4 3 0-16,4-6-24 0,0-3 0 15,0 3 8-15,-3-3-8 0,-1 3 13 0,1-3 1 0,-4-9 0 0,3 6 0 16,4-1-22-16,-4-2-5 0,1 3-1 0,-1-3 0 15,1-4 30-15,-1 1 7 0,4-1 1 0,0-2 0 16,0-10-16-16,0 0-8 0,0 0 8 0,0 0-8 16,0 0 12-16,0 0-1 0,0 0-1 0,0 0 0 31,0 0-38-31,0 0-8 0,0 0-2 0,0 0 0 0,4-7-21 16,-4 4-4-16,3-3-1 0,1 3 0 0,-1 0-102 0,5 0-21 0,-5-1-4 15</inkml:trace>
  <inkml:trace contextRef="#ctx0" brushRef="#br0" timeOffset="42296.338">14803 11392 1267 0,'0'0'28'0,"0"0"5"0,0 0 2 0,0 0 1 0,-7 0-36 15,-1 3 0-15,8-3 0 0,-7 4 0 0,0-4 101 0,0 3 14 0,0 0 2 16,0 0 1-16,0 3-86 0,0-6-18 0,0 3-3 0,-4-3-1 15,4 0 35-15,0 4 7 0,0 2 2 0,-3-3 0 16,6-3-26-16,-3 3-6 0,0-3-1 0,0 6 0 16,0 1-9-16,0-1-1 0,3 3-1 0,-3-6 0 15,7-3-1-15,-7 7 0 0,0 5 0 0,0 4 0 16,0-4-9-16,0 1 0 0,0 3 9 0,0-1-9 16,3-5 16-16,-3-1-2 0,0 7 0 0,0 3 0 15,4-4 2-15,-4-2 0 0,3 3 0 0,1-4 0 16,3-3-16-16,-4-2 0 0,4-1 0 0,-3 3 0 15,3-2 0-15,0 2 0 0,0-9 0 0,0 0 0 16,0 6 0-16,3 1 0 0,-3-7 0 0,4 0 0 16,3 6 48-16,0-6 4 0,0 3 1 0,0-3 0 15,0 0-41-15,3 0-12 0,1-3 0 0,0 3 8 16,-1-6-8-16,4 6 0 0,-3-7 0 0,3 4 0 0,-3 0 0 0,-1 0-8 16,1-3 8-16,-1-1-12 0,4 1 0 15,-3-3-1-15,0-4 0 0,-1 4 0 0,-3-1 13 0,4 4 0 16,-4 0-10-16,0-4 10 0,0 7 0 0,-3-12 0 15,3 5 0-15,-4 1 0 16,1 3-31-16,-1 2-1 0,1-2-1 0,-4 6 0 0,0 0 42 0,0 0 9 16,3-6 2-16,-3 0 0 0,0-1-20 0,0 7 0 15,0 0 0-15,0 0 0 0,0 0 0 0,0 0 0 16,0 0 0-16,0 0 0 0,0 0 0 0,0 0 0 16,0 0-8-16,0 0 8 0,0 0-16 0,0 0 0 0,0 0 0 15,-3 10 0-15,3-1 16 0,-4 1 0 0,4-4 12 16,0 3-12-16,0 1 0 0,0-1 0 15,0 7 0-15,0-7 0 0,0 1 0 0,4 2 0 0,-4 1 0 16,3-1 0-16,1 1 0 0,-1 2 0 0,1-2 0 0,-1-1 0 16,1-2 0-16,-1 6 0 0,4-7 0 0,-3 0-9 31,-1-2-19-31,5-1-4 0,-1 3-1 0,0 1 0 16,0-4-51-16,0-3-9 0,3 3-3 0,-3-6 0 15,4 0-87-15,0 0-17 0,17 10-4 0,-28-10-1 0</inkml:trace>
  <inkml:trace contextRef="#ctx0" brushRef="#br0" timeOffset="96793.766">13684 12389 410 0,'0'0'8'0,"0"0"3"0,0 0-11 0,-3-3 0 0,-1-3 0 0,4 6 0 15,-3-9 58-15,3 9 10 0,0 0 1 0,-4-4 1 16,1-2-19-16,-1 0-4 0,1-4-1 0,-1 4 0 16,4 0-37-16,-3-3-9 0,3 2 0 0,0 1 0 15,0 6 0-15,-4-3 0 0,4 3 0 0,0 0 0 16,0-6 53-16,0 2 9 0,-4-2 2 0,4 6 0 15,0 0 0-15,0 0 0 0,0 0 0 0,0 0 0 16,0 0 0-16,0 0 0 0,-3 10 0 0,-1-4 0 16,1 3-7-16,3-2-1 0,-4-1 0 0,4 0 0 15,-3 3-38-15,-1-2-8 0,4 2-2 0,-3 1 0 16,-1-1 26-16,4 0 5 0,0 1 1 0,-3-1 0 16,3 1-13-16,0-1-3 0,0-3 0 0,0 4 0 15,0 2-24-15,-4 4 0 0,1 0 0 0,-1-1 0 16,4 4 37-16,-3 3 3 0,3 0 0 0,-4 3 0 15,4-6-13-15,-3 0-3 0,-1-7 0 0,0 7 0 16,1-3 32-16,-1-7 7 0,1 1 1 0,-4-1 0 16,3 0-52-16,1 1-12 0,-1 2 0 0,-3 1 0 15,4-4 54-15,-1 10 8 0,1-3 2 0,-1-4 0 16,4-2-52-16,-3-4-12 0,3-6 0 0,0 6 0 16,-4 4-48-16,4-1-13 0,0 0-3 0,0 1 0 0,0-4 52 0,-3 4 12 0,3-7 0 0,0 6 0 15,-4 0 0-15,4 1 0 0,0-1 0 0,-4 7 0 16,4 0 0-16,-3-4 0 0,3 1 0 0,-4-1 0 15,1 1-15-15,-1-1 0 0,1 1 0 0,-4-4 0 16,3 7 24-16,1-7 5 0,-1 1 1 0,1-1 0 16,-1 1-15-16,1 2-12 0,-1 7 3 0,1-10 0 15,-1-15 9-15,0 6 12 0,4-3-2 0,-3 3-1 16,-1-3-9-16,1 3 0 0,-1 6 0 0,4-6 0 16,-3-9-103-16,3 2-22 0,0 14-5 15,-4-10-508-15,4-10-102 0</inkml:trace>
  <inkml:trace contextRef="#ctx0" brushRef="#br0" timeOffset="97607.293">13684 12775 1267 0,'0'0'56'0,"0"0"12"0,0 0-55 0,0 0-13 0,0 0 0 0,0 0 0 16,0 0 85-16,0 0 15 0,-3 9 2 0,3-9 1 15,0 0-18-15,0 0-3 0,0 0-1 0,0 0 0 16,0 0-25-16,0 0-4 0,0 0-2 0,-4 7 0 16,1-4-20-16,-1 9-4 0,1-5-1 0,3-1 0 15,0-6-7-15,0 6-2 0,0-6 0 0,0 0 0 16,0 0-5-16,0 6-2 0,0-6 0 0,0 0 0 15,0 0 7-15,7 4 2 0,-4-4 0 0,4 0 0 16,0 0 12-16,0 0 2 0,0 3 1 0,0-6 0 16,1 3-13-16,-1-4-4 0,3-2 0 0,1 0 0 15,-1 3-8-15,-3 3-8 0,4-3 9 0,-4 0-9 16,4-1 0-16,-4 1 0 0,0 0 0 0,0-3 0 16,-4 3 0-16,4-4 0 0,-3-2 0 0,-1 6 0 15,1-7 28-15,-1 4 0 0,-3-3 0 0,0-1 0 16,4 4-64-16,-4-3-14 0,0 2-2 0,0 1-1 15,0-3 30-15,0 3 7 0,0-1 0 0,0 1 1 0,0-7 15 0,-4 4-9 16,4 0 9-16,-3-1-8 0,-1 7 8 0,-3-3 0 16,4 12-9-16,-4-3 9 15,3-3 0-15,-6 0 0 0,6-3 0 0,-6-3 0 0,3 6-9 0,-4 0 9 16,4 0 0-16,-4 9 0 0,4-9-9 0,0 10 9 16,-3-1 0-16,3 7-9 15,-1-4 9-15,-2-2-8 0,3 2 8 0,0 1-8 0,0 2 8 16,3 1 0-16,-3-3 0 0,4 5-8 0,-1-2 8 0,1 0 0 15,-1-1 0-15,4-2 0 0,-3-4 12 0,3 7-3 16,-4-6 0-16,4-1 0 0,0 0 5 0,0-6 1 16,0 7 0-16,0-4 0 0,0-3-1 0,0 7 0 0,4-4 0 15,-1 0 0-15,1 0 26 0,-1-2 6 0,-3-4 1 16,7 6 0-16,0-6-38 0,0 0-9 0,0 0 0 0,0 0 0 16,4 3 0-16,-4 0 0 0,4 3 0 0,-1 1 0 15,-3 2-38 1,4 1-10-16,-1-4-1 0,-3 3-1 0,4-3-19 0,-4-6-4 15,4 7-1-15,-1-4 0 0,1-3-100 0,-4-3-20 16,3-4-4-16</inkml:trace>
  <inkml:trace contextRef="#ctx0" brushRef="#br0" timeOffset="98341.019">14256 12549 1926 0,'0'0'55'0,"0"0"11"0,0 0-53 15,0 0-13-15,0 0 0 0,0 0 0 0,0 0 49 0,-7-3 7 0,7 3 2 0,-7 0 0 16,0-3-37-16,0 3-7 0,3-9-2 0,4 9 0 16,-7 0 3-16,7 0 0 0,-7 0 0 0,7 0 0 15,0 0-7-15,-7 0 0 0,3 0-8 0,-3 0 12 16,0 0 36-16,0 0 6 0,0 0 2 0,-3 0 0 15,2 6-39-15,1 0-7 0,0 0-2 0,-3-2 0 16,3 2-8-16,-4-3 0 0,1-3 0 0,-1 3 0 16,0 3 53-16,1-2 9 0,-1 2 2 0,1 0 0 15,3 0-52-15,-4 1-12 0,4-1 0 0,-4 3 0 16,4-6-21-16,0 7-7 0,0-1-2 0,0 1 0 16,0-4 48-16,4-3 10 0,3-3 1 0,-4 9 1 15,4 1-30-15,0-4 0 0,0 0 0 0,0-6 0 16,0 0 0-16,0 0 0 0,0 0 0 0,0 0 0 15,0 0-14-15,7 4-9 0,0-1-1 0,-3 3-1 16,3-6 40-16,0 3 8 0,0-3 1 0,0 3 1 16,0 0-25-16,4 0 0 0,-1 1 0 0,-3-1 0 15,4 0 0-15,-1-3 0 0,1 3 0 0,-1-3 0 16,1 0 0-16,0 3 0 0,-1 0 0 0,-3 4 0 16,4-4 0-16,-4 6 0 0,4-6 0 0,-4 7 0 15,0-1 0-15,3 0 0 0,-6-2 0 0,3 2 0 0,-4 4 0 16,1-4 0-16,-1 4 0 0,1 2 0 15,-1-5-20-15,-3 2-8 0,0-2-3 0,0-1 0 0,0 7 50 0,-3-7 9 0,3-6 3 16,-4 13 0-16,1-7-31 0,-1 4 0 0,1-1 0 0,-4 1 0 16,3 0 0-16,-3-1 0 0,0-3 0 15,0 1 0-15,-4 6 0 0,1-7 0 0,-1 0 0 0,-3 1 0 16,0-1 0-16,0 1 0 0,-4-4 0 0,1 0 0 16,-1-3 0-16,4 0 0 0,-4 1 0 0,1-4 0 15,-5-4 0-15,8-2 0 0,-3-6 0 0,-1 2 0 16,4 1-48-16,3 3-15 15,-3-4-3-15,4 1-1 0,3-1-111 0,-4 1-22 0</inkml:trace>
  <inkml:trace contextRef="#ctx0" brushRef="#br0" timeOffset="103244.612">14644 13772 850 0,'0'0'17'0,"-7"3"6"0,0 4-23 0,0-4 0 0,0 0 0 0,0 6 0 16,-1 1 107-16,1-1 17 0,4 0 3 0,-1 4 1 15,1 0 0-15,3-7 0 0,0-6 0 0,0 0 0 0,0 0-52 0,0 0-9 16,0 0-3-16,0 0 0 0,0 9-19 0,0-9-4 16,0 0-1-16,0 10 0 0,0-1-28 0,0 0-12 15,0-9 8-15,0 7-8 0,0-7 0 0,0 6 0 16,0 0 8-16,0 4-8 0,0 8 23 0,0-8 2 15,0-1 1-15,0 10 0 0,0-3 25 0,-4 12 5 16,-3 16 0-16,4-19 1 0,3-25-46 0,0 6-11 16,-4 10 0-16,1 0 0 15,-1 2 0-15,1-2 0 0,-4 3 0 0,3 0 0 16,-3 6 0-16,3 0 0 0,1 3 0 0,-1-3 0 16,-3 3 0-16,4-3 0 0,-1 1 0 0,1-14 0 0,3 1 0 15,-4-4 0-15,4-3 0 0,-3 4 0 0,3-4 0 0,0-3 0 0,0-3 0 0,0 10 0 31,0-10-20-31,-4 6-8 0,4-6 0 0,0-6-1 16,0-4-56-16,0 7-11 0,0-3-3 0,0 3 0 16,0-4-125-16,0 4-26 0,0 3-5 0,0 0-1 0</inkml:trace>
  <inkml:trace contextRef="#ctx0" brushRef="#br0" timeOffset="103943.205">14700 14199 1267 0,'0'0'28'0,"0"0"5"0,0 0 2 0,-7 0 1 0,4 0-36 0,-4 0 0 15,3 3 0-15,-3-3 0 16,4 6 58-16,-5-6 5 0,5 3 1 0,-1 3 0 0,4-6-52 0,-3 7-12 0,3-7 0 16,0 0 0-1,0 0 54-15,0 0 8 0,0 0 2 0,0 6 0 0,0-6 0 0,3 6 0 0,1 0 0 16,3-2 0-16,-3-1-52 0,-4-3-12 0,10 3 0 0,-3 0 0 15,0 0 0-15,0 0 0 0,0-3 0 16,4 3 0-16,-4-3 23 0,4-3 1 0,3 0 1 0,-7 0 0 16,3 0-40-16,1 0-8 0,-1 0-1 0,1-1-1 15,-4-2 49-15,4 3 11 0,-4-6 1 0,0-4 1 16,0 4-8-16,0-1-1 0,0 1-1 0,-4-1 0 16,1 4-27-16,0-3 0 0,-1 3 0 0,-3-4 0 15,4 4 0-15,-4-4-12 0,0 4 0 0,0-3 1 16,0 2 11-16,-4 4 0 0,4-3 0 0,-3-3 0 15,-1 9 0-15,0-3 8 0,1-4-8 0,-1 7 0 16,1-3 10-16,-1 3-2 0,4 0-8 0,-7-6 12 16,0 6-12-16,4 6 0 0,-4-6 0 0,0 3 0 15,0 4 0-15,-4-4-13 0,4 6 4 0,0 0 1 16,-4-2 8-16,4 2 0 0,0 1 0 0,-3-1-8 16,3 4 8-16,-1-1 0 0,1-3 0 0,0 7 0 15,4-3 0-15,-1 6 0 0,1-4 0 0,-1 1 0 16,4-4 0-16,0 1 0 0,0-1 0 0,0-2 0 15,4 6 0-15,-1-7 0 0,1 0 0 0,-1 1 0 0,1-1 15 0,-1 1-2 16,1 2 0-16,3 1 0 0,4-4-13 0,-8 4 11 16,4-1-11-16,-3-2 10 0,3-7-10 0,-4 6-12 15,4 1 2-15,-3-1 1 0,-1 0 9 0,4 1 0 16,-3-7 0-16,0 0 0 0,3 6 0 0,0 1 0 16,0-4 0-16,0 4 0 0,0-4-25 0,0 0 0 0,0 0 0 15,3 1 0 1,1-11-62-16,0 8-12 0,-1 2-2 0,4 0-459 0,4 0-91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4T19:50:07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4886 8103 1337 0,'0'0'28'0,"0"0"6"16,0 0-34-16,0 0 0 0,0 0 0 0,0 0 0 16,-4-3 109-16,4 3 15 0,-3-6 4 0,-1-1 0 15,4 7-52-15,0-3-9 0,0 3-3 0,-3-6 0 16,3 6-51-16,0 0-13 0,0 0 0 0,0 0 0 15,-7 0 0-15,7 0 0 0,-11 3 0 0,4 3 0 16,0 1 0-16,4-1 0 0,-4 0 0 0,-1 4 0 16,5-7 0-16,-1 6 0 0,1 1 0 0,-1-1 0 0,1-3 0 0,3-6 0 0,0 0 0 15,0 0 0-15,0 0 0 0,0 0 0 0,-7 3 0 0,7-3 0 16,-7 0 0-16,3 7 0 0,-6-7 0 0,3 3 0 16,-4-3 54-16,0 0 8 0,4 3 2 0,-3 0 0 15,-1 0-52-15,1 0-12 0,-5 4 0 0,1 2 0 16,0 0 0-16,4 1 0 0,-11-1 0 0,6 4 0 15,1-4 0-15,0 1 0 0,0 5 0 0,0-2 0 16,0 3 0-16,7-1 0 0,-4 1 0 0,1 3 0 16,-5 0 0-16,8-1 0 0,-3 1 0 0,3 3 0 15,3-3 0-15,1 0 0 0,3 0 0 0,-4-1 0 16,4 4 28-16,-3-3 4 0,3 9 0 0,-4-12 0 16,4 3-12-16,4 0-3 0,3-4 0 0,0 1 0 15,0-3-1-15,3-1-1 0,8 1 0 0,3-4 0 16,0-3 39-16,4-3 8 0,3 1 2 0,1-4 0 15,-5 0-64-15,4 0-16 0,1 0-2 0,-1-4 0 16,7 1 29-16,-10-3 5 0,7 3 2 0,-1-3 0 16,-2-1-35-16,-8 1-7 0,7-6-2 0,0 8 0 15,0-5-112-15,1 0-22 0,-8-1-5 0,4 1-805 16</inkml:trace>
  <inkml:trace contextRef="#ctx0" brushRef="#br0" timeOffset="398.059">5299 7868 1036 0,'0'0'23'0,"-4"6"5"0,4 4 0 0,0-1 1 0,0 0-29 0,4 1 0 0,-1 2 0 0,-3-2 0 16,4 6 106-16,3-4 15 0,-4 4 3 0,4-1 1 0,4 4-70 0,-4 0-15 16,4 0-2-16,-4 0-1 0,-4-1-22 0,4 4-5 15,0-3-1-15,-3 0 0 0,3 0-9 0,0 0 0 16,-3-4 0-16,-4 1 8 16,3 0-42-16,-3-7-9 0,0 1-1 0,0-1-1 0</inkml:trace>
  <inkml:trace contextRef="#ctx0" brushRef="#br0" timeOffset="1017.097">5630 8423 1267 0,'0'0'28'0,"0"0"5"16,0 0 2-16,0 0 1 0,-3 6-36 0,3-6 0 0,0 7 0 0,0-7 0 15,0 0 84-15,0 6 9 0,0-6 3 0,0 0 0 0,3 3 0 0,4 3 0 16,0-3 0-16,4 0 0 0,-4-3-77 0,0 4-19 16,4-4 0-16,-1 0 0 0,1 0 0 0,-1-4 0 15,1 4 0-15,0-3 0 0,-1 0 20 0,1 0 1 16,-1 3 0-16,1-3 0 0,0 0-21 0,-8 0 8 16,1 3-8-16,-1-3 0 0,1 3 8 0,-4 0-8 15,0 0 10-15,3-7-10 16,1 1-16-16,-4-3-10 0,0 2-2 0,-4-2 0 0,1-1 58 0,-1 1 11 15,-3 0 3-15,4 2 0 16,-8-2-20-16,0 0-3 0,1-4-1 0,-4 4 0 0,3 2-20 0,1 1 0 16,-5-3 0-16,1 2 0 0,4-5 0 0,-1 12 0 15,1 0 0-15,-1 6 0 0,-3-3 0 0,3 0 0 0,1 4 0 16,-1-4 0-16,4 3 24 0,0 0 1 0,-4 4 0 0,4-1 0 16,0 4-25-16,0-1 0 0,0-2 0 0,0 8 0 15,4-2-22-15,3-3 0 0,-7 2 0 16,3 1 0-16,4 0 42 0,-4-4 8 0,4 1 1 0,0-1 1 15,4 1-15-15,0-4-3 0,3 1-1 16,-7-1 0-16,3 1 9 0,4-1 3 0,4 0 0 16,-4 1 0-16,3-1-23 0,1-3 0 0,0 1 0 0,-1 5 0 15,4-5-40 1,-3-1-12-16,7-3-2 0,-8 3-1 0,1-6-117 0,3 3-23 16,0-3-5-16,0-3-586 0</inkml:trace>
  <inkml:trace contextRef="#ctx0" brushRef="#br0" timeOffset="1569.578">6198 8348 1269 0,'0'0'36'0,"-7"-7"8"0,4 1-36 0,-1-3-8 16,-3 3 0-16,4-4 0 0,-1 4 116 0,1 3 22 16,-1 0 4-16,-3-1 1 0,7 4-53 0,0 0-10 15,-7-3-3-15,-4 6 0 0,11-3-34 0,-7 0-7 16,4 7-2-16,-4-4 0 0,0 3-11 0,3 0-3 0,-3 4 0 16,0-4 0-16,3 0 1 0,-3 1 0 0,0-1 0 0,0 0 0 15,0 0-10-15,4 1-3 0,-4 2 0 0,0 0 0 16,3-2-8-16,-3 2 0 0,3 1 0 0,1-1 0 15,-1 0 0-15,4-2 8 0,0-7-8 0,-3 6 0 16,3-6 9-16,0 6-9 16,0-6 10-16,0 0-10 0,0 0 8 0,0 0-8 0,3 6 0 0,-3-6 9 15,0 0-9-15,7 4 0 0,-3-1 0 0,3 3 0 16,-3 0 0-16,6-3 0 0,-3 1 0 0,4-1 0 16,-4 3 0-16,0-3 0 0,0 3 0 0,4-3 0 15,-8 4 0-15,-3-7 0 0,7 3 0 0,0 6 0 16,-3 1 19-16,-1-1-2 0,-3-9 0 0,0 0 0 15,4 6-25-15,-4 1-6 0,0 2-1 0,3 4 0 16,-3-1 15-16,-3-2 0 0,3-1 0 0,-4 0 0 16,-3 1 10-16,4 2-10 0,-4-2 8 0,3 9-8 15,-3-10 0-15,4 0 8 0,-8 1-8 0,4-1 0 0,0-3 9 16,-4 1-9-16,4-1 10 0,-3 0-10 16,3-3 0-16,-1-3 0 0,-2 0 0 0,-4-3 0 15,0 0-40-15,3-3-5 0,-3-4-1 0,3 1 0 16,1-7-128-16,-4-2-26 0,3-11-4 0,1 7-585 15</inkml:trace>
  <inkml:trace contextRef="#ctx0" brushRef="#br0" timeOffset="2102.67">6438 7752 1036 0,'0'0'23'0,"0"0"5"0,0 0 0 0,0 0 1 0,0 0-29 0,0 0 0 0,4-3 0 0,-4 3 0 15,0 0 108-15,0 0 16 0,0 0 4 0,0 0 0 16,0 0-52-16,0 3-9 0,3 6-3 0,-3 7 0 16,0-7 32-16,0 7 5 0,-3-3 2 0,-1 6 0 0,4-4-63 0,-3 4-12 15,-1 6-2-15,1 0-1 0,-1 3-25 0,4-3 0 16,0 7 0-16,0-4 0 0,0-3 56 0,4 3 7 15,-1 4 1-15,4-1 0 0,0 4-52 0,0-4-12 16,4 0 0-16,-4 7 0 0,-4-7 0 0,5 4 0 16,-5-4 0-16,4 4 0 15,-3-4 0-15,-4 0 0 0,3 4 0 0,1-4 0 16,-4 4 0-16,3-4 0 0,-3 0 0 0,0-6 0 16,0-3 0-16,0-3 0 0,0 0 0 0,0 3 0 0,0-6 0 0,-3-4 0 0,3 7 0 0,-4-3 0 15,4-7 0-15,0 4 0 0,0-1 0 0,0-2 0 16,0-4-11-16,0-3-5 0,0-3 0 0,0 0-1 31,0 0-27-31,0 0-6 0,0 0-1 0,0 0 0 16,0-6-161-16,4-4-32 0,-1-21-6 0,-3 9-2 0</inkml:trace>
  <inkml:trace contextRef="#ctx0" brushRef="#br0" timeOffset="2437.622">6241 8203 1190 0,'0'0'33'16,"0"0"9"-16,0 0-34 0,0 0-8 0,0 0 0 0,0 0 0 0,0 0 98 0,0 0 18 15,0 0 3-15,0 0 1 0,0 0-12 0,0 0-3 16,0 0 0-16,0 0 0 0,0 0-33 0,0-3-6 15,0-3-2-15,3 0 0 0,1 0 0 0,3-1 0 16,0 1 0-16,3 0 0 0,4-4-51 0,-3 1-13 16,10 0 0-16,0-1 0 0,1 4 0 0,-1-4 0 15,7 4 0-15,-7 3 0 0,7-3 0 0,1 3 0 16,-1-1-12-16,0 4 12 0,0 0 0 0,0-3 0 16,-3 0 0-16,7 3 0 0,-7-3 0 0,-1 6 0 15,1 3 0-15,-4-2 0 0,4-1-14 0,-7-3 4 0,-1-3 1 0,1 3 0 31,-4 3-110-31,0-6-21 0,-3-1-5 0</inkml:trace>
  <inkml:trace contextRef="#ctx0" brushRef="#br0" timeOffset="17406.642">3955 9602 363 0,'0'0'0'0,"0"0"16"0,-7-9-16 0,3 2 0 0,1-5 0 0,-1 9 0 16,4 3 89-16,0-7 15 0,-4-2 2 0,4 9 1 15,0 0-29-15,-3-10-6 0,3 10 0 0,0 0-1 16,0 0 5-16,-4-3 2 0,4 3 0 0,0 0 0 15,0 0 20-15,0 0 4 0,0 0 1 0,0 0 0 16,0 0-63-16,0 0-12 0,0 0-2 0,0 0-1 16,0 0 31-16,0 0 5 0,0 0 2 0,0 0 0 15,0 0-50-15,0 3-13 0,-3 7 0 0,3-1 0 16,-4 1 56-16,4 2 7 0,0 1 1 0,0-1 0 16,0 1-52-16,0-1-12 0,0 4 0 0,0 0 0 15,0-4 0-15,4 7 0 0,-4 3 0 0,0 3 0 16,3-3 0-16,-3-3 0 0,4 6 0 0,-4-3 0 15,3 9 0-15,-3-2 0 0,4-1 0 0,-4 6 0 16,0 1 54-16,4-4 8 0,-4 0 2 0,0 1 0 16,0 5-103-16,0-8-20 0,3 2-4 0,-3-6-1 15,0-3 52-15,0-3 12 0,4-7 0 0,-4 1 0 0,0-1 0 0,3-2 0 16,-3-10 0-16,0 9 0 0,0-9-12 0,0 0 1 16,0 0 0-16,0 0 0 15,0 0-33-15,0 0-8 0,0 0 0 0</inkml:trace>
  <inkml:trace contextRef="#ctx0" brushRef="#br0" timeOffset="17904.558">3672 9527 1459 0,'-7'-7'41'0,"4"1"10"15,3 6-41-15,0 0-10 0,0 0 0 0,-4-3 0 16,4 3 70-16,0 0 12 0,-3-6 2 0,3 6 1 16,0 0-17-16,0 0-4 0,0 0-1 0,0 0 0 15,0 0-28-15,0 0-6 0,0 0-1 0,0 0 0 16,0 0-5-16,0 0-2 0,3 3 0 0,4 3 0 16,0 0-3-16,-3 1-1 0,7 2 0 0,-4 7 0 0,7-4-17 15,-4 7 10-15,1 0-10 0,3-3 8 0,0-7-8 0,4-3 0 0,-1-6 0 0,-3 0 0 16,8 3 0-16,-1 1 0 15,0-4 0-15,7 0 0 0,-7-7 0 0,-3-5 12 0,7-4-4 16,-8 0 0-16,5 1-8 0,-1 5 0 0,-4 1 0 0,-6 6 0 16,3 3 0-16,0 0 0 0,-3 0-10 0,3 3 10 15,-4 3-22-15,-3-3 2 0,4 4 0 0,0-4 0 16,-1 6-22-16,-3 1-4 16,-3-4-1-16,-1 3 0 0,1 1-23 0,-4-4-5 15,0-6-1-15,0 0-718 0</inkml:trace>
  <inkml:trace contextRef="#ctx0" brushRef="#br0" timeOffset="18353.827">3814 10144 1112 0,'0'0'24'0,"0"0"6"0,-8 7 1 0,5-4 0 0,3-3-31 0,0 0 0 0,0 0 0 0,-7 6 0 15,7 0 40-15,-4 1 3 0,1-1 0 0,3-6 0 16,0 0 17-16,-4 3 3 0,4 6 1 0,0 1 0 15,0-10 0-15,0 0 0 0,0 0 0 0,0 0 0 16,0 0-7-16,0 0-1 0,0 0 0 0,0 6 0 16,0-6-38-16,7 3-8 0,-7-3-2 0,4 6 0 15,-1-2 37-15,4 2 7 0,1 0 2 0,2 0 0 16,1 1-36-16,-4-1-7 0,0 3-2 0,3-2 0 16,1 2-9-16,0 0 10 0,6-2-10 0,-6-1 10 15,-1 0-10-15,1-3 0 0,0 4 0 0,-1-4-11 16,4 3 11-16,0-3 0 0,-3-3 0 0,0 6 0 15,3-6 11-15,-4 4 4 0,4-4 1 0,-7 0 0 16,7 0-16-16,1 6-8 0,-1-6 8 0,-4 0-13 16,1 0-127-16,-4 0-24 0,0 0-6 0</inkml:trace>
  <inkml:trace contextRef="#ctx0" brushRef="#br0" timeOffset="18851.091">4417 9464 1074 0,'0'0'30'0,"0"0"8"0,-4 6-30 0,4 4-8 0,-3 2 0 0,-1 1 0 16,1-1 87-16,3 4 16 0,-4 6 3 0,1-3 1 15,3 3-18-15,0-4-3 0,-4-2-1 0,4 0 0 16,0-1-23-16,0 4-5 0,0 0-1 0,0 3 0 16,0-3-13-16,0-7-3 0,4 1-1 0,-4 3 0 15,0-1-14-15,3 4-2 0,-3 0-1 0,0 0 0 16,0 0-22-16,0-4 8 0,0 4-8 0,0-3 0 16,-3 3 0-16,3-1 0 0,0 7 0 0,-4 1 0 15,4-5 0-15,-7-5 0 0,7 9 0 0,0-12-8 16,-3 6 8-16,3-1-8 0,0 1 8 0,0 3-8 0,-4 6-1 0,4-9 0 15,0 6 0-15,0-6 0 16,-4-6-23-16,4-4-5 0,0 0-1 0,0-5-855 0</inkml:trace>
  <inkml:trace contextRef="#ctx0" brushRef="#br0" timeOffset="19523.678">5419 9922 1094 0,'0'0'46'0,"0"0"-37"15,0 0 95-15,0 6 20 0,-4-3 3 0,4 7 1 16,0-10-52-16,0 0-9 0,0 0-3 0,0 0 0 16,-3 6 0-16,3-6 0 15,0 0 0-15,0 0 0 0,0 0-29 0,0 0-7 0,0 0 0 0,0 0-1 16,0 0 18-16,0 0 4 0,0 3 1 0,0 6 0 16,3 4 1-16,-3-4 0 0,7 1 0 0,-3-1 0 15,3 7-41-15,0 3-10 0,0 3 0 0,0-4 0 16,4 4-14-16,-4 0-5 0,0-6-1 0,3 6 0 15,-3 0 20-15,4 6 0 0,3 0 0 0,-3 1 0 16,-4-8-8-16,0 1 8 0,3-6 0 0,-3-3 0 16,0-4-12-16,0 4 12 0,0-7-12 0,-3 3 12 15,0 1-24-15,-1-1 3 0,1 0 0 0,-1 1 0 16,-3-1-23-16,0-2-4 0,0-7 0 0,0 0-1 16,0 0-151-16,0 0-29 0</inkml:trace>
  <inkml:trace contextRef="#ctx0" brushRef="#br0" timeOffset="19909.718">5711 9872 1824 0,'-14'56'38'0,"11"-34"8"0,-1 3-37 0,-3 3-9 0,4 0 0 0,-1 7 0 15,-3-7 62-15,4 4 10 0,3-4 3 0,-4 0 0 16,4 0-25-16,-3 4-5 0,-1-7-1 0,1 3 0 16,-1-6-28-16,0-3-5 0,-3 6-2 0,0-6 0 15,4-1 44-15,-1 1 9 0,1-3 2 0,3 0 0 16,-4-4-64-16,1 4-20 0,-1-1 0 0,1 1 0 15,-1 3 20-15,4-3 0 0,-3-1 0 0,-1 13 0 16,4 1 0-16,-3-4 0 0,3 3 0 0,0-3 0 16,3 3 0-16,-3 1 0 0,0-4 0 0,4-3 0 15,-4-1-13-15,0-2 4 0,3 0 1 0,1 0 0 16,-4-3-27-16,3-1-5 0,1-2 0 0,-4-4-1 16,3-2-35-16,1-4-6 0,-4-3-2 0,0 0 0 15,0 0-80-15,0 0-16 0</inkml:trace>
  <inkml:trace contextRef="#ctx0" brushRef="#br0" timeOffset="20637.284">6858 9887 1450 0,'0'0'32'0,"0"0"6"0,0 0 2 0,0 0 1 0,-7 7-33 0,0-4-8 0,0 3 0 0,0 0 0 16,0-3 85-16,0 4 15 0,0-4 4 0,0 6 0 0,0 1-55 0,-4-4-10 15,7 3-3-15,-10 1 0 0,7-1-15 16,-3 4-3-16,-1-1-1 0,0 1 0 0,1-1 4 0,-4-2 1 15,3 2 0-15,1-2 0 0,-1-1-2 0,0 0 0 16,4 1 0-16,-3-1 0 0,-1 1 2 0,4-1 0 16,0 4 0-16,0-1 0 0,0-3-8 0,3 13-2 15,-3 10 0-15,4-13 0 0,3-19-12 0,0 9 0 16,0 13 0-16,0-6 0 0,0-16 0 0,3 6 0 16,1 10 0-16,3-7 0 0,0-15-11 0,0-4 11 15,0 4-10-15,4 6 10 0,3 13 0 0,-4-13 0 16,1-19 0-16,0 3 0 0,3 4 9 0,-4 12-9 0,1 6 0 0,-1 0 9 15,1-3-9-15,0-3 0 0,-4-6-10 16,3-7 10-16,1-15-16 0,-4 16 2 0,-4 5 1 0,1 4 0 16,0-6 3-16,-1 3 1 0,1-4 0 0,-1 4 0 15,-3-4 9-15,0 4 0 0,0 6 10 0,0 0-10 16,0-3 0-16,0 3 0 0,0 0 0 0,0 0-10 16,0 0-6-16,0 0 0 0,0 0-1 0,0 0 0 15,7 3 7-15,0 3 2 0,-3 1 0 0,3 2 0 16,-4-3 8-16,1 4 0 0,-1 2 0 0,4 7 0 15,-3-9 0-15,-1 8 0 0,1-5 0 0,0 0 0 16,-1-1 0-16,1 1 11 0,3-4-3 0,-4 7 0 16,1-4 0-16,-4-2 0 0,3-1 0 0,1 4 0 15,-1-4 1-15,4 4 0 0,-7 12 0 0,0-3 0 16,0-7-109-16,0 1-23 0,0-16-4 0</inkml:trace>
  <inkml:trace contextRef="#ctx0" brushRef="#br0" timeOffset="146615.07">3397 10991 1074 0,'-3'6'30'0,"3"-6"8"0,-4 3-30 0,4-3-8 16,0 0 0-16,-3 3 0 0,3-3 87 0,-7 7 16 15,7-1 3-15,-4-3 1 0,4-3-18 0,-3 6-3 0,3 1-1 0,0-7 0 16,-4 6-21-16,4 0-5 0,0-6-1 0,0 7 0 16,-3 2-42-16,3-3-8 0,0 0-8 0,0 1 12 15,0 2 18-15,0 1 4 0,0 5 1 0,0-2 0 16,0-1-35-16,0 4 0 0,0 0 0 0,0 2 0 16,0 4 0-16,0 0 0 0,-4 3 0 0,4 1 0 15,-4-1 0-15,1 3 0 0,-1 0 0 0,1 0 0 16,-1-3 0-16,1 0 8 0,3-3-8 0,-4 3 10 15,1-3 11-15,3-3 3 0,-4 0 0 0,1-3 0 16,3-1-4-16,-4 1 0 0,1-3 0 0,3 2 0 16,-4-2 0-16,4-4 0 0,0 7 0 0,0-7 0 15,0 1 7-15,0-10 1 0,0 0 0 0,4 12 0 16,-4-12-16-16,3 10-2 0,1-1-1 0,-4-9 0 16,7 3-9-16,-7-3-16 0,7 3 4 0,0 1 1 15,0-1 20-15,-4-3 4 0,5 6 1 0,-1-3 0 16,0-3-14-16,3 6 0 0,1-6-9 0,-4 0 9 15,0 0-13-15,0 3 3 0,0-3 1 0,4-3 0 16,-4 3 9-16,3-6 0 0,-3 3 0 0,4-3 0 16,-4-4 0-16,4 1 0 0,-4-1 0 0,7 1 0 15,-7-7-53-15,0 4-9 0,0-1-2 0</inkml:trace>
  <inkml:trace contextRef="#ctx0" brushRef="#br0" timeOffset="146989.517">3246 11383 1337 0,'10'-35'28'0,"-3"26"6"16,-3 6-34-16,3-3 0 0,0-1 0 0,0 4 0 15,0 0 0-15,-4 0 0 0,5 0 0 0,2 3 0 16,-3 0 51-16,4 0 3 0,-4 0 1 0,0 3 0 15,0 3-38-15,-4 4-7 0,5-1-2 0,-1 0 0 16,-4 1-8-16,1-4 0 0,3-3 0 0,0 3 0 16,-7-6-11-16,0 0-4 0,0 0-1 0,0 0 0 15,0 0-192-15</inkml:trace>
  <inkml:trace contextRef="#ctx0" brushRef="#br0" timeOffset="147292.235">3284 11022 1627 0,'0'0'46'0,"0"0"10"0,0 0-44 0,0 0-12 0,0 0 0 0,4 0 0 16,-1-3 72-16,4 0 12 0,-7 3 2 0,8 0 1 16,-5-6-53-16,4-1-10 0,-3-5-3 0,3 3 0 15,-4-1 19-15,4-2 4 0,0 2 1 0,0 1 0 16,-3 6-28-16,-4 3-5 0,7 6-2 0,-3 3 0 16,3-2-27-16,0-14-6 0,3 7-1 0,1-9 0 15,-4 3-56-15,0-4-12 0,0-2-3 0</inkml:trace>
  <inkml:trace contextRef="#ctx0" brushRef="#br0" timeOffset="147654.327">3722 10906 1387 0,'-4'13'58'16,"1"-4"-46"-16,3-2 59 0,-4 2 12 0,4-3 2 0,0 4 1 15,0-10-1-15,0 3 0 0,0-3 0 0,0 9 0 16,0-3-21-16,4 4-4 0,-1 2 0 0,-3 4-1 16,4 0-37-16,-4 6-7 0,3 0-2 0,1 0 0 15,-1 3 6-15,-3-3 1 0,0-4 0 0,4 4 0 16,-4-3-32-16,0 9-7 0,0-9-1 0,0 13 0 15,0-4 34-15,-4 0 6 0,1 0 2 0,3-6 0 16,-4 3-22-16,4-6 8 0,-3 0-8 0,3 0 0 16,-4-1-15-16,4 1-7 0,0-3-2 0,0 0 0 15,4-1 24-15,-4-5 15 0,3-1-3 0,-3-3 0 16,4 1-20-16,-1-4-5 0,-3 6-1 0,4-9 0 16,-1 0-43-16,1 0-9 0,0-9-2 0,-1 9-537 15,4-6-108-15</inkml:trace>
  <inkml:trace contextRef="#ctx0" brushRef="#br0" timeOffset="147998.106">3941 10991 1198 0,'0'9'26'0,"-4"1"6"0,4 2 0 0,-4 4 3 0,1 0-35 0,-1-1 0 0,4 1 0 0,-3-3 0 15,3 5 77-15,-4-2 9 0,4 0 2 0,0-1 0 16,0 4-24-16,0-3-4 0,0 0 0 0,4 2-1 16,-4 1 4-16,3-9 1 0,-3-4 0 0,0 0 0 15,0 7-9-15,4 5-2 0,-4 4 0 0,3 0 0 16,1 7-34-16,0-1-7 0,-1 0-2 0,-3 0 0 15,4-6-10-15,-1 10 0 0,1-7 0 0,-4 12 0 16,0-5 0-16,0 2 0 0,0-6 0 0,-4 1 0 16,4-4 0-16,0-7 0 0,-3 1 0 0,-1-3 0 15,4-7-50-15,0-2-15 0,0-1-3 0,0-6-540 16,0 0-107-16</inkml:trace>
  <inkml:trace contextRef="#ctx0" brushRef="#br0" timeOffset="148546.177">4046 11383 1497 0,'0'0'32'0,"0"0"8"0,0 0 0 0,0 0 4 0,0 9-36 0,0-9-8 0,0 7 0 0,0-1 0 16,0-6 53-16,0 9 9 0,0-2 2 0,0-1 0 16,0 0 0-16,7-3 0 0,0 3 0 0,1-2 0 15,-1 2-22-15,3-3-4 0,-3 0-1 0,4-3 0 16,3 0-21-16,-3 0-5 0,6 0-1 0,-3 0 0 16,-3-3-10-16,-1-3 10 0,5-1-10 0,-1 1 10 15,-4-3-10-15,1-1 0 0,-1 1 0 0,-3 0 0 16,4-1-16-16,0-2 0 0,-4 2 1 0,-4 1 0 15,-3-4 2-15,4 4 0 0,-4 3 0 0,0-4 0 16,0 4-24-16,0 0-5 0,0 6-1 16,-4-7 0-16,1 1-1 15,-1 3-1-15,1-3 0 0,-1-1 0 0,-3 1-14 0,7 6-2 0,0 0-1 0,-4-3 0 16,-3-3 62-16,4-1 20 0,3 7 0 0,-4-6 0 16,4 6 29-16,-3-3 7 0,3 3 0 0,-7-6 1 15,3 3 0-15,1-4 0 0,-1-2 0 0,1 6 0 16,-1-3-28-16,-3 2-5 0,4-2-2 0,-4 12 0 15,3 4-10-15,-3 9-3 0,0 6 0 0,3-3 0 16,1-4 7-16,3-8 0 0,-4-4 1 0,1 4 0 16,3 8 2-16,0 1 0 0,3 16 0 0,-3-10 0 15,4-6-3-15,-4-1-1 0,3-8 0 0,4 5 0 0,0-2-6 0,4-4-1 16,0 1 0-16,3-1 0 0,0-2-8 0,0 2 0 16,0-3 9-16,0 0-9 15,0 1-24-15,0-4-8 0,1 6-3 0,2-2-629 16,-3-1-127-16</inkml:trace>
  <inkml:trace contextRef="#ctx0" brushRef="#br0" timeOffset="149250.948">5147 11185 1422 0,'0'0'31'0,"0"0"6"0,0 0 2 0,0 13 1 0,0 3-32 0,0-7-8 16,0-9 0-16,0 9 0 0,0 1 72 0,4-4 12 15,-1 3 2-15,1-2 1 0,-1-1-20 0,1 0-4 0,-1 1-1 16,4-1 0 0,0 0-6-16,0-3-2 0,4 0 0 0,0 0 0 0,-1 4-35 0,1-1-7 0,-1 3-2 0,1-5 0 15,-4-1-10-15,3-3 0 0,-2 0 0 0,-8 0 0 16,10-3 30-16,-10 3 4 0,0 0 1 0,0 0 0 16,0 0-25-16,4-4-10 0,-1-2 8 0,-3-3-8 31,4 2-26-31,-8-2-10 0,4-3-3 0,-3 5 0 0,3 1 27 0,-7 3 12 0,3 0-10 0,-7 0 10 15,1-1-32 1,-1-2 0-16,1 3 0 0,-1-3 0 0,1-4 32 0,-5 1-9 0,1 6 9 0,0-3 0 16,4 2-25-16,-1 4 0 0,1 0 0 0,-8 4 0 15,7 2 66-15,1-3 14 0,-1 6 2 0,1 7 1 16,2-7-35-16,-2 1-7 0,3-1-2 0,3 1 0 16,-3-1-14-16,4 4-10 0,-1 2 2 0,4-2 0 15,-3-1 37-15,-1-2 8 0,1 5 2 0,3-2 0 16,0 6-11-16,-4 0-3 0,4 6 0 0,0-3 0 15,0 0-33-15,0-4-8 0,4-2 0 0,-4-3-1 16,3-1 17-16,4 1-10 0,-7-4 10 0,7-3-8 16,-3 1 8-16,3-4-13 0,0 6 5 0,0-9 8 15,4 7-40-15,-1-4 0 0,4-3 0 0,0-3 0 16,0-4-132-16,4 7-26 0</inkml:trace>
  <inkml:trace contextRef="#ctx0" brushRef="#br0" timeOffset="149745.793">5493 11107 1552 0,'0'0'44'0,"-7"0"10"0,0 0-43 0,-4 6-11 0,4-3 0 0,-4 7 0 15,4-7 100-15,0 6 19 0,-3 1 3 0,-1 2 1 16,4-2-43-16,-3 2-9 0,-5 4-2 0,5-4 0 16,-1 1-4-16,1-4-1 0,-1 10 0 0,0-6 0 15,1-1-51-15,3 1-13 0,0 2 0 0,3-2 0 16,-3 0 0-16,4-4 0 0,3 0 0 0,0 1 0 16,0-1 0-16,0-9 0 0,0 0 0 0,0-3 0 15,0 3 0-15,0 0 0 0,0 0 0 0,0 0 0 16,0 0 54-16,7 3 8 0,-4 3 2 0,8-2 0 15,-4 2-78-15,3-6-15 0,-2 0-3 0,2 0-1 16,1-6 1-16,-1 2 1 0,4-2 0 0,1-3 0 16,-5 9 31-16,-3 0 0 0,0 6 0 0,4-3 0 15,-4-3 0-15,0 0 0 0,3 0 0 0,-2 6 0 16,-1-2 0-16,-4 8 0 0,4 1 0 0,-3 2 0 16,-1 1 0-16,1-3 0 0,-1 2 0 0,1-2 0 15,-4-4 0-15,0 1 0 0,-4-1 0 0,1-3 0 16,-1 1 0-16,-3 2 0 0,-3 4 0 0,3-4 0 15,-1 0 0-15,-2 4 0 0,3-1 0 0,0-2 0 16,-4-4 0-16,4-3 0 0,-7-3 0 0,0 0 0 16,0 0-57-16,3-3-6 0,-3-3-1 0,4 0 0 15,-5-4-90-15,1 1-18 0,4-7-4 0,-4-3-1 0</inkml:trace>
  <inkml:trace contextRef="#ctx0" brushRef="#br0" timeOffset="150185.298">5789 10577 1378 0,'-3'9'28'0,"3"1"8"16,0-4-28-16,-4 4-8 0,4-1 0 0,-4 0 0 15,4 4 90-15,0-1 17 0,0 7 3 0,0-3 1 16,0-4-21-16,0 7-4 0,0 3-1 0,-3 3 0 15,3-3-23-15,0 3-5 0,0-3-1 0,0 13 0 16,0-7-20-16,0 7-5 0,0-1-1 0,0 0 0 16,0-2-3-16,0-1-1 0,0-3 0 0,0 10 0 15,0 3-26-15,-4 6 0 0,-3 6 8 0,4-3-8 0,3-15 0 0,-4-1 0 0,4-12 0 16,-3 0 0-16,-1 0 19 0,1-6 1 0,-1-1 1 0,1 7 0 16,3 7-21-16,-4 5-10 0,4 1 1 0,0-1 0 31,0-12-36-31,0-9-7 0,0-10-2 0,0-3 0 15,0 0-128-15,0 0-26 0,0 0-4 0</inkml:trace>
  <inkml:trace contextRef="#ctx0" brushRef="#br0" timeOffset="150480.095">5468 11038 1998 0,'0'0'44'0,"4"6"8"0,-1 1 3 0,1-1 1 0,-4-6-44 15,0 9-12-15,3-3 0 0,4 1 0 0,0 2 96 0,0-3 16 16,4-2 4-16,3 2 1 0,-3-3-93 0,-1 3-24 16,4-3 0-16,0-3 0 0,4 0 56 0,-4 0 6 15,4-3 2-15,3-3 0 0,-3 3-52 0,-4 3-12 16,3 3 0-16,5-3 0 15,-1-9-21-15,3-1-7 0,1-2-2 0,-4-4 0 16,-7 0-3-16,8 4-1 0,6-1 0 0,14-3 0 16,-7 4-178-16,1-1-35 0,2 4-7 0,-2 0-2 0</inkml:trace>
  <inkml:trace contextRef="#ctx0" brushRef="#br0" timeOffset="196892.836">3496 12414 851 0,'-3'13'36'0,"-1"0"-36"16,4-7 109-16,-4 0 15 0,1 0 4 0,-1-3 0 15,1-3-52-15,-1 0-9 0,4-3-3 0,-3 3 0 16,3 0 38-16,-4 0 7 0,4 0 2 0,0 0 0 15,0 0-75-15,0 0-16 0,0 0-2 0,0 0-1 16,0 3-17-16,0 1 0 0,0 2 0 0,0 0 0 16,0 4 0-16,4-1 0 0,-4 0 0 0,0 1 0 15,3-1 0-15,-3 1 0 0,0 5 0 0,0-2 0 16,0-4 0-16,4 7 0 0,-4-4 0 0,3 4 0 16,-3-3 0-16,0-1 0 0,0-2 0 0,4 8 0 15,-4-2 0-15,0 0 0 0,3 3 0 0,-3-4 0 16,0 4 40-16,-3-6 4 0,-4 5 0 0,3 1 1 15,1-6-22-15,-1 2-5 0,1-2-1 0,-1 0 0 16,1-1-17-16,-1 1 0 0,1 2 8 0,-1-5-8 16,4-1 0-16,0-9 0 0,0 0 0 0,0 0 0 15,0 0 0-15,0 0-11 0,0 0 2 0,0 0 0 16,0 0-47-16,0 0-8 0,-3-6-3 0,-1 3 0 16,4-4-141-16,-3-2-29 0</inkml:trace>
  <inkml:trace contextRef="#ctx0" brushRef="#br0" timeOffset="197359.135">3253 12245 1692 0,'0'0'37'0,"0"0"8"0,0 0 2 0,0 0 0 0,0 0-38 0,0 0-9 16,0 0 0-16,0 0 0 0,0 0 77 0,0 0 14 15,0 0 2-15,0 0 1 0,0 0-40 0,0 0-8 16,0 0-2-16,0 0 0 0,0 0-8 0,0 0-3 15,0-9 0-15,0 9 0 0,10 9-17 0,-6-3-4 16,3-15-1-16,0 3 0 0,3 6-11 0,-3 0 0 16,-3 9 9-16,7 1-9 0,-1 8 0 0,4 1 0 15,0-6 0-15,1-1 0 0,-1-5 0 0,3-1 0 16,1 0 0-16,-4 0 0 0,4-3 18 0,-1 1-1 16,1-1 0-16,3-3 0 0,0 3-27 0,-3-3-6 0,-4 0 0 15,4 3-1-15,3 0 17 0,0 0 0 0,-3 0 0 0,3 1 0 16,-4-4 0-16,-2 9 0 0,2-9 0 0,-3 9 0 15,0-9-15-15,1 7-5 0,-5-4-2 32,4 3 0-32,-3-6-55 0,-4 3-11 0,0 3-3 0,-7-2 0 15,0-4-133-15,7 6-26 0,-7-6-6 0,7 16 0 0</inkml:trace>
  <inkml:trace contextRef="#ctx0" brushRef="#br0" timeOffset="197791.023">3224 12951 1497 0,'0'0'32'0,"0"0"8"0,0 0 0 0,0 0 4 0,0 0-36 0,0 0-8 15,0 0 0-15,0 0 0 0,0 0 102 0,0 0 18 16,0 0 4-16,4 6 1 0,3-6-66 0,0 3-14 16,0 0-2-16,0 0-1 0,4-3-23 0,-8 3-5 0,4 1-1 0,-3-1 0 15,3-3-1-15,0 0 0 16,-4 0 0-16,5 3 0 0,-5 0-12 0,4 0 0 0,4 0 0 0,-4 0 0 15,0 1 31-15,0 2 3 0,3-6 1 0,-2 6 0 16,2-3-5-16,8 3-1 0,-8-6 0 0,4 7 0 16,1-7-29-16,-1-7-12 0,3 7 1 0,1 0 0 15,3 0 11-15,0-3 0 0,0-3 10 0,1 3-10 16,-1-3 0-16,0 3 0 0,0-4 0 0,4 4 0 16,-8 0-16-1,1 0-8-15,0 3-3 0,-4 0 0 0,0 0-208 0,0 3-41 16</inkml:trace>
  <inkml:trace contextRef="#ctx0" brushRef="#br0" timeOffset="198559.731">4170 12233 684 0,'0'0'15'0,"0"0"3"0,0 0 1 0,0 0 0 0,0-4-19 16,0-2 0-16,0 6 0 0,0 0 0 0,0 0 0 0,0 0 0 15,0 0-8-15,0 0 8 16,0 6-36-16,-4 1 0 0,1 2-1 0,-4 1 0 0,3 5 20 0,-3-2 4 16,4 2 1-16,-8-2 0 0,8 3 28 0,-5-1 7 15,5 1 1-15,-1 3 0 0,1-7 24 0,-1 7 6 16,1-3 1-16,-1-4 0 0,4 1 54 0,0 3 11 16,0-1 3-16,-3 1 0 15,6 0-5-15,-3-7-1 0,0 0 0 0,4-5 0 16,-4 8-22-16,0-2-5 0,0 2-1 0,3 1 0 0,-3-4-27 15,0 7-6-15,0-4 0 0,0 7-1 0,4 3-36 0,-4 0-7 16,-4 6-2-16,4-3 0 0,-3-3-10 16,-1 3 0-16,1 0 0 0,-4-3 8 0,3 0-8 0,-3-3 0 0,0 3 9 0,4-3-9 15,-5 0 13-15,1-1-1 0,0 1-1 0,4-6 0 16,-1 3 4-16,1-1 1 0,3 1 0 0,-4 3 0 31,4-4-40-31,-3-2-7 0,3-4-1 0,3 4-1 0,-3-4 33 0,0 1 0 0,4-4 0 0,-4-6 0 16,0 0-160-16,0 0-26 15,0 0-5-15</inkml:trace>
  <inkml:trace contextRef="#ctx0" brushRef="#br0" timeOffset="-208145.112">4808 12772 851 0,'-3'3'36'0,"3"-3"-36"16,-7 9 140-16,3-2 22 0,4-7 4 0,-3 3 1 16,-1 3-63-16,4-6-13 0,-3 10-3 0,3-10 0 15,-4 6-44-15,4-6-10 0,0 0-2 0,0 0 0 16,0 0 25-16,0 0 5 0,0 0 1 0,0 0 0 15,0 0-15-15,0 0-2 0,0 0-1 0,0 0 0 16,0 0-27-16,0 0-6 0,0 0 0 0,0 0-1 16,0 0-11-16,0 0 0 0,4 3-10 0,-1-3 10 15,1 0 0-15,6 0 0 0,-3-3-8 0,4 0 8 16,0 0 0-16,-1 3 0 0,4 0 0 0,0 0-9 16,-3 0-4-16,7 0-1 0,-4-4 0 0,-4 4 0 15,4 0 14-15,0-3 0 0,-3 0 0 0,3-3 0 0,-3 6 13 16,-4-3 6-16,0-4 1 0,0 4 0 0,0-3-20 15,0-3 0-15,0-1 0 0,-3 4 0 0,-1-3 0 16,-3-1 0-16,4 1 0 0,-4-4 0 0,0 1 0 16,0-1 0-16,0-3 0 0,-4 7 0 0,4-4-15 0,-3 4-3 15,-1 0-1-15,1-1 0 0,-8 4 19 0,7 0 0 0,-3-1 0 16,-3 7 0-16,-1 7 0 0,1 5 0 0,-1 10 0 0,-7-12 0 16,4-1 0-16,4-3 0 15,-4-12 0-15,-8 6 0 0,8 0 0 0,-3-3 0 0,3 6 0 0,-1-3 0 16,1 6 0-16,4-3 0 0,3 13 0 0,-4-6 0 15,4-4 0-15,-7 0 0 0,7-3 0 0,3 0 0 16,-3 4 0-16,4-1 0 0,-1 0 0 0,1 4 0 16,-1-1 0-16,4-3 0 0,0 4 0 0,0-1 0 15,0 0 0-15,4-2 0 0,-1-4 0 0,1 9 0 16,-1-8 0-16,1 2 14 0,3 0-2 0,0 3-1 16,4 1-11-16,-4-1 0 0,3 1 0 0,-6 5 0 15,6-8 0-15,1 8 0 0,-1-5 0 0,1 2 0 16,0-2 0-16,-1-4 8 0,1-3-8 0,3 3 8 15,0-3-18-15,0 1-4 0,-3-1-1 0,3 0 0 16,3-3 15-16,1 0-12 0,-4 3 12 0,4-6-12 16,3 3-140-16,-7-3-28 0</inkml:trace>
  <inkml:trace contextRef="#ctx0" brushRef="#br0" timeOffset="-207528.711">5338 12731 1314 0,'-4'-31'37'0,"-3"9"8"0,3 9-36 0,-3 7-9 0,7 6 0 0,0 0 0 16,-7 6 108-16,7-6 20 0,-7 0 4 0,0-6 1 16,0-7-59-16,0-5-12 0,0-7-2 0,-4 3-1 15,4 3 4-15,-3 9 1 0,3 1 0 0,-4 0 0 16,4 9-4-16,-3 0 0 0,-1 0 0 0,0 0 0 16,1 6-42-16,3-3-9 0,0 0-1 0,0 7-8 15,0 8 0-15,0 7 0 0,-4 7 0 0,4-13 0 16,3-4-9-16,4-15 1 0,-7-6 0 0,4-3 0 15,3 9 8-15,0 0 0 0,-4 9-9 0,4 0 9 16,0 10 0-16,0-3 13 0,4 6-1 0,-4-6-1 16,3-4 0-16,-3-12 0 0,0 0 0 0,0 0 0 15,7 0 2-15,-3 0 1 0,3 3 0 0,4-3 0 16,-4 6-4-16,-4-2-1 0,4 2 0 0,-3-3 0 16,-1 3-9-16,4-3 0 0,0-3 0 0,0 10 8 15,0-10 16-15,-3 6 4 0,3-6 0 0,0 6 0 16,0-6-44-16,-3 4-9 0,3 2-2 0,0-3 0 15,-4 0 27-15,4 3 0 0,4-3 0 0,-8 4 0 0,8-1 0 16,-4 0 0-16,-3-3 0 0,3 7 0 0,-7-4 0 0,3 0 0 16,4 1 0-16,-3 2-8 0,-1-3 8 0,-3 4-10 15,4-1 10-15,-4-6-10 16,0 7-17-16,3 2-3 0,-6-2-1 0,3-1 0 16,-4 4-26-16,-3-4-6 0,4 4-1 0,-4-1 0 0,3-3 52 0,-3 1 12 0,-4-1 0 15,-3 1 0-15,4-4 0 0,-4-3 0 16,0 7 0-16,-4-7 0 0,0 0 0 0,1-3 0 0,-4 0 0 15,-4-3-9 1,4 0-59-16,-1-1-12 0,1-2-3 0,4-3 0 0,-1-1-121 16,-3 1-25-16</inkml:trace>
  <inkml:trace contextRef="#ctx0" brushRef="#br0" timeOffset="-206994.577">5507 12092 1337 0,'0'0'28'0,"0"0"6"0,-11-4-34 0,11 4 0 0,-7 0 0 0,7 0 0 16,0 0 108-16,-7 0 14 0,7 0 3 0,0 0 1 15,-3 0-48-15,-4 4-10 0,3-1-1 0,1 3-1 16,3 0 25-16,-4-3 5 0,4 7 0 0,0 5 1 15,4-5-1-15,-4 2-1 0,7 1 0 0,-7 3 0 16,3 6-76-16,1 3-19 0,3 6 0 0,-4 7 0 16,4-1 0-16,-3 4 0 0,3 0 0 0,0 12 0 15,0-6 0-15,0-6-14 0,-3-4 2 0,-1 1 1 16,1-7 11-16,-4 10-10 0,0-9 10 0,3-1-10 16,1-3 10-16,-1-3 0 0,1-3 0 0,-1 3 0 15,1-6 8-15,-1 9 8 0,4 0 0 0,-3-6 1 16,-1 0-27-16,1 0-6 0,-1 0 0 0,1 3-1 15,0 0 17-15,-1 1 0 0,1-5 0 0,-1 5 0 16,1-4 10-16,-4-4 6 0,3-2 0 0,1-3 1 16,-4-4-97-16,0-3-19 0,0 0-4 0,0-6-1 15,0 0-140-15,0 0-29 0,-4-6-6 0,4-3-1 0</inkml:trace>
  <inkml:trace contextRef="#ctx0" brushRef="#br0" timeOffset="-206678.193">5207 12706 2269 0,'4'-16'64'0,"-1"4"15"0,1-7-63 0,3 0-16 0,0-3 0 0,3 3 0 16,1 4 74-16,6 2 12 0,-2 1 2 0,2-1 1 15,4-3-40-15,8 7-8 0,-1-7-1 0,4 7-1 16,-8 0-31-16,8-4-8 0,-4 0 0 0,8 1 0 16,-15 3 0-16,7-1 0 0,-3-2 0 0,-1 2 0 15,1 1-36-15,-7 6-9 0,3-7-2 0,0 4 0 16,-3 6 24-16,3-3 5 0,0 3 1 0,-7 0 0 15,0 0-110-15,4 3-21 0,-4-3-5 0</inkml:trace>
  <inkml:trace contextRef="#ctx0" brushRef="#br0" timeOffset="-180077.099">4935 13603 1337 0,'0'9'28'0,"-3"-6"6"16,3 4-34-16,0 2 0 0,0-3 0 0,0 1 0 15,-4 2 58-15,4-3 5 0,0 4 1 0,0-1 0 16,-3 0-1-16,3 1 0 0,0 2 0 0,0-2 0 0,-4-1-23 0,4 1-4 15,0-1 0-15,0 4-1 16,0-4 47-16,0-3 10 0,0 4 1 0,0-10 1 0,0 0-94 0,0 0-12 0,0 0-5 0,0 0-2 16,0 0 31-16,0 0 5 0,0 0 2 0,0 0 0 15,0 0 36-15,0 0 7 0,0 0 2 16,0 0 0-16,0 0-52 0,0 0-12 0,0 0 0 0,-3 3 0 16,-1 6 0-16,-3-9 0 0,7 0-12 0,-3 6 12 31,-1-2-53-31,1 5-4 0,-1-3-1 0,-7-3 0 0,8 4 46 0,-4-7 12 0,-4 0 0 0,1 0 0 15,-1 0 0-15,1 0 0 0,-1 0 0 0,-3 0 0 16,3-7 0-16,4 7 0 0,-3-9 0 0,-5 9 0 16,5 0 0-16,-1 0 0 0,4 6 0 0,-3-3 0 15,3-3 0-15,0 10 0 0,3-4 0 0,1 0 0 16,-5 1 0-16,5 2 0 0,-1 0 0 0,1 4 0 16,-1 6 0-16,1-4 0 0,-1 7 0 0,1 10 8 0,-1-7-8 15,4 3 0-15,-3 3-8 0,-1-5 8 0,1-1 0 0,-1 0 0 16,4-3 0-16,0-4 0 0,0 1 0 0,0-3 9 15,0 0-1-15,0 2-8 0,4-2 17 0,-1 3-3 16,-3-3-1-16,4-1 0 0,-1 4-13 0,1 0 9 16,3 0-9-16,0-4 8 0,3-2 1 0,5 3 0 15,-5 2 0-15,4-2 0 0,0 3 1 0,0 0 0 16,4-4 0-16,-4 1 0 0,4 0-10 0,0-4 8 16,3 1-8-16,-4-1 8 15,1-2-44-15,3-1-10 0,-3 1-2 0,-1-1 0 16,5-6-165-16,-1 10-34 0,0-7-6 0</inkml:trace>
  <inkml:trace contextRef="#ctx0" brushRef="#br0" timeOffset="-179651.14">5313 13691 1267 0,'0'0'28'0,"0"0"5"0,0 0 2 0,0 0 1 0,3 9-36 0,1-3 0 16,-4-6 0-16,7 7 0 0,-4-1 103 0,5 3 13 15,-5 1 4-15,1-1 0 0,-1 4-39 0,1-1-7 16,-1 1-2-16,1-1 0 0,-1 7-57 0,1 0-15 0,-1 3 0 15,1-3 0-15,-4 3 0 0,3-1-13 0,-3 1 2 0,0 4 1 32,4-5-138-32,-4 1-27 0,0 16-5 0,3-10-2 0</inkml:trace>
  <inkml:trace contextRef="#ctx0" brushRef="#br0" timeOffset="-178926.251">5740 14180 946 0,'0'9'20'0,"0"1"5"0,0-10 1 0,0 0 2 0,0 0-28 0,0 0 0 0,0 3 0 0,0 6 0 15,0-3 67-15,0-6 8 0,0 0 1 16,0 0 1-16,0 10-1 0,3-4 0 0,-3-6 0 0,4 3 0 16,-4-3-9-16,0 0-3 0,3 6 0 0,1 1 0 15,-1-1-9-15,-3-6-3 0,7 0 0 0,0 0 0 16,0 0-32-16,1 0-6 0,-5 0-2 0,4 0 0 16,0 0 31-16,0 0 5 0,0 0 2 0,0-3 0 15,4 0-37-15,-4 0-13 0,0-1 9 0,-3 4-9 16,3-6 0-16,-4 6 0 0,4 0-12 0,0 0 12 31,-3-3-45-31,-4 3-2 0,0 0 0 0,0 0 0 0,7-3 38 0,-7 3 9 0,0 0 0 0,0 0 0 16,0 0 0-16,-4-6-10 0,4-1 10 0,-3 1-10 15,-1-3 10-15,-3-1 0 0,4 1 10 0,-4-1-10 16,3-2-45-16,-3-1-15 16,0 4-4-16,0-4 0 0,0 4 52 0,0 3 12 0,0-4 0 0,0 7 0 15,0 0 0-15,0 0 0 0,0 6 0 0,-1 0 0 16,1 3 0-16,-3 4 0 0,3 2 0 0,0 1 0 15,3 3 0-15,-3-1 0 0,0 4 0 0,4-6 0 16,-1 2 0-16,1 1 0 0,-1 6 0 0,0 0 0 0,1 0 0 0,-1 3 0 16,1-3 0-16,-1 3 0 0,4-3 48 0,0-3 13 15,0 3 3-15,-3-7 0 0,3-2 0 0,3 6 0 16,-3-7 0-16,4 1 0 0,3-4-52 0,-4 1-12 16,1-1 0-16,0 4 0 0,-1-7 0 0,4 0 0 15,-3 0 0-15,3 4 0 0,3-7 0 0,-3-3 0 16,7 6 0-16,-7-6 0 15,4 0-48-15,-4-9-13 0,0-10-3 0,7 0-546 16,0 4-110-16</inkml:trace>
  <inkml:trace contextRef="#ctx0" brushRef="#br0" timeOffset="-178371.429">6107 14017 1501 0,'-4'9'63'16,"1"1"-51"-1,3-1 59-15,-4-6 11 0,0 6 2 0,1 1 1 0,-4-4-17 0,3-3-3 16,-3 13-1-16,0-10 0 0,0 0-29 0,0 4-7 16,0-4 0-16,4 0-1 0,-1 1-14 0,-3-1-2 15,3 3-1-15,-6-2 0 0,6-4-2 0,-3 3-8 16,4 0 12-16,-4-3-4 0,3 4-8 0,4-7 0 16,0 0 9-16,0 0-9 0,-7 3 0 0,4 3 9 15,3-6-9-15,0 0 0 0,-4 3 0 0,4-3 0 16,0 0 0-16,0 0 0 0,0 0 0 0,-3 10 0 15,3-10 0-15,0 0 0 0,0 6 0 0,0-6 10 16,0 3-10-16,0-3 8 0,3 10-8 0,-3-10 0 0,4 3 0 16,-4-3-11-16,7 3 11 0,0-3 0 0,0 0 0 0,0 3 8 15,0-3-8-15,3 0 0 0,-3 0 8 0,-3 3-8 16,7-3 0-16,-4 3 0 0,3 0 0 0,-3 4 0 16,4-1 0-16,-4 0 0 0,0 4 0 0,4 2 0 15,-4 1 0-15,-4-1 0 0,4 1 8 0,-3 6-8 16,3 2 8-16,-4-2-8 0,-3 0 10 0,0 3-10 15,0 3 0-15,-3 3-20 0,3 1 4 0,-4-1 0 32,1-3-43-32,-4-3-8 0,3-3-1 0,-3-7-1 0,0 4 21 15,0-4 4-15,0-2 0 0,-4-4 1 0,1-3 9 0,-1 0 2 16,1-3 0-16,-1-3-459 0,0-3-91 0</inkml:trace>
  <inkml:trace contextRef="#ctx0" brushRef="#br0" timeOffset="-177893.103">6583 13543 1036 0,'-7'3'23'0,"3"4"5"0,-3-4 0 0,4 6 1 0,-1-3-29 0,1-2 0 0,-1 8 0 0,1-2 0 16,3-4 57-16,0 0 6 0,0 7 1 0,0-1 0 15,3-2 0-15,-3-1 0 0,4 0 0 0,-4 10 0 16,0-9 0-16,3 8 0 0,1 1 0 0,-1 6 0 16,4 4 0-16,-3-4 0 0,3 9 0 0,0-6 0 15,-4 4-52-15,4-1-12 0,1-3 0 0,-1 10 0 16,-4-7 0-16,1 4 0 0,-1-1 0 0,1 4 0 16,-1-4 33-16,-3 4 4 0,0 0 1 0,0-4 0 15,0 1-26-15,0-4-4 0,-3 7-8 0,3-7 11 16,-4-3 20-16,1 7 4 0,-1-10 1 0,1 0 0 15,3 0-20-15,-4-3-4 0,4-10-1 0,-3 7 0 0,3-6-21 0,0-4-4 16,0-9-1-16,-4 10 0 16,4-10-49-16,0 9-11 0,-4 0-1 0,4-9-840 15</inkml:trace>
  <inkml:trace contextRef="#ctx0" brushRef="#br0" timeOffset="-177557.309">6371 13825 1728 0,'0'0'38'0,"0"0"8"0,0 0 2 0,0 0 0 0,0 0-39 0,0 0-9 0,0 0 0 0,0 0 0 15,0 0 27-15,4 13 3 0,-4-4 1 0,3 1 0 32,4-1-50-32,0 4-9 0,7-4-3 0,-6-3 0 0,2 4 31 0,4-4 0 0,7-3 0 0,-3-3 0 15,3 6 14-15,7-6 9 0,-10 0 1 0,7 0 1 16,-1-6-13-16,1 6-4 0,0-3 0 0,3-3 0 16,-3-4 18-16,3 1 3 0,-3 0 1 0,6-1 0 15,-6-2-30-15,0 5 8 0,-1 4-8 0,-2 0 0 16,2-3 0-16,-6-4 0 0,0 7 0 0,3 3 0 15,0 0-151-15,-7 3-33 0</inkml:trace>
  <inkml:trace contextRef="#ctx0" brushRef="#br0" timeOffset="-160495.223">9638 14559 781 0,'0'0'16'0,"0"0"5"16,0 0-21-16,0 0 0 0,0 0 0 0,0 0 0 15,0 0 0-15,0 0 8 0,0 0-8 0,0 0 0 16,0 0 40-16,0 10 3 0,0-4 1 0,-4 3 0 15,4-6 44-15,-3 7 8 0,-1-1 3 0,-3 1 0 16,4-4-27-16,-1 0-6 0,4-6-1 0,-3 6 0 16,-1 4-16-16,1-4-3 0,3-6-1 0,-4 6 0 15,4-6-13-15,-3 10-4 0,3-10 0 0,-8 6 0 0,8-6-2 0,0 0-1 0,0 0 0 16,0 0 0-16,0 0 4 0,0 0 1 0,0 0 0 16,0 0 0-16,0 0 2 0,0 0 0 0,0 0 0 0,4 6 0 15,0 1-20-15,-4-7-3 0,3 6-1 0,1-3 0 16,3 3 0-16,-4-3-8 0,4 4 12 0,-3-4-4 15,3-3-8-15,0 6 0 0,0-6 0 0,0 3 0 16,0-3 0-16,0 0 0 0,0 0 0 0,0 0 0 16,-3 0 0-16,3 0 0 0,0-3 0 0,0 3 0 15,0 0 0-15,-3 0 0 0,3-6 0 0,0 6-11 16,-4 0 3-16,1 6 0 0,3-6 0 0,-7 0 0 16,3 0 8-16,-3 0 0 0,4 0 0 0,-4 0 0 15,7 3 0-15,-7-3 0 0,0 0 0 0,0 0-8 16,0 0 8-16,0 0 8 0,0 0-8 0,0 0 11 15,0 0-3-15,0 0 0 0,0 0 0 0,0 0 0 16,0 0-8-16,0 0 0 0,0 0 0 0,-11 0 0 16,4 0 0-16,-3 0-17 0,-1-3 4 0,0-3 1 15,4 6 12-15,-3 0 0 0,-1-3 0 0,4-4 0 16,7 7 0-16,-7 0 0 0,7 0 0 0,0 0 10 16,0 0-10-16,0 0 0 0,0 0 0 0,0 0-11 15,0 0-19-15,0 0-4 0,0 0-1 0,0 0 0 16,0 0 35-16,0 0-8 0,0 0 8 0,0 0 0 15,4 10-8-15,-1-10 8 0,1 9-12 0,-4-9 12 16,3 0-8-16,4 6 8 0,-3-6 0 0,-4 0 0 16,7 4-8-16,-7-4 8 0,0 0 0 0,0 0 0 15,0 0-49-15,3-10-3 0,-3 10-1 0,0 0 0 16,0 0-111-16,0 0-23 0,0 0-4 0</inkml:trace>
  <inkml:trace contextRef="#ctx0" brushRef="#br0" timeOffset="-159878.414">9416 15039 839 0,'0'0'36'0,"0"0"-36"0,7 3 0 0,3 3 0 16,-3-6 9-16,7 3-9 0,1 1 0 0,-1-4 9 15,0-4-58-15</inkml:trace>
  <inkml:trace contextRef="#ctx0" brushRef="#br0" timeOffset="-159021.201">9737 14741 836 0,'10'-9'24'0,"-10"9"4"0,7-4-28 0,0-2 0 16,0 6 0-16,0-3 0 0,1-3 108 0,-1 6 16 0,-4 0 4 0,-3 0 0 16,0 0-103-16,0 0-25 0,0 0 0 0,0 0 0 15,0 0 56-15,0 0 7 0,0 0 1 0,0 0 0 16,0 0 0-16,0 0 0 0,0 0 0 0,-3 9 0 15,3-9 0-15,-4 0 0 0,4 0 0 0,-7 10 0 16,7-10-52-16,-7 0-12 0,7 0 0 0,0 0 0 16,0 0 39-16,0 0 5 0,0 0 0 0,0 0 1 15,0 0-45-15,0 0 0 0,0-4 0 0,0 4-10 16,3-6 10-16,1-3 0 0,3 6 0 0,4-4 0 16,-1 7-33-16,1-3-5 0,-1-3-1 15,1 6 0-15,3 0 39 0,-3 0 0 0,-1 0 0 0,-3 0 0 16,0 0 0-16,-7 0 0 0,7 0 0 0,-7 0 0 15,0 0 0-15,0 0 10 0,0 0 1 0,0 0 0 16,0 0 21-16,0 0 5 0,0 0 1 0,0 0 0 16,-10 0-5-16,3 0-1 0,-7 6 0 0,0-3 0 0,-1-3-32 15,-2 10-20-15,-1-10 2 0,1 9 1 16,-5-3 44-16,1 4 9 0,4-1 1 0,-8 1 1 0,7 2-28 0,1 1-10 16,-1-1 0-16,4 4 9 0,0-7-9 0,3 10 0 15,1-3-12-15,2-4 12 0,1 4-16 0,0-3 5 16,4-4 1-16,-1 4 0 0,1-7 10 0,3 3-12 15,0-9 12-15,3 7-12 0,-3-7 12 0,0 6-10 16,0-6 10-16,4 6-10 0,3-3 10 0,-4 3 0 16,1-2 0-16,3 2 0 0,0-6 0 0,0 3 8 15,0 3-8-15,4-3 11 0,-4-3-11 0,3 7 0 16,1-4 0-16,0-3 0 0,-1 0-14 0,4 0-5 16,-3 0-1-16,-1 0 0 0,5-3 20 0,-5 3 0 15,4-7 0-15,-3 4 0 0,-4-3 0 0,3 6 0 0,-2-3 0 0,-1-3 0 16,-4 2 0-16,4-2 0 0,-7 6-8 0,0 0 8 15,0 0-14-15,0 0 1 0,0 0 0 0,0 0 0 32,0 0-29-32,0 0-6 0,0 0 0 0,0 0-1 0,0 0 39 0,-7 10 10 0,4-1 0 0,-1-3 0 15,-3-3 0-15,3 7 0 0,1-4 0 0,-4 0 0 16,7-6 0-16,-4 7 0 0,1-1 0 0,3-6 0 16,-4 6 0-16,4-6 0 0,0 0 0 0,0 0 0 15,0 0 0-15,0 0 0 0,0 0 0 0,0 0 0 16,0 0 0-16,0 0 0 0,0 0 0 0,0 0 0 15,7 0 0-15,0 0 0 0,0 0 0 0,-3 0 0 16,3-3 0-16,0 3 0 0,0-3 0 0,-3 0 0 16,3 0 0-16,-4 3 0 0,4-3 0 0,-7 3 0 15,4-4 0-15,3 4 0 0,-4-3 0 0,-3 3 0 0,7-3 0 16,-3-3 0-16,-4 6 0 0,4-3 0 16,-1-4 0-16,-3 7-15 0,0 0 3 0,0-3 0 0,0 3 0 0,0 0 0 15,0 0 0-15,0 0 0 0,0 0 12 0,0 0 0 16,0 0 0-16,0 0-9 0,0 0 9 0,0 0 0 15,0 0 10-15,4 10-10 16,-1-7-30-16,1 9-12 0,-4-2-2 0,0-1-1 16,3 1-67-16,-3-1-12 0,4 0-4 0,-4 1 0 0</inkml:trace>
  <inkml:trace contextRef="#ctx0" brushRef="#br0" timeOffset="-122991.426">3796 15243 1105 0,'0'0'23'0,"0"0"5"16,0 0-28-16,-4-3 0 0,4 3 0 0,-7 0 0 0,7 0 72 0,-7 0 8 0,7 0 1 16,-7 3 1-16,7-3-31 0,-14 0-7 0,7 0 0 0,7 0-1 15,-7 0 29-15,7 0 7 0,-7 0 1 0,7 0 0 16,0 0-32-16,0 0-7 0,0 0-1 0,0 0 0 15,0 0-5-15,-7 0-2 0,7 0 0 0,0 0 0 16,0 0-15-16,-7 0-3 0,7 0-1 0,-4 9 0 16,4 0-14-16,-3-2 0 0,3 2 8 0,3 4-8 15,-3-4 0-15,0 4 0 0,0-1 0 0,4 4 0 16,-4 0 12-16,0-4-4 0,3 10-8 0,1-6 12 16,-4 3 2-16,0-4 0 0,0 4 0 0,0 3 0 15,0-3 3-15,0 3 1 0,0 0 0 0,0 0 0 16,0 0-8-16,-4 0-2 0,4-4 0 0,0 7 0 15,-3-6-8-15,3 3 0 0,0-3 0 0,-4 0 8 16,4-7-8-16,0 7 0 0,0-6 0 0,4 2 0 16,-4-5-20-16,0-1-5 0,3 1-2 0,-3-1 0 15,0 0 39-15,0-2 8 0,0-7 2 0,0 6 0 16,0-6-50-16,0 0-11 0,0 0-1 0</inkml:trace>
  <inkml:trace contextRef="#ctx0" brushRef="#br0" timeOffset="-122494.553">3528 15149 1094 0,'-7'-4'23'0,"3"1"5"0,4 3-28 0,-10-6 0 0,6 3 0 0,4 3 0 15,0 0 0-15,0 0 0 0,0 0 0 0,0 0 0 16,0 0 0-16,0 0 0 0,0 0 0 0,0 0 0 15,0 0 56-15,-3-6 7 0,3 6 1 0,0 0 0 16,0 0-52-16,0 0-12 0,0 0 0 0,0 0 0 16,0 0 54-16,0 0 8 0,0 0 2 0,7 0 0 15,3 0-52-15,1 3-12 0,-4-3 0 0,3 3 0 16,1-3 12-16,0 0 2 0,3 3 1 0,0-3 0 16,3 3 1-16,-2-3 0 0,6 3 0 0,-4-3 0 15,-3 0-1-15,8 3 0 0,-5-3 0 0,1 0 0 16,-4 0-5-16,7 0-1 0,-7 0 0 0,-3 4 0 15,3-4-9-15,0 3 8 0,0-3-8 0,0 0 8 16,0 3-8-16,-3-3 0 0,7 3 0 0,-8 0 0 16,1 0-13-16,-4-3 1 0,3 3 1 0,-2 1 0 15,2-8-27-15,-3 1-6 0,0-3 0 0,0 3-1 0,0 3 29 16,0 3 5-16,-3 3 2 0</inkml:trace>
  <inkml:trace contextRef="#ctx0" brushRef="#br0" timeOffset="-122080.004">3535 15791 1094 0,'0'10'46'16,"0"-10"-37"0,0 6 44-16,0-6 9 0,0 0 2 0,0 0 0 15,0 6 29-15,3 1 7 0,1-1 0 0,-4-6 1 16,0 0-29-16,3 0-5 0,1 3-2 0,-1-3 0 15,5-3-43-15,-1 3-9 0,0-3-1 0,0 0-1 16,0 3-11-16,3-4 10 0,1-2-10 0,0 3 10 16,-1 0-10-16,4-3 0 0,-3-1 0 0,-1 1 0 15,1 3-10-15,3 3 10 0,4 0-13 0,-1 0 5 16,-3 0-11-16,4 3-1 0,3-3-1 0,-3 3 0 16,-4 0-3-16,4 4 0 0,-1-4 0 0,1 3 0 15,-4-3-143-15,4 7-29 0</inkml:trace>
  <inkml:trace contextRef="#ctx0" brushRef="#br0" timeOffset="-121579.063">4099 15167 578 0,'0'0'16'0,"0"0"4"0,0 0-20 0,0 0 0 16,0 0 0-16,0 0 0 0,0 0 86 0,0 0 13 16,0 0 2-16,0 0 1 0,0 0-6 0,0 10 0 15,0-4-1-15,0 4 0 0,0-1-24 0,0 3-5 0,-3-2-1 0,3 9 0 16,0-4-1-16,0 4-1 0,0 0 0 0,0 3 0 16,3-3 1-16,-3 3 0 0,0-4 0 0,4 4 0 15,-4-3-39-15,3-3-7 0,-3 3-2 0,4 0 0 16,-1-7 10-16,1 7 2 0,-1 0 0 0,1-4 0 15,0 1-20-15,-4 3-8 0,3-3 0 0,-3-4 8 16,0 7-8-16,0-3 0 0,0-1 0 0,0 1 0 16,0 0 0-16,0-4 0 0,0 1 0 0,0-1 8 15,0-5-8-15,0 2 0 0,0-3 0 0,0 4 0 16,0-10 0-16,0 0-12 0,0 3 2 0,0-3 1 16,0 9-29-16,0-9-6 0,0 0 0 15,0 0-1-15,0-9-40 0,-3 6-8 0,3 3-2 16</inkml:trace>
  <inkml:trace contextRef="#ctx0" brushRef="#br0" timeOffset="-121028.139">5002 15503 806 0,'0'0'17'0,"0"0"4"0,0 0 1 0,0 0 2 16,4 9-24-16,-1-2 0 0,-3-1 0 0,4 3 0 0,3 1 56 0,-3 2 6 15,-4-2 2-15,3 2 0 0,1 1 51 0,-4 6 10 16,3-10 3-16,1 7 0 0,-1 2-103 0,-3-2-25 16,4 3 0-16,-1 0 0 0,1 6 56 0,-1-13 7 15,4 7 1-15,-3-3 0 0,-1-7 0 0,1 4 0 16,3 2 0-16,0 1 0 0,-3-3-47 0,3 2-9 15,0 1-8-15,3-3 12 0,-3 2-12 0,0-5 0 16,0-1 0-16,4 0 0 16,-7 1-64-16,-1-1-14 0,4 1-3 0</inkml:trace>
  <inkml:trace contextRef="#ctx0" brushRef="#br0" timeOffset="-120450.983">5186 15606 565 0,'0'0'12'0,"0"0"2"0,0 0 1 0,0 0 2 0,0 0-17 0,3 4 0 16,-3 5 0-16,4 0 0 0,-1 7 57 0,-3 0 8 15,0-10 2-15,0-6 0 0,0 0 17 0,0 0 4 16,4 9 1-16,-4-9 0 0,3-6-40 0,-3 6-8 15,0 6-1-15,4 4-1 0,-4-10-8 0,0 0-2 16,0 0 0-16,0 9 0 0,0-6 4 0,0-3 1 16,0 0 0-16,4 10 0 0,-4-1 1 0,0-3 0 15,0 4 0-15,0-10 0 0,0 0 5 0,0 3 0 16,-4 13 1-16,4-4 0 0,0 1 16 0,0-1 3 0,0 1 1 16,-4-1 0-16,4 4-4 0,0-3-1 15,-3 2 0-15,-1-2 0 0,4 6-20 0,-3-1-5 0,3-2-1 0,-4 3 0 16,1 0-15-16,-1 3-3 0,1 0-1 0,-4 3 0 15,3-3 9-15,1 3 3 0,-1-3 0 0,-3 0 0 16,4 6-35-16,-4 0-8 0,-4 0 0 0,4 0-1 16,3 1 33-16,-3-7 8 0,4 3 0 0,-1 0 1 15,1-6-21-15,3-4 0 0,-4-2 0 0,4 3 0 16,0-4-14-16,-3-6-7 0,3-6-2 0,0 0 0 16,0 0 1-16,0 0 0 0,0 0 0 0,0 0 0 15,0 0-49 1,0 0-9-16,0 0-3 0,0 0-837 0</inkml:trace>
  <inkml:trace contextRef="#ctx0" brushRef="#br0" timeOffset="-119696.68">6198 15456 1793 0,'0'0'37'0,"0"0"9"0,0 0-37 0,-7 3-9 0,4 0 0 0,-4 0 0 16,0 7 60-16,0-4 9 0,0 7 3 0,-1-4 0 15,-6 3-30-15,4-2-6 0,-1 2 0 0,1-2-1 16,-5-1-12-16,1 4-3 0,-3-4 0 0,3 1 0 16,3-1-5-16,0 0-2 0,-3 1 0 0,4-7 0 15,3 6-13-15,-4 1 0 0,4 2 0 0,0-2-10 16,3-1 10-16,1 1 0 0,-1-4 0 0,1 3 0 16,-1 1 0-16,4-1 0 0,0 0 0 0,4 1 0 15,-1-1 0-15,1 1 11 0,-1 2-3 0,1-6 0 16,3 4-8-16,0-4-11 0,0 0 3 0,4-2 0 15,-4-1 8-15,7 0 0 0,-4 0 0 0,-2-3 0 16,2-3 0-16,1 0 0 0,-1-4 0 0,1 1 0 16,-1-3 0-16,-2 2 0 0,2-2 8 0,1-7-8 15,-1 7 0-15,-3 0-8 0,4-4 0 0,-8 0 0 16,5 1 8-16,-5 3 0 0,1-1 0 0,-1 1 0 16,1-1 0-16,-1 4 0 0,-3-3 0 0,4 2 8 15,-1 4-8-15,-3 3 0 0,0 0 0 0,0 0 0 0,0 0 0 16,0 0 0-16,0 0 0 0,0 0-8 0,0 0 8 0,0 0-12 0,0 0 12 15,0 0-12-15,0 0 3 0,0 0 0 16,4 0 0-16,3 3 0 0,-4-3-1 0,1 7 0 16,3-7 0-16,-4 3 0 15,1 3-20-15,-1 0-4 0,1 1-1 0,3-1 0 0,-3 3 51 0,-1 1 9 0,1 2 3 16,3 1 0-16,-4-1-28 0,1 1 0 0,-1-1 0 0,1 4 0 16,-1 0 0-16,4-4-16 0,-3 4 4 0,-1-4 1 15,-3 4-39 1,4-3-8-16,-1-1-2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14T19:59:02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5084 6702 694 0,'-8'-10'14'0,"5"1"5"15,-1-1-19-15,1-2 0 0,-1-1 0 0,1 1 0 16,-1-1 16-16,1-6 0 0,-1 10 0 0,1-10 0 15,-1 10-28-15,1-1-7 0,-1 1-1 0,-3 3 0 16,0-4 20-16,-4 4 0 0,4 3 0 0,0-3 9 0,0 2 35 16,0-2 6-16,4 0 2 0,-1 3 0 0,8-7 25 15,-1 1 6-15,4-4 1 0,4-2 0 16,10 2-102-16,-3-9-20 0</inkml:trace>
  <inkml:trace contextRef="#ctx0" brushRef="#br0" timeOffset="905.831">5405 6021 1235 0,'-7'10'52'0,"3"-1"-42"16,-3-3-26-16,7 4-4 0,0-10-2 0,-4 6 0 31,4-6-51-31,0 0-11 0,0 0-1 0,4 3-1 16,-4-3 30-16,7 9 7 0,-7-9 1 0,0 0 0 0,7 0 84 0,-7 0 16 0,0 0 4 0,4 7 1 15,3-7 35-15,-4 0 8 0,4 0 0 0,0 0 1 16,4 0-58-16,-1-7-12 0,1 7-3 0,0-3 0 15,-1-3-28-15,1 6 0 0,-1 0 0 0,1-3 0 16,3-3-9-16,-3 6 9 0,-4 0 0 0,0-3-9 16,3 3 9-16,-3 0 9 0,0-7-1 0,0 7-8 15,1 0 34-15,-5 0 0 0,4-3 0 0,-3 3 0 16,-4 0-8-16,3-6-2 0,1 3 0 0,-4 3 0 16,0 0 4-16,0-7 1 0,0 7 0 0,-4-6 0 15,1 0-29-15,-1 3 8 0,-6-3-8 0,2-1 0 16,-6 4-26-16,4 0-8 0,-1 3-2 15,1-3 0-15,-8 6 36 0,0-3 0 0,1 6 12 0,-1-3-3 16,0 4 11-16,1 2 3 0,-1 0 0 0,1 1 0 16,-5-1-12-16,5 7-3 0,-4-4 0 0,3 4 0 15,0 0 0-15,4-4-8 0,-4 4 12 0,1-3-4 16,3-1-8-16,3 1 0 0,1-4 0 0,3 1 0 16,-1-1-12-16,1-9 3 0,7 0 0 0,-7 6 0 15,7-6-18-15,0 0-3 0,0 0-1 0,0 0 0 16,0 0 22-16,0 0 9 0,0 0-8 0,4 3 8 15,-1 7 0-15,4-4-8 0,1 0 8 0,-1 1 0 16,0-1 17-16,0-3 9 0,0 3 2 0,7 0 0 16,-4 1-28-16,12-1 8 0,-12-3-8 0,11 3 0 0,4-2 0 0,0-1 0 15,7-3 0-15,-4-3 0 0,3-1 0 0,5 1 0 16,6-3 0-16,-10-3 0 0,3 2-8 0,-3 1-1 0,0-3 0 0,-4 2 0 16,0 4 9-16,-3 0 16 0,-1-6-4 0,-6 9-1 15,-4 0-22-15,-3 0-4 0,-1 6-1 0,1 0 0 16,-8 1 24-16,-3 2 5 0,-3 0 1 0,-4 4 0 15,-4-1-4-15,-3 7-1 0,0 3 0 0,0 0 0 32,-14 0-33-32,0 3-8 0,-4 3 0 0,4-6-1 0,-8 7-19 15,1-7-4-15,-4 3-1 0,14-10 0 0,-3-2 32 0,7-4 6 0,7 1 2 0,3-7 0 16,11-3 17-16,0 0 14 0,0 0-2 0,0-10-1 16,7 1-26-16,4-4-5 0,3 1 0 0</inkml:trace>
  <inkml:trace contextRef="#ctx0" brushRef="#br0" timeOffset="83187.063">2660 7761 507 0,'-4'10'14'0,"1"-4"4"0,3-6-18 0,-7 3 0 0,7-3 0 0,0 0 0 16,0 6 44-16,-4 1 6 0,4-1 1 0,0-6 0 16,0 0 22-16,0 6 5 0,0-6 1 0,0 7 0 15,0-7 4-15,0 6 1 0,0-3 0 0,0-3 0 16,4 6-19-16,-4-6-3 0,0 0-1 0,0 0 0 15,0 0-24-15,0 0-5 0,0 0 0 0,0 0-1 16,0 0-22-16,0 0-9 0,0 0 8 0,0 0-8 16,0 0 12-16,0 0-2 0,0 0-1 0,0 0 0 15,0 0 15-15,0 0 2 0,0 0 1 0,3 0 0 16,-3 0-2-16,0 0 0 0,7-3 0 0,-7 3 0 16,4-6-4-16,-4 3-1 0,3-4 0 0,-3 7 0 15,4-6-7-15,-4 6-1 0,4-3-1 0,-1-3 0 0,-3 6-11 0,0-3-9 16,7-4 9-16,0 4-13 0,-3-3 36 0,3 0 7 0,3-1 2 15,-3 4 0-15,4-3-32 0,-4-3 0 0,4 5 0 16,-1-2 0-16,4 3-15 0,-3-3-2 0,-1 3-1 0,1-1 0 16,0 1 18-16,-1 0 0 0,1 0 0 0,-1 0 0 15,1 3 0-15,-4-3 0 16,4 3 0-16,-4 0 0 0,-7 0 0 0,10 0 0 0,-10 0 0 0,11-3 0 16,-4 3 0-16,3-3 0 0,-2 3 0 0,-1-4 0 15,3-2 12-15,1 0 5 0,-1 0 2 0,1-4 0 16,-1 1-19-16,1-1 0 0,7 1 0 0,-8 0 0 15,4-1 0-15,-3 10 0 0,0-9 0 0,3 9 0 16,-4-10 0-16,4 7 0 0,1 0 8 0,-1-3-8 16,0 3 0-16,0 0 0 0,0-1 0 0,-7 1 0 15,7 3 0-15,-3 0 10 0,3 3-2 0,-4 1 0 16,1-4-8-16,3 0 0 0,0 0 0 0,-3-4 0 16,3 4 0-16,-4 0 0 0,1-3 0 0,0 0 0 15,3 0 0-15,-4 0 0 0,1-3 0 0,3 2 0 16,-3 1 0-16,6 0 0 0,-6 0 0 0,3 0 0 15,-7 0 0-15,4 3 0 0,3 0 0 0,-4 0 0 16,4 0 0-16,1 0 0 0,-1 3 0 0,3-3 0 16,-3 3 0-16,0 0-9 0,1 0 9 0,2 0-13 15,-3 1 13-15,4-4-9 0,-4 3 9 0,4 0-8 16,-4 0 8-16,-4-3 0 0,5 0 0 0,-1 3 0 16,0-3 0-16,-4 0 0 0,1 0 0 0,0-3 0 15,-1 3 0-15,4 0 0 0,-7-3 0 0,4 3 8 16,-4 0-8-16,-4 0 0 0,4 0 0 0,1 0 8 15,2 0-8-15,-6 0 0 0,3 0 0 0,3 0 0 0,-3-3 9 16,4 3-9-16,0-3 12 0,-1 3-12 0,4-4 0 16,-3 4 0-16,-1 0 0 0,-3 0 0 0,4 0 0 15,3-3 0-15,-3 3 0 0,3-3 0 0,0 0 0 0,-3 0 0 16,6 3 0-16,-3-3 0 0,-3 0 0 0,-4-1 0 0,7 4 0 0,-3-3 0 16,-1 3 9-16,1 3-9 0,-4 1 0 15,3-1 9-15,-3 0-9 0,1-3 0 0,6 3 0 16,-4 0 0-16,-3 0 0 0,4 4 0 0,-4-1 0 0,3-3 0 15,1 3 0-15,0-3 0 0,-4 4 0 16,3-4 0-16,-3 3 0 0,0-3 0 0,4 0 0 0,-4 7 0 16,7-10 0-16,-7 0 0 0,0 6 0 0,0-3 0 15,0-3 0-15,-3 0 0 0,3 0 8 0,0 0-8 16,-7 0 10-16,7 0-10 0,0 0 12 0,0 0-12 16,-7 0 10-16,7 0-10 0,0 0 8 0,0 0-8 15,0 0 0-15,-7 0 0 0,7 0 0 0,1 0 0 16,2 6 0-16,-10-6 0 0,7 0 0 0,0 4 0 15,0-8 0-15,0 4 0 0,0-6 0 0,0 6 0 16,-7 0 0-16,7 0 0 0,-7 0 0 0,8 0 0 16,-1 0 0-16,3-3 0 0,1 3 0 0,-4 3 0 15,3-3 8-15,-3 0-8 0,0 0 8 0,8 6-8 16,-8-2 19-16,3 2-2 0,-3-3 0 0,0 3 0 16,4 1-17-16,0-4 0 0,-1 0 0 0,-3 3 0 15,4-3-10-15,-4 0-6 0,3 0 0 0,-3 1-1 16,1-1 17-16,2-3 0 0,-3 0 0 0,0 0 0 15,0 0 0-15,-3 0 0 0,3 0 8 0,0 0-8 16,0 0 0-16,0-3 8 0,0-1-8 0,0 1 0 16,0 0 14-16,0 0-3 0,0 0-1 0,0-3 0 0,0 3-10 0,0-1 0 15,0-5 0-15,8 9 0 0,-8-3 0 0,0-3-12 16,-4 2 2-16,4-2 1 0,4 6 9 16,-4-3 12-16,4-3-2 0,-4 6-1 0,0 0-9 0,0-3 0 0,0-4 0 15,0 7 0-15,0 0 0 0,0 7 0 0,0-7 0 0,4 3 0 16,-4-3 0-16,-7 0-12 0,3 0 2 0,-3 0 1 15,7-3 9-15,-3 3 0 0,3-7 0 0,-4 7 0 16,-3 0 0-16,4-3 11 0,-4 3-1 0,0 0 0 16,7 0-10-16,-7 0-17 0,0 0 4 0,0 0 1 15,0 0 12-15,0 0 16 0,0 0-3 0,0 0-1 16,3-3-12-16,1 3 0 0,-4 0 0 0,0 0 0 16,0 0 0-16,0 0 0 0,0 0 0 0,0 0 0 15,0 0 0-15,0 0 0 0,0 0 0 0,0 0 0 16,0 0-9-16,0 0-5 0,0 0-1 0,0 0 0 15,7 0 24-15,-7 0 5 0,0 0 1 0,4 0 0 16,-4 0-35-16,3 0-8 0,-3 0 0 0,0 0-1 16,0 0-5-16,0 0-1 0,4 0 0 0,-4 0 0 15,0 0 19-15,3 0 4 0,4 3 1 0,-7-3 0 16,0 0-33-16,0 0-8 0,0 0 0 0,0 0-1 16,0 0-9-16,0 0-2 0,4 3 0 0,-4-3 0 15,3 0 52-15,1 0 12 0,-4 0 0 0,0 0 0 16,3 0-54-16,-3 0-8 0,4 7-2 0,-4-7 0 15,0 0 52-15,0 0 12 0,0 0 0 0,0 0 0 16,3 3 0-16,-3-3 0 0,0 0 0 0,0 0 0 0,0-3 0 16,0 3 0-16,0 0 0 0,0 0 0 0,4-7 0 15,-4 7 0-15,0 0 0 0,3 0 0 0,1 0 48 16,-1 7 13-16,1-4 3 0,-4-3 0 0,7 0 0 0,-3 0 0 16,3-3 0-16,-4-4 0 0,1 7-21 0,-1-3-4 0,-3 0-1 0,4 3 0 15,-4 0-19-15,0 0-4 0,0-6-1 0,0 6 0 16,0 0-6-16,3 0-8 0,-3 0 11 15,0 0-11-15,4-3 0 0,-4 3 0 0,3-3 0 0,-3 3 0 16,0 0 0-16,7 3 0 0,-3-3-9 0,3 3 9 16,-4-3 0-16,5 0-10 0,-1-3 10 0,0 3 0 15,-4 0-8-15,4 0 8 0,0 3 0 0,-3-3 0 16,3-3 0-16,-4 3 0 0,1-7 0 0,7 4 0 16,-8-3 0-16,1 3 20 0,-1 0-2 0,-3 3-1 15,0 0-27-15,0 0-6 0,0 0 0 0,0 0-1 16,0 0 17-16,0 0 0 0,0 0 0 0,0 0 0 15,0 0 10-15,0 0 6 0,4 6 0 0,-4-6 1 16,3 3-27-16,-3-3-6 0,4 6 0 0,-4-6-1 16,0 7 17-16,3-4 0 0,-3-3 0 0,4 6 0 15,-4-6 0-15,0 0 0 0,0 0 0 0,0 0 0 16,0 0 0-16,0 0 0 0,0 0 0 0,0 0 0 16,0 0-18-16,0 0 0 0,0 0 0 0,0 0 0 15,0 0-22-15,0 0-5 0,0 0-1 0,0 0 0 16,0 0-1-16,0 0 0 0,0 0 0 0,0 0 0 15,0 0-15-15,0 0-3 0,0 0-1 0</inkml:trace>
  <inkml:trace contextRef="#ctx0" brushRef="#br0" timeOffset="94238.391">7997 7598 940 0,'0'0'26'0,"0"0"7"16,4 0-33-16,0 0 0 0,3 0 0 0,-4-3 0 15,1 3 76-15,-1 0 9 0,4 0 2 0,-3 0 0 16,-1 0-52-16,4 0-11 0,0-3-1 0,0 0-1 15,-3 0-22-15,3 3 0 0,0-3 0 0,0 3 0 16,0 0 9-16,-3 3-9 0,3 0 12 0,0 0-12 0,-4-3 12 0,4-3-12 0,0 0 12 16,1 0-12-16,-1 3-10 0,0 0-9 15,3 0-1-15,-6 0-1 0,6 0 43 16,-3 0 9-16,4 0 1 0,0 0 1 16,3 0-53-16,-4 0-10 0,1 0-2 0,-1 3-1 0,1-3 77 0,-4 3 16 0,0 0 4 0,4 0 0 15,-8 0-52-15,8 4-12 0,-4-4 0 0,3 6 0 16,1-9 0-16,3 10 0 0,0-10 0 0,0 0 0 15,-3 9 0-15,3-9-15 0,0 6 3 0,0-3 1 16,0 1 11-16,4-1 11 0,-4 0-3 0,4 0 0 16,-4 0-8-16,0-3 8 0,4 0-8 0,-4 3 8 15,0-3-8-15,3 0 0 0,-2 0 0 0,2 0 8 16,-3 0-8-16,4 3 0 0,-4-3 0 0,4 3 0 16,-4-3 0-16,-4 0 0 0,5 4 9 0,-1-4-1 15,0 3-8-15,0 0-10 0,4-3 10 0,-1 3-13 16,1 0 13-16,-1-3 0 0,-2 0 0 0,2 0 0 15,1 0 0-15,-1 0 0 0,1 0 0 0,0 0 0 16,-1-3 0-16,1 3 0 0,0-3 0 0,-1 3 0 16,1 0 0-16,0 0 0 0,-1 0 0 0,4 0 0 15,-3-3 0-15,0 0 0 0,-1-1 0 0,1-2 0 16,0 3 0-16,-4 0 0 0,0 0 0 0,0 3 0 16,4 0 0-16,-1 6 0 0,1-3 0 0,-1 3 0 15,1-2 0-15,-4-4 0 0,0 0 9 0,4 0-9 16,0 0 0-16,-1-4 0 0,1 4 0 0,0-3-10 15,-1 0 10-15,1 3 0 0,-1 0 0 0,1 0 0 16,3 0 0-16,-3 0 9 0,0 0-1 0,-1 0-8 16,4-3 0-16,-3-3 0 0,3 3-10 0,0-4 10 15,-3 4 0-15,0-3 0 0,-4 6 0 0,3 0 0 0,1 0 0 16,0 0 0-16,-1-3 0 0,1 3 0 0,-4 0 0 0,4 3 0 16,-4-3 0-16,3 6 0 0,1-3 0 0,-4-3 0 0,0 4 12 15,0-1-4-15,0-3-8 0,-3 3 0 0,3 3 0 0,-3-3 0 16,3 3 0-16,-4-2 8 0,5-1-8 0,-1 0 8 15,0-3-8-15,0-3-17 0,0 0 4 0,0-1 1 16,4 1 12-16,-1-3 0 0,5-3 0 0,-1-1 0 16,-4 4 0-16,1-3 0 0,0 5 0 0,-1-2 0 15,1 3 0-15,3-3 0 0,-7 3 0 0,4-4 0 16,-1 4 0-16,-2 0 10 0,-5 0-2 0,4 0 0 16,-3 3-8-16,-1 0 0 0,1 3 0 0,0 0 0 15,-4 0 0-15,-4 0 0 0,1 4 0 0,-1-4 0 16,1 3 0-16,3-3 0 0,-4-3 0 0,1 10 0 15,3-4 0-15,0-3-12 0,0 3 4 0,4 1 8 16,-4-4 0-16,0-3 0 0,-4 0 0 0,4 0 8 16,-3 0-8-16,3 0 0 0,4 0 0 0,-11 0 0 15,7-3 0-15,-7 3-9 0,3 0 9 0</inkml:trace>
  <inkml:trace contextRef="#ctx0" brushRef="#br0" timeOffset="95701.97">11317 7416 1013 0,'0'0'20'0,"0"0"8"0,7 4-28 0,-3 2 0 0,3-3 0 0,0 3 0 16,3 1 37-16,-3 2 3 0,4-3 0 0,0 1 0 15,-4 2-28-15,3 0-4 0,-3 1-8 0,0-1 11 16,0 1 5-16,4-1 0 0,-4 0 1 0,0 1 0 16,0-4 19-16,0 0 4 0,0 1 1 0,4-1 0 15,-4-3-33-15,0 6-8 0,-3-2 0 0,6 2 0 16,-3-3 0-16,0 1 0 0,4-4 0 0,-1-3 0 16,4 0 0-16,4 6 0 0,0-6 0 0,-1 0 0 15,1 3 8-15,-4-3 0 0,4 0 0 0,-4 6 0 16,7-2-8-16,0-4 12 0,4 9-12 0,-4-9 12 15,0 0 1-15,0 6 1 0,1-3 0 0,-1-3 0 0,3 0 16 16,-2 4 3-16,-1-4 1 0,0 3 0 16,0-3-26-16,0 3-8 0,0 0 0 0,-3 0 0 0,3 0 0 0,0 0 0 15,1 0 0-15,-1 1 0 0,0-1 12 0,4-3-12 16,-1 3 12-16,1-3-12 0,3 3 8 0,0 0-8 0,4 3 0 16,-4-2 0-16,1-4 0 0,2-4 0 0,-2 1 8 0,2 0-8 15,-2 3 0-15,2 0 0 0,1 3 0 0,0-3 0 16,0-3 0-16,3 0 8 0,0 0-8 15,4 0 0-15,-4 0 0 0,1 3 0 0,-1-4 0 0,-3 4 0 16,3-3 0-16,-3 3 0 0,-1 0 0 0,5 0 0 16,-5 3 0-16,1-6 0 0,-4 3 0 0,4 0 0 15,3 0 0-15,-3 0 0 0,3 3 0 0,-3-6 0 16,3 0 0-16,1 0 0 0,-5-3 8 0,5 3-8 16,-8-4 9-16,4 4-1 0,-4-3-8 0,0 6 12 15,4 0-12-15,-4 0 9 0,7-3-9 0,-3-3 8 16,0 6-8-16,0 0 8 0,-4 0-8 0,0 0 8 15,4 0-8-15,-4-4 0 0,-3-2 0 0,3 6 0 16,-3 0 0-16,-1 0 0 0,1 0 0 0,-4 0 0 16,0 0 0-16,1 0 0 0,2 0 0 0,-3 10 0 15,1-10 0-15,2 6 0 0,-3-3 0 0,4 3 0 16,0 1 0-16,0-1 0 0,-1 0 0 0,-3-3 0 16,4 3 0-16,0 1 0 0,-1-1 0 0,1 0 0 15,-4 1 0-15,4-4 0 0,0 3 0 0,-1-3 0 16,5 0 0-16,-8 0 0 0,7 0 0 0,-3 1 0 15,3-1 0-15,0-3 0 0,-3 6 0 0,7-3 0 16,-4-3 0-16,4 0 0 0,-1 6 0 0,1-6 0 16,3 0 0-16,-3-6 0 0,3 3 0 0,4-3 0 0,0 3 0 15,0-4 0-15,3 4 0 0,4-3 0 0,0 0 0 0,0 3 0 0,3-7 0 16,-3 1 0-16,3-1 0 0,1 1 12 0,-1-4-12 16,1 4 12-16,2 0-12 0,1-1 0 0,0 1 0 15,0 9-11-15,-3-10 11 0,-1 10 0 0,0 7 0 0,1-7 0 16,-4 0 8-16,-1-7-8 0,1 7 8 0,-3 0-8 15,-1 0 0-15,-3 0 0 0,3 0 0 0,-3 10-8 16,0-10 8-16,0 6 0 0,-1-3 0 0,-2 3 0 16,-1-2 0-16,0-4 0 0,-3 6 0 0,3-3 0 15,0-3 0-15,4 6 0 0,-3-3 0 0,6-3 8 16,-3 0-8-16,3-3 0 0,4-3 0 0,-4 6 0 16,1-9 0-16,2 9 0 0,-2-10 0 0,-1 7 0 15,0-3-19-15,-3 3-1 0,4-4-1 0,-1 7 0 16,-3-6 5-16,-1 3 0 0,1-3 1 0,-3-1 0 15,-1 1-65-15,-3-3-12 16</inkml:trace>
  <inkml:trace contextRef="#ctx0" brushRef="#br0" timeOffset="130647.273">21819 6846 860 0,'0'16'19'0,"0"-16"4"0,-3 3 1 0,-1 9 0 0,4-6-24 0,0 4 0 0,0-1 0 0,-3 1 0 15,3-4 33-15,0 3 3 0,0-2 0 0,0 2 0 16,0 0-36-16,0-2 0 0,0-7 0 0,0 0 0 15,0 0 22-15,0 0-2 0,0 0-1 0,0 0 0 16,0 0 46-16,0 0 10 0,0 0 1 0,0 0 1 16,0 0-45-16,0 0-10 0,0 0-2 0,-4 3 0 0,1 6-20 0,3-9 0 15,0 0 0-15,0 0 0 0,0 0 0 16,0 0 0-16,0 0 0 0,0 0 0 16,0 0-12-16,0 0-6 0,0 16-2 15,0-16-585-15</inkml:trace>
  <inkml:trace contextRef="#ctx0" brushRef="#br0" timeOffset="134128.182">21869 6586 667 0,'-7'9'13'0,"0"-3"6"0,0-3-19 0,-1 4 0 0,5-4 0 0,-4 3 0 16,7-6 45-16,-4 3 6 0,4-3 1 0,-3 10 0 16,-1-1 47-16,4 4 9 0,0-1 3 0,0 1 0 15,4-1-6-15,-1-2-1 0,-3-1 0 0,4 7 0 16,3-1-52-16,-4 7-10 0,1 0-2 0,0 10-1 15,-4 2-19-15,3 1-4 0,-3-7-1 0,0 3 0 0,-3 4-4 0,-1 2-1 16,-3-2 0-16,-4 6 0 16,4-10-30-16,-3 10-5 0,-1-7-2 0,4 4 0 0,-4-4 27 0,1-2 0 15,3-4 0-15,0-3 0 0,0 6 0 0,0-9 0 16,7 0 0-16,-4-3 0 0,4 0 0 0,0 0 0 16,0-7 0-16,0 4 0 0,0-10 46 0,0 0 14 15,4 1 4-15,-4-7 0 0,0 0-20 0,0 0-4 16,0 0-1-16,7-4 0 0,0 4-12 0,0-3-3 15,-4-3 0-15,4-6 0 0,0 8-24 0,-3-5 0 16,0 0 8-16,3 2-8 0,0-2 0 0,0 0-12 16,-4-4 2-16,4-3 1 0,0 1-9 0,0-4-2 0,0 0 0 15,1 0 0-15,-1-6 11 0,3 0 9 0,-3-3-13 0,0 3 5 16,4-4 8-16,-1 1 0 0,-2 6 0 0,2 4 0 16,1-4 0-16,-4 3 8 0,3 0-8 0,-3 3 0 15,4 4 12-15,-4-4-1 0,0 7-1 0,4-1 0 16,-4 1-10-16,0 9 10 0,3 0-10 0,1 3 10 15,-1 6-10-15,1 1-12 0,0-1 2 0,-1 4 1 16,1-1-23-16,-1 4-5 16,1 3-1-16,0 6 0 0,-8 0 38 0,4 0 0 0,0 0 0 0,-3 3 0 15,-1-3 0-15,-3 4 0 0,0 2 0 0,0 0 0 16,0-2 0-16,-3-4 0 0,-1 0 0 0,-3 3 0 16,0 0 0-16,0 0 10 0,0-9 1 0,-4 0 0 15,1 0 1-15,3-7 0 0,-4-2 0 0,4-1 0 16,0-9 9-16,0 10 3 0,0-10 0 0,0 0 0 0,0-10-7 15,-4 1-1-15,4-1 0 0,-3 7 0 0,-1-9-7 0,0-4-1 16,4-3-8-16,-3-6 12 0,-1 3-28 0,1-6-5 16,-1 6-2-16,1-3 0 15,-1 0-10-15,4 0-3 0,-4 3 0 0,8 0 0 16,-4-3-36-16,3 6-7 0,1-3-1 0</inkml:trace>
  <inkml:trace contextRef="#ctx0" brushRef="#br0" timeOffset="134776.29">22384 7112 1492 0,'-7'0'31'0,"0"0"8"0,7 0-31 0,-7 3-8 0,7-3 0 0,-7 7 0 15,-4-7 85-15,4 3 16 0,7-3 3 0,-7 0 1 16,-4 9-81-16,4-2-16 0,0-1-8 0,0 3 8 16,0 4-8-16,-4-1 10 0,1 4-10 0,-1 0 10 15,4-1-10-15,0-2 0 0,0 9 0 0,4-6 0 16,-4-1 0-16,3 1 0 0,0 0 0 0,1-4 0 0,-1 4 0 0,4-4 0 16,4 4 0-16,-4-3 0 0,3-7 0 0,5 3 8 15,-5-3-8-15,4 1 8 0,4-1 21 0,-4 0 4 16,7-9 1-16,-4 3 0 0,5 3 2 0,-5-3 1 15,4-3 0-15,0-3 0 0,4 0-5 0,-4-4-2 16,0-2 0-16,0-1 0 0,0-6-10 0,-3 7-1 16,3-4-1-16,-3 0 0 0,-1 7-18 0,1 0 8 15,-4-4-8-15,0 1 0 0,0-1 0 0,0 4 0 0,-3-1 0 0,-1 4 0 16,-3-4 0 0,4-2 0-16,-4 3 0 0,0-4 0 0,0 0 0 0,0 1 0 15,0-1 0-15,0 4-12 16,-4 0-36-16,4-1-6 0,-3 1-2 0,-1 2 0 15,1-2 21-15,-4 6 4 0,3-3 1 0,-3-4 0 0,3 7 30 0,-3-3 0 0,0 6 0 0,0 0 0 16,0 0 15-16,-3 0 2 0,3 0 1 0,-4 9 0 16,0 1-33-16,1 5-6 15,-1 4-2-15,4 3 0 0,-3 0 14 0,3 0 9 0,3-6-12 0,-3 2 12 16,3 1-22-16,1-3 2 0,-1-3 1 0,1-4 0 16,3 0-47-16,3-2-10 15,-3-1-1-15</inkml:trace>
  <inkml:trace contextRef="#ctx0" brushRef="#br0" timeOffset="135343.651">22737 7219 1242 0,'0'19'52'15,"-4"-7"-41"-15,4 7 77 16,-4-3 16-16,-3-1 4 0,4 1 0 0,-1-3-26 0,1-4-5 0,-1 7-1 0,1 3 0 16,3 6-12-16,0-10-4 0,0-15 0 0,0 0 0 15,-4 13-38-15,1-4-8 0,-1 1-2 0,4-10 0 16,0 0-12-16,0 0 0 0,0 0 0 0,0 0 0 15,0 0 0-15,0 0 12 0,0 0-1 0,0 0-1 16,0 0 27-16,0 0 6 0,0 0 1 0,0 0 0 16,0 0-16-16,0-7-4 0,0 4 0 0,4-3 0 15,-1-3-24-15,4-4 0 0,-7-3 0 0,4 1 0 16,-1-4 0-16,4 0 0 0,-3 3 0 0,-1-2 0 16,5-1 0-16,-1 0 0 0,0 0 0 0,0 0 0 15,3 4 0-15,-3-1 0 0,0 0 0 0,0 4 0 16,-3 2 0-16,3 1 0 0,0 3-14 0,-7 6 5 15,4-3 9-15,-4 3 0 0,0 0 0 0,0 0 0 16,7-4 0-16,-7 4-13 0,7 0 5 0,-7 0 8 16,0 0-11-16,3 4 11 0,1 2-8 0,3 0 8 15,-4 0 0-15,1 1 0 0,-4 2 0 0,3-3 0 16,1 4 0-16,-1-1 0 0,1 4 0 0,0-4 0 16,-1 0 0-16,1 1 0 0,-1-1 0 0,1 10 8 0,-1-3-8 0,1 3 0 15,-1-1 0-15,1 4 8 0,-4-3-8 0,3 0 0 16,1 0 0-16,-4 0 0 0,3-10 0 0,-3 7-16 15,4-1 4-15,-4-2 0 16,3-4-123-16,1 1-25 0,3-1-4 0,-3 1-686 0</inkml:trace>
  <inkml:trace contextRef="#ctx0" brushRef="#br0" timeOffset="136501.739">24896 7097 1299 0,'-8'-25'27'0,"5"15"6"15,-1 4-33-15,1 0 0 0,3-1 0 0,0 7 0 0,-4-9 59 0,1 6 5 0,3 3 0 0,-4-6 1 16,4 6-4-16,0 0-1 0,-3 0 0 0,-4 0 0 16,0 0-18-16,0 6-4 0,0-3-1 0,-1 3 0 15,1 0 17-15,0 1 3 0,0 2 1 0,0 4 0 16,0-1-20-16,0 4-4 0,0 6-1 0,0-3 0 16,0 3-19-16,0-4-4 0,0 1-1 0,0 0 0 15,3 0-9-15,-3 3 0 0,4-6 0 0,-4-1 0 16,3-2 0-16,-3 6 0 0,4-1 0 0,-4 1 0 15,3 0 0-15,-3 0 0 0,0-4 0 0,-4 1 8 16,4 0-8-16,0-4 0 0,0 1 0 0,-3 3 0 16,2-7 20-16,1 0-2 0,0-5 0 0,4 5 0 15,3-9-38-15,0 0-8 0,-11-3-2 0,11 3 0 16,0 0 18-16,-3-6 3 0,3-4 1 0,0-9 0 0,0 1 8 0,3-1 0 16,1-3 0-16,3-3 0 0,-4-7 0 0,4 4 0 15,0 6 0-15,1-6 0 16,-1 3 8-16,3 0-8 0,-3 0 10 0,4 3-10 15,-4 3 9-15,0 3-9 0,0 7 8 0,0-1-8 16,0-2 0-16,0 2 0 0,0-2 0 0,0 6 0 16,0-4 0-16,4 7 0 0,-4-3 0 0,0 6 0 15,0 0-8-15,0 0 8 0,0 0 0 0,0 6 0 16,-3-6 0-16,3 3 0 0,0-3 0 0,0 0 8 16,-4 0-8-16,-3 0 0 0,7 7 0 0,-7-7 0 0,0 0 0 15,4 3 0-15,-4-3 0 0,4 0 0 0,3 6 0 16,-4-3 0-16,1 6 0 0,-4 7 0 0,3-3 0 0,-3 2 0 15,0 1-9-15,0 6 9 0,0-6 0 0,0-1 0 16,-3-2 0-16,3 6 0 0,-4 3 0 0,1-7 0 0,-1-2 0 0,1-1 0 16,3 1 0-16,-4-4 0 0,0-5 0 0,4-4 0 15,0 0 0-15,0 0 0 0,0 0 0 0,0 0 0 16,4-10 0-16,0 1 0 0,-1-4 0 0,4 1 0 16,-3-1 0-16,3-3 11 0,0 1-3 0,0-4-8 15,0 0 0-15,0 0 0 0,4 4-10 0,-1-7 10 16,1 6 0-16,-4 3 0 0,3 1 0 0,-3-1 8 15,0-2-8-15,4 5 0 0,-4-5 0 0,4 2-11 16,-4 4 1-16,-4-1 0 0,4 4 0 0,-3 3 0 16,-4 3 10-16,7-6 0 0,-4-1 0 0,-3 7 0 15,0 0 0-15,0 0 0 0,0 7 0 0,0 2-8 16,0 0 8-16,0 7-8 0,4-3 8 0,-4 2-8 16,3 1 8-16,-3-4 0 0,0-2 0 0,0 6 0 15,4-1 0-15,0 4 0 0,-1 3 0 0,-3 0 0 16,4 0 0-16,-8-3 11 0,4 6-3 0,-3-6 0 0,3-4-8 0,-4 4 0 15,0 0 0-15,1-3 0 0,-1-1 0 0,1 1 0 16,3 0 0-16,-4-4 0 0,4-2 0 0,0-1 0 16,4 0 0-16,-4 4 0 0,0-7-18 0,0-6-6 15,0 0 0-15,0 0-1 16,0 0-159-16,0 0-31 0,0 0-6 0,0 0-2 0</inkml:trace>
  <inkml:trace contextRef="#ctx0" brushRef="#br0" timeOffset="137113.345">25368 7178 1523 0,'0'0'32'0,"-7"0"7"0,-3 0-31 0,3 0-8 0,-4 0 0 0,4 3 0 16,-4-3 48-16,1 7 8 0,-1-4 1 0,1-3 1 15,-1 3 1-15,0-6 0 0,4 3 0 0,-3-3 0 16,3 3-11-16,0 0-3 0,0 0 0 0,7 0 0 16,-11 0-25-16,11 0-4 0,0 0-2 0,-7 0 0 15,7 0 4-15,-7 3 1 0,3 3 0 0,1 0 0 16,-4 4-19-16,3-1 8 0,1 7-8 0,-1-4 0 15,4-2 0-15,-3-1 0 0,3 4 0 0,-4-4 0 0,4 0 0 0,-3-2 0 16,3-7 0-16,0 6 0 0,0 7 20 0,3-4-4 16,-3 0 0-16,4 1 0 0,-1-7 4 0,1 6 0 15,-1-2 0-15,1-4 0 0,3 3-4 0,0-6 0 16,0-6 0-16,0 6 0 0,0 0 20 0,0-3 3 16,4 3 1-16,-1-7 0 0,-3-2-32 0,4 6-8 15,0-7 0-15,-1 1 0 0,1 0 0 0,-4-1 0 0,3-2 0 0,-3-1 0 16,-3 1-10-16,3 2-3 15,-4 1-1-15,1-1 0 0,0 1-4 0,-1-1-1 0,1-2 0 0,-1 3 0 16,1 2 2-16,-4 1 0 0,0 6 0 0,0 0 0 16,0 0 9-16,0 0 8 0,0-3-12 0,0 3 12 15,0 0-20-15,0 0 4 0,0 0 0 0,0 0 0 16,3 6-1-16,1-3 0 0,-4 7 0 0,3-1 0 16,-3 7 17-16,0-4 0 0,0 10 0 0,4-3 0 15,-4-3 0-15,3 6 8 0,-3 6-8 0,0 6 12 16,0-2-4-16,4-13 0 0,-4-16-8 0,0 3 12 15,0 3-12-15,0 1 9 0,3-1-9 0,-3 1 8 16,4-1-8-16,-1 0 0 0,1 1-12 0,-1-1 12 16,1-3-234-16,3 1-39 0,11 2-8 15,-4-6-2-15</inkml:trace>
  <inkml:trace contextRef="#ctx0" brushRef="#br0" timeOffset="137558.907">25665 7241 1009 0,'0'9'20'0,"0"-2"8"0,0 2-28 16,0 0 0-16,0 1 0 0,0-1 0 0,0 4 99 0,0-4 14 0,0 4 3 0,0-4 1 16,0 1-1-16,0-1 0 0,0-9 0 0,0 16 0 15,-4 2-41-15,4-2-9 0,0-16-2 0,0 0 0 16,0 9-41-16,0 1-9 0,4-1-2 0,-1 1 0 16,-3-1-2-16,4 1-1 0,3-1 0 0,-4 0 0 15,4 1-9-15,4-1 10 0,-4 1-10 0,0-4 10 16,0 0-10-16,4 0 8 0,-4-3-8 0,3 1 8 15,4-1 4-15,-3-3 1 0,3 0 0 0,-3 0 0 16,3-3 15-16,-4-4 4 0,4 1 0 0,1-6 0 16,-5 8-2-16,4-5 0 0,-3-7 0 0,3 7 0 15,-7 0-1-15,4-7 0 0,-4 0 0 0,0-3 0 16,0-3-29-16,0 4 0 0,-4-7 0 0,1 6-10 16,-4-3 10-16,0 0 0 0,0 0 0 0,-4 0 0 15,1-6-51-15,3 6-5 0,-7-3 0 0,3 3-1 16,1 3-63-16,3 0-12 0,-4 0-2 0</inkml:trace>
  <inkml:trace contextRef="#ctx0" brushRef="#br0" timeOffset="138159.196">26190 7040 1314 0,'0'0'37'0,"0"0"8"0,0 10-36 0,-3-4-9 0,3 0 0 0,-4 0 0 15,4-6 53-15,0 10 9 0,0-10 2 0,-3 9 0 16,3 1 0-16,-4 5 0 0,4-2 0 0,0 3 0 16,0-1 0-16,0-2 0 0,0 2 0 0,0 1 0 15,0-3 0-15,0 5 0 0,4-2 0 0,-4 0 0 16,0 0-30-16,3-1-6 0,1-2 0 0,-1 2-1 15,1 1-19-15,-1 0-8 0,4 3 8 0,-3-1-8 16,3 1 0-16,0 0 0 0,-3 3 0 0,3-3 0 0,-4 0 12 0,1-1-4 16,-1-5 0-16,1-1 0 0,-4 1-8 0,3-7 0 15,-3-6 0-15,4 10 0 0,-4-4 0 0,0-6 8 16,0 0-8-16,0 0 8 0,0 0 0 0,7-3 0 16,-4-3 0-16,1-4 0 15,-1-2-8-15,1-1 0 0,-1-3 0 0,4-2 0 0,-3 2 12 16,0 0 0-16,3 1 0 0,-4-4 0 15,1 0-12-15,-1 0 0 0,1 0 0 0,-1-9 0 0,1 12 18 16,-4-2 2-16,3-4 0 0,-3 3 0 0,4-3-20 0,-4 3 0 0,3 7 0 0,-3-7 0 16,4 6 0-16,-1-2 0 0,-3 5 0 15,4-2 0 1,-1 2-25-16,1 4-9 0,0-4-2 0,3 1 0 16,-4 0-90-16,1-1-18 0,3 1-4 0,0-1-1 15,-4-2-37-15,1 2-7 0,3-2-2 0</inkml:trace>
  <inkml:trace contextRef="#ctx0" brushRef="#br0" timeOffset="138692.988">26691 7219 1616 0,'0'0'46'0,"0"0"10"16,0 0-45-16,0 0-11 0,-3-6 0 0,-4 6 0 16,0 0 64-16,-4 0 12 0,4 6 1 0,-7-6 1 15,3 3-46-15,1-3-10 0,-1 6-2 0,-3-3 0 16,0-3 9-16,0 7 2 0,0-4 0 0,3 3 0 15,0-3-11-15,1 10-3 0,3-4 0 0,0 4 0 16,0-4-4-16,3 7-1 0,1-4 0 0,3 4 0 0,0 3-12 0,0-3 9 16,-4-1-9-16,8 4 8 0,-1-3 9 0,1 3 2 0,6-7 0 15,-3 4 0-15,0-4-1 0,0 4 0 16,0-7 0-16,-3 4 0 0,3-4-2 0,4-6-1 0,-1 4 0 16,-3-10 0-16,4-1-3 0,-1-2-1 0,1-3 0 15,0-7 0-15,-1 4 17 0,1-4 4 0,-1 0 1 16,1-3 0-1,0-3-52-15,-4 4-10 0,3-7-3 0,-3 0 0 0,0 6 20 0,0-3 3 0,-3 0 1 0,-1 0 0 16,1 0 8-16,-4 0 0 0,0 0 0 0,0 6 0 16,0 1 0-16,0 5-10 0,0 1 10 0,0 9 0 15,0 0-23-15,0 0 3 0,3 9 0 0,-3 1 0 16,0 5-15-16,0 4-2 0,0 3-1 0,0-3 0 16,0 3 26-16,-3-3 12 0,3-7-10 0,0 7 10 15,0-3 0-15,0 3 0 0,3-1 0 0,1 7 0 16,0-3 0-16,-1 0 0 0,-3 3 0 0,4-3-12 15,-1-3 12-15,4 3 0 0,-3-3-10 0</inkml:trace>
  <inkml:trace contextRef="#ctx0" brushRef="#br0" timeOffset="139054.21">26973 7231 1552 0,'0'10'44'0,"-3"-1"10"0,-1 1-43 0,4-10-11 0,0 0 0 0,0 0 0 16,0 0 97-16,0 0 18 0,0 0 3 0,0 0 1 15,-3 6-59-15,3 3-11 0,-4 1-2 0,1-1-1 16,3 4-29-16,-4-1-5 0,4 1-2 0,-3 3 0 16,3-1-10-16,0 4 0 0,0 0 0 0,0 0 0 15,0 3 0-15,0-4 0 0,0 1 0 0,0 0 0 16,3-6-40-16,-3 5-4 0,0-2-1 0</inkml:trace>
  <inkml:trace contextRef="#ctx0" brushRef="#br0" timeOffset="139233.515">26973 6720 1624 0,'-7'7'46'0,"4"-4"10"0,-1 6-45 15,1-3-11-15,3 4 0 0</inkml:trace>
  <inkml:trace contextRef="#ctx0" brushRef="#br0" timeOffset="139910.313">27481 7156 1393 0,'-17'-3'28'0,"10"0"9"16,3 0-29-16,-3 3-8 0,0-3 0 0,-4 0 0 16,4 3 72-16,-3 0 12 0,-1 0 4 0,1 3 0 15,3 0-61-15,-4 0-12 0,4 0-3 0,0 3 0 16,0 1 39-16,0-1 7 0,0-3 2 0,0 6 0 15,3-2-13-15,1 2-3 0,-1-6 0 0,1 7 0 16,-1-1-19-16,1 0-4 0,3 1-1 0,-8-1 0 16,8 1-4-16,0-10 0 0,-3 9-1 0,3-9 0 0,-4 6 5 0,4 4 0 0,0-10 1 15,0 9 0-15,0-9-10 0,-3 6-3 0,3-6 0 16,0 10 0-16,0-10 2 0,0 9 0 0,0 1 0 16,0-10 0-16,0 0-10 0,0 0 0 0,0 0 0 0,0 0 8 15,0 0-8-15,0 0 0 0,3 6 9 0,-3-6-9 16,0 0 12-16,0 0-3 0,0 0 0 0,0 0 0 15,0 0-9-15,0 0 0 0,4 3 0 0,-4-3 0 16,0 0 18-16,0 0 2 0,7 10 0 0,-7-10 0 16,0 0-7-16,4 6-1 0,-4-6 0 0,0 0 0 15,3 3-12-15,-3-3 0 0,0 0 0 0,7 9 0 16,-3-2 0-16,-4-4 0 0,3 6 0 0,1-3 0 16,-1 1-13-16,1 2-6 0,-1-3-1 0,1 1 0 15,-1 2 20-15,1 0 0 0,-4 4 0 0,3-4 0 16,-3 4-13-16,0-4 1 0,0 7 0 0,0-3 0 15,0 5 12-15,0-2 0 0,0 0 0 0,-3-4 0 16,3 1 0-16,-4-1 0 0,1-2 0 0,-1-1 0 16,1 1 23-16,-1-1 7 0,1 7 2 0,-1-7 0 15,1-3-32-15,3 1 0 0,0-7 0 0,-7 3 0 16,7-3-20-16,-4 3-9 0,-3 0-3 0,0-3 0 16,0 0 0-16,0-6 0 0,0 3 0 0,-4-7 0 15,4 1-118-15,-3-4-24 0,-5-2-5 0</inkml:trace>
  <inkml:trace contextRef="#ctx0" brushRef="#br0" timeOffset="140615.26">23178 7115 933 0,'-11'0'19'0,"0"0"6"0,1 0-25 16,-1 0 0-16,4-3 0 0,7 3 0 0,0 0 39 0,0 0 2 0,-3-6 1 0,3 6 0 15,0 0 4-15,-7 0 1 0,7 0 0 0,-8 0 0 16,1 0-4-16,0 0-1 0,0 6 0 0,4-3 0 16,-4 7-2-16,3 2-1 0,1 1 0 0,-4 0 0 15,3-1-31-15,1 1-8 0,-5-1 0 0,5-2 0 16,-4 2 0-16,3 4 0 0,-3-4 0 0,4 7 0 15,-1-3 32-15,4 3 6 0,-3-1 1 0,6-2 0 16,-3 3-39-16,4 0 0 0,-4-4 0 0,7 1 0 16,-4 3 0-16,4-3-13 0,0 2 3 0,1-5 1 15,-1 6-129-15,0 0-26 0</inkml:trace>
  <inkml:trace contextRef="#ctx0" brushRef="#br0" timeOffset="141159.97">23202 7269 656 0,'-7'19'18'0,"0"-3"6"0,4-1-24 0,-4 1 0 0,3-3 0 0,-3-4 0 15,7 0 43-15,0 7 4 0,3-3 1 0,-3-4 0 16,4-3 12-16,-4-6 4 0,0 0 0 0,0 10 0 15,0-10-52-15,0 0-12 0,0 0 0 0,0 0 0 16,0 0 54-16,0 0 8 0,4 3 2 0,-4-3 0 16,7-3-52-16,-4-1-12 0,1-2 0 0,-1-3 0 15,1-4 0-15,-1 1 0 0,4-1 0 0,-3-2 0 16,3 2 0-16,-4 0 0 0,4 1 0 0,-3-1 0 16,-1 1 0-16,1 2 0 0,-4-2 0 0,4 6 0 15,-1-1 0-15,1 4 0 0,-1-3 0 0,-3 6 0 16,0 0 0-16,0 0 0 0,0 0 0 0,0 0 0 15,0 0 0-15,7 9 0 0,0-2 0 0,-3-1 0 16,-4-6 0-16,7 6 0 0,-7-6 0 0,3 6 0 16,4 4 0-16,0-1 0 0,0 1 0 0,1 2 0 15,-1 1 0-15,0-4 0 0,0 10 0 0,0-10 0 16,0 7 0-16,-4 0 0 0,1-4 0 0,-1 1 0 16,1-1-48-16,-4 4-13 0,0-3-3 0,0 2 0 15,0-2 12-15,-4 2 3 0,4 1 0 0</inkml:trace>
  <inkml:trace contextRef="#ctx0" brushRef="#br0" timeOffset="141650.296">23453 7401 1150 0,'0'0'24'0,"0"0"6"0,0-3-30 0,0 3 0 0,0-7 0 0,0 7 0 16,0-3 45-16,0 3 3 0,3-3 1 0,-3 3 0 15,0 0-17-15,0 0-4 0,0 0-1 0,0 0 0 16,0 0-7-16,0 0-2 0,0 0 0 0,0 0 0 15,0 0 6-15,0 0 2 0,0 0 0 0,0 0 0 16,0 0-26-16,0 0 0 0,4 6-12 0,-4-6 12 16,0 0 0-16,0 0 0 0,3 7 0 0,-3-7 0 15,0 0 0-15,0 0 0 0,0 0 0 0,4 3 0 16,-1-3 21-16,1-3 12 0,3-4 3 0,0 4 0 16,-4 0-28-16,1 3-8 0,3 3 0 0,-3-3 0 0,3 0 0 0,-4 0 0 15,4-3 0-15,-3 3 0 0,-4 0 0 16,0 0 0-16,0 0 0 0,0 0 0 15,0 0-24-15,7 3-11 0,-7-3-2 0,3 7-1 0,-3-7 38 0,0 6 0 0,0 0 0 0,0 0 0 32,0 1-59-32,0-1-4 0,0 3-1 0,0-9 0 0,0 7 52 0,0-7 12 0,0 0 0 0,-3 6 0 15,3-6 0-15,0 0 0 0,0 0 0 0,0 0 0 16,0 0 0-16,0 0 0 0,0 0 0 0,0 0 0 16,0 0-54-16,0 0-8 0</inkml:trace>
  <inkml:trace contextRef="#ctx0" brushRef="#br0" timeOffset="143010.294">23467 7241 1033 0,'0'0'21'0,"0"0"6"16,0 0-27-16,0 0 0 0,0 0 0 0,0 0 0 16,0 0 49-16,0 0 5 0,-4 9 1 0,4-9 0 15,0 0-17-15,0 0-3 0,0 0-1 0,0 0 0 16,4 7 16-16,-1-4 3 0,1 3 1 0,-1 0 0 0,1 1-3 0,-1-4-1 15,1 0 0-15,-1 0 0 0,1 3-28 0,3 0-6 0,-3 1 0 0,3-1-1 16,0-3 39-16,0 0 8 0,-4-3 2 0,4 0 0 16,0 0-52-16,0 0-12 0,0-3 0 0,1 0 0 15,-5 3 0-15,4-3 0 0,-3 3 0 0,3-3 0 16,0-4 31-16,-4 1 3 0,8-3 1 0,-4 3 0 16,0-4-25-16,0 4-10 0,-3 3 8 0,3-7-8 15,0 7 0-15,-4-3 0 0,4-4 0 0,-3 1 0 16,-4 6 0-16,0-3 0 0,0-4 0 0,0 10 0 15,0 0-26-15,0 0-10 0,0 0-3 16,0 0 0-16,-7-3-20 0,0-3-4 16,0 3-1-16,0 0 0 0,0-1 52 0,-1 1 12 0,-2 0 0 0,3 0 0 15,0 6 0-15,0 0-9 0,3 4 9 0,-3 2-8 16,0-3 8-16,0 1-12 0,0 2 12 0,0 0-12 16,0 1 12-16,0 2 0 0,0 1 0 0,0 3 0 15,0-1 8-15,3 1 1 0,-3 0 0 0,4-4 0 16,-1 7-22-16,0 0-5 0,1 0-1 0,-1-4 0 15,4 4 19-15,0-3 0 0,4-1 0 0,-4 4 0 16,3-6 0-16,5 6 0 0,-1-1 0 0,0-2 0 16,3 0 0-16,1-1 0 0,-1-2 0 0,1-4 0 15,-4 1 0-15,4-1 0 0,-4-3 0 0,3-2 0 16,-3 5-91-16,0 0-14 0</inkml:trace>
  <inkml:trace contextRef="#ctx0" brushRef="#br0" timeOffset="143361.173">23869 6752 1579 0,'0'0'32'0,"0"0"10"0,0 0-34 0,0 0-8 0,0 0 0 0,0 0 0 16,0 0 53-16,3 9 9 0,-3 4 2 0,4-1 0 16,0 1 0-16,3 2 0 0,0-2 0 0,-4 6 0 15,4 0-1-15,-3 3 0 0,3 0 0 0,-4-1 0 16,1 1-50-16,3 7-13 0,-7-4 0 0,3 3 0 15,-3-3 0-15,0 0 0 0,0 3 0 0,-3 1 0 16,-4-1 0-16,3 0 0 0,1 3 0 0,-4 1 0 16,0-1 0-16,0-3 0 0,-4 1-12 0,4-1 12 15,3 0-104-15,-3-3-14 0,4 0-2 0</inkml:trace>
  <inkml:trace contextRef="#ctx0" brushRef="#br0" timeOffset="144262.194">27788 6899 695 0,'0'0'29'16,"0"10"-29"-1,-3-1 73-15,-1 0 9 0,1 1 2 0,3-4 0 16,-4 3 16-16,4 1 3 0,0-10 1 0,-3 9 0 16,-1 1-34-16,1-1-6 0,-1 4-2 0,1-1 0 15,-4-2 3-15,3 5 1 0,0-5 0 0,1 5 0 16,-1 4-32-16,-3 0-6 0,0 0-2 0,4 3 0 15,-4 0-12-15,3 0-2 0,1-7-1 0,-4 10 0 0,3-3-11 0,1 7 0 16,-1-4 0-16,0 0 0 0,1 0 0 0,-1-3 0 16,1 6 0-16,-1-3 0 0,1-3 0 0,3-3 0 15,-4-7 0-15,1 7 0 0,3-3-12 0,0-4-5 0,0-2-1 16,3-1 0 0,1 7-118-16,3 3-24 0,0-4-5 0</inkml:trace>
  <inkml:trace contextRef="#ctx0" brushRef="#br0" timeOffset="144810.976">27869 7297 1029 0,'0'0'21'0,"0"0"6"15,0 0-27-15,0 7 0 0,0 2 0 0,0-9 0 16,0 0 19-16,0 0-2 0,0 0 0 0,0 0 0 15,0 0 38-15,0 0 7 0,0 0 2 0,4 6 0 16,-4-6-8-16,4 3 0 0,-1 4-1 0,4-4 0 16,0-3-37-16,0 0-7 0,0 0-2 0,0-3 0 0,0 0 31 0,0-1 5 0,-3 1 2 0,3-3 0 15,-3-3-38-15,3-1-9 16,-4 1 0-16,1-7 0 0,-1 4 0 0,1-4 0 0,-1-3 0 0,1 0 0 16,-4 10 0-16,0-7 0 0,3 4 0 0,-3-1 0 15,-3 4 16-15,3-1 0 0,0 1 1 0,0 9 0 16,0 0 36-16,0 0 7 0,0 0 2 0,-14 6 0 15,7 0-48-15,-4 4-14 0,0 2 0 0,4 1 8 16,0 3-8-16,0-1-15 0,0 1 4 0,4-4 1 16,-4 7 10-16,0 0 14 0,3 0-3 0,-3 0-1 15,0-4-10-15,3 1 0 0,1 3 0 0,-4 0 0 16,3-4 0-16,1 1 0 0,3 0 0 0,-4-4 0 16,4 4 0-16,0-3 0 0,4 2 0 0,-1-2 0 15,1 2 53-15,-1-5 9 0,4 2 2 0,-3 1 0 16,3-4-154-16,-3 1-30 0,-1-4-7 0</inkml:trace>
  <inkml:trace contextRef="#ctx0" brushRef="#br0" timeOffset="145258.125">28268 6814 1337 0,'0'0'28'0,"0"0"6"0,0 0-34 15,0 0 0-15,0 0 0 0,0 4 0 0,0 5 109 0,4-3 15 0,-4 4 4 0,3-7 0 16,1 6-52-16,-1 1-9 0,1-1-3 0,-1 0 0 16,1 1-19-16,-1-1-4 0,4 1-1 0,-3 5 0 15,-1 1-20-15,4 0-5 0,1-4-1 0,-1 7 0 16,0 6-14-16,0-6 8 0,0 6-8 0,0-6 0 16,0 6 0-16,-4-3 0 0,4-3 0 0,-3 3 0 15,-4 3 0-15,4-3 14 0,-4 6-4 0,-4 6-1 16,0-2-9-16,4-1 0 0,-3-3 0 0,-1 7 0 15,1-4-31-15,-4 1-8 0,0-4-1 0,0 6-1 16,-4-2 17-16,1-4 3 0,-1 3 1 0,0 1 0 16,1-7 20-16,-1 0-9 0,-3-3 9 0,4 0 0 15,-5-4-58-15,5 7-5 0,-4-6-1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7630A-5A2F-4584-8816-CCD6A453D52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6E12E-BE82-4B09-BB9E-89B249022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6E12E-BE82-4B09-BB9E-89B249022A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6E12E-BE82-4B09-BB9E-89B249022A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6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There is a bad (</a:t>
            </a:r>
            <a:r>
              <a:rPr lang="en-US" dirty="0" err="1"/>
              <a:t>mauvais</a:t>
            </a:r>
            <a:r>
              <a:rPr lang="en-US" dirty="0"/>
              <a:t>) pencil in our classroom. That is the bad pencil.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28D937-7611-4B0B-B865-FB545D338916}"/>
                  </a:ext>
                </a:extLst>
              </p14:cNvPr>
              <p14:cNvContentPartPr/>
              <p14:nvPr/>
            </p14:nvContentPartPr>
            <p14:xfrm>
              <a:off x="1140480" y="2329200"/>
              <a:ext cx="10334160" cy="2584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28D937-7611-4B0B-B865-FB545D3389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1120" y="2319840"/>
                <a:ext cx="10352880" cy="260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071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Canadienne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Canadiennes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y a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Canadienne dans </a:t>
            </a:r>
            <a:r>
              <a:rPr lang="en-US" dirty="0" err="1"/>
              <a:t>notre</a:t>
            </a:r>
            <a:r>
              <a:rPr lang="en-US" dirty="0"/>
              <a:t> salle de class.</a:t>
            </a:r>
          </a:p>
          <a:p>
            <a:pPr marL="0" indent="0">
              <a:buNone/>
            </a:pPr>
            <a:r>
              <a:rPr lang="en-US" dirty="0"/>
              <a:t>Il y a deux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Canadiennes</a:t>
            </a:r>
            <a:r>
              <a:rPr lang="en-US" dirty="0"/>
              <a:t> dans ma </a:t>
            </a:r>
            <a:r>
              <a:rPr lang="en-US" dirty="0" err="1"/>
              <a:t>famille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canadienne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canadiennes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A71D4E-DC4D-4932-A055-13AAA34A9A80}"/>
                  </a:ext>
                </a:extLst>
              </p14:cNvPr>
              <p14:cNvContentPartPr/>
              <p14:nvPr/>
            </p14:nvContentPartPr>
            <p14:xfrm>
              <a:off x="951120" y="2156400"/>
              <a:ext cx="9267840" cy="661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A71D4E-DC4D-4932-A055-13AAA34A9A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1760" y="2147040"/>
                <a:ext cx="9286560" cy="68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15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y a </a:t>
            </a:r>
            <a:r>
              <a:rPr lang="en-US" dirty="0" err="1"/>
              <a:t>une</a:t>
            </a:r>
            <a:r>
              <a:rPr lang="en-US" dirty="0"/>
              <a:t> carte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y a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cartes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y a des </a:t>
            </a:r>
            <a:r>
              <a:rPr lang="en-US" dirty="0" err="1"/>
              <a:t>cartes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948C-DFBB-4688-8D4B-55485A15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B066-E42F-40CF-BAA9-0D3AB7AC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bibliothèque</a:t>
            </a:r>
            <a:r>
              <a:rPr lang="en-US" dirty="0"/>
              <a:t>	   </a:t>
            </a:r>
            <a:r>
              <a:rPr lang="en-US" dirty="0" err="1"/>
              <a:t>grande</a:t>
            </a:r>
            <a:r>
              <a:rPr lang="en-US" dirty="0"/>
              <a:t>     </a:t>
            </a:r>
            <a:r>
              <a:rPr lang="en-US" dirty="0" err="1"/>
              <a:t>une</a:t>
            </a:r>
            <a:r>
              <a:rPr lang="en-US" dirty="0"/>
              <a:t> corbeille	   je </a:t>
            </a:r>
            <a:r>
              <a:rPr lang="en-US" dirty="0" err="1"/>
              <a:t>m’appelle</a:t>
            </a:r>
            <a:r>
              <a:rPr lang="en-US" dirty="0"/>
              <a:t>    </a:t>
            </a:r>
            <a:r>
              <a:rPr lang="en-US" dirty="0" err="1"/>
              <a:t>vingt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examen</a:t>
            </a:r>
            <a:r>
              <a:rPr lang="en-US" dirty="0"/>
              <a:t>	     un </a:t>
            </a:r>
            <a:r>
              <a:rPr lang="en-US" dirty="0" err="1"/>
              <a:t>copain</a:t>
            </a:r>
            <a:r>
              <a:rPr lang="en-US" dirty="0"/>
              <a:t>	      </a:t>
            </a:r>
            <a:r>
              <a:rPr lang="en-US" dirty="0" err="1"/>
              <a:t>D’où</a:t>
            </a:r>
            <a:r>
              <a:rPr lang="en-US" dirty="0"/>
              <a:t> </a:t>
            </a:r>
            <a:r>
              <a:rPr lang="en-US" dirty="0" err="1"/>
              <a:t>êtes-vous</a:t>
            </a:r>
            <a:r>
              <a:rPr lang="en-US" dirty="0"/>
              <a:t>?     </a:t>
            </a:r>
            <a:r>
              <a:rPr lang="en-US" dirty="0" err="1"/>
              <a:t>C’est</a:t>
            </a:r>
            <a:r>
              <a:rPr lang="en-US" dirty="0"/>
              <a:t>     bonjour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bien	</a:t>
            </a:r>
            <a:r>
              <a:rPr lang="en-US" dirty="0" err="1"/>
              <a:t>quatre</a:t>
            </a:r>
            <a:r>
              <a:rPr lang="en-US" dirty="0"/>
              <a:t>-</a:t>
            </a:r>
            <a:r>
              <a:rPr lang="en-US" dirty="0" err="1"/>
              <a:t>vingt</a:t>
            </a:r>
            <a:r>
              <a:rPr lang="en-US" dirty="0"/>
              <a:t>-dix	un bureau	un garçon	  </a:t>
            </a:r>
            <a:r>
              <a:rPr lang="en-US" dirty="0" err="1"/>
              <a:t>française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y a	 cahier	</a:t>
            </a:r>
            <a:r>
              <a:rPr lang="en-US" dirty="0" err="1"/>
              <a:t>polie</a:t>
            </a:r>
            <a:r>
              <a:rPr lang="en-US" dirty="0"/>
              <a:t>	     madame	      comment </a:t>
            </a:r>
            <a:r>
              <a:rPr lang="en-US" dirty="0" err="1"/>
              <a:t>allez-vous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un livre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élève</a:t>
            </a:r>
            <a:r>
              <a:rPr lang="en-US" dirty="0"/>
              <a:t>       je </a:t>
            </a:r>
            <a:r>
              <a:rPr lang="en-US" dirty="0" err="1"/>
              <a:t>m’appelle</a:t>
            </a:r>
            <a:r>
              <a:rPr lang="en-US" dirty="0"/>
              <a:t>	merci	  de </a:t>
            </a:r>
            <a:r>
              <a:rPr lang="en-US" dirty="0" err="1"/>
              <a:t>rien</a:t>
            </a:r>
            <a:r>
              <a:rPr lang="en-US" dirty="0"/>
              <a:t>     </a:t>
            </a:r>
            <a:r>
              <a:rPr lang="en-US" dirty="0" err="1"/>
              <a:t>soixante</a:t>
            </a:r>
            <a:r>
              <a:rPr lang="en-US" dirty="0"/>
              <a:t>-seize</a:t>
            </a:r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montre</a:t>
            </a:r>
            <a:r>
              <a:rPr lang="en-US" dirty="0"/>
              <a:t>	     </a:t>
            </a:r>
            <a:r>
              <a:rPr lang="en-US" dirty="0" err="1"/>
              <a:t>Canadien</a:t>
            </a:r>
            <a:r>
              <a:rPr lang="en-US" dirty="0"/>
              <a:t>	      au revoir	      </a:t>
            </a:r>
            <a:r>
              <a:rPr lang="en-US" dirty="0" err="1"/>
              <a:t>s’il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plait      </a:t>
            </a:r>
            <a:r>
              <a:rPr lang="en-US" dirty="0" err="1"/>
              <a:t>polie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ami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calculatrice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horloge</a:t>
            </a:r>
            <a:r>
              <a:rPr lang="en-US" dirty="0"/>
              <a:t>	   </a:t>
            </a:r>
            <a:r>
              <a:rPr lang="en-US" dirty="0" err="1"/>
              <a:t>Française</a:t>
            </a:r>
            <a:r>
              <a:rPr lang="en-US" dirty="0"/>
              <a:t>   </a:t>
            </a:r>
            <a:r>
              <a:rPr lang="en-US" dirty="0" err="1"/>
              <a:t>vieux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cinquante-huit</a:t>
            </a:r>
            <a:r>
              <a:rPr lang="en-US" dirty="0"/>
              <a:t>	Canadienne	    un </a:t>
            </a:r>
            <a:r>
              <a:rPr lang="en-US" dirty="0" err="1"/>
              <a:t>ordinateur</a:t>
            </a:r>
            <a:r>
              <a:rPr lang="en-US" dirty="0"/>
              <a:t>	 </a:t>
            </a:r>
            <a:r>
              <a:rPr lang="en-US" dirty="0" err="1"/>
              <a:t>jeune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intelligent	</a:t>
            </a:r>
            <a:r>
              <a:rPr lang="en-US" dirty="0" err="1"/>
              <a:t>canadien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amie</a:t>
            </a:r>
            <a:r>
              <a:rPr lang="en-US" dirty="0"/>
              <a:t>       </a:t>
            </a:r>
            <a:r>
              <a:rPr lang="en-US" dirty="0" err="1"/>
              <a:t>poli</a:t>
            </a:r>
            <a:r>
              <a:rPr lang="en-US" dirty="0"/>
              <a:t>	    </a:t>
            </a:r>
            <a:r>
              <a:rPr lang="en-US" dirty="0" err="1"/>
              <a:t>soixante</a:t>
            </a:r>
            <a:r>
              <a:rPr lang="en-US" dirty="0"/>
              <a:t>-six</a:t>
            </a:r>
          </a:p>
          <a:p>
            <a:pPr marL="0" indent="0">
              <a:buNone/>
            </a:pPr>
            <a:r>
              <a:rPr lang="en-US" dirty="0" err="1"/>
              <a:t>paresseux</a:t>
            </a:r>
            <a:r>
              <a:rPr lang="en-US" dirty="0"/>
              <a:t>	</a:t>
            </a:r>
            <a:r>
              <a:rPr lang="en-US" dirty="0" err="1"/>
              <a:t>trente</a:t>
            </a:r>
            <a:r>
              <a:rPr lang="en-US" dirty="0"/>
              <a:t>-et-un	   bon	    </a:t>
            </a:r>
            <a:r>
              <a:rPr lang="en-US" dirty="0" err="1"/>
              <a:t>heureux</a:t>
            </a:r>
            <a:r>
              <a:rPr lang="en-US" dirty="0"/>
              <a:t>	   belle    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fatigué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98234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C91E-A7EC-4A9A-8B59-47445186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B6735-FB7C-4BAD-8E42-AA816B64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8706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beautiful, intelligent Canadian woman is in a classroom with (avec) a map and a back-pack.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 pour l’examen</a:t>
            </a:r>
          </a:p>
          <a:p>
            <a:pPr marL="0" indent="0" algn="ctr">
              <a:buNone/>
            </a:pPr>
            <a:r>
              <a:rPr lang="fr-FR" dirty="0"/>
              <a:t>Le jeu de tapette-à-mouche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first exam of the year will be Wednesday: September 16.</a:t>
            </a:r>
          </a:p>
          <a:p>
            <a:pPr marL="0" indent="0">
              <a:buNone/>
            </a:pPr>
            <a:r>
              <a:rPr lang="en-US" dirty="0"/>
              <a:t>It will cover all material covered in class and via homework in </a:t>
            </a:r>
            <a:r>
              <a:rPr lang="en-US" dirty="0" err="1"/>
              <a:t>Unité</a:t>
            </a:r>
            <a:r>
              <a:rPr lang="en-US" dirty="0"/>
              <a:t> 1.</a:t>
            </a:r>
          </a:p>
          <a:p>
            <a:pPr marL="0" indent="0">
              <a:buNone/>
            </a:pPr>
            <a:r>
              <a:rPr lang="en-US" dirty="0"/>
              <a:t>Important things to review are</a:t>
            </a:r>
          </a:p>
          <a:p>
            <a:pPr marL="0" indent="0">
              <a:buNone/>
            </a:pPr>
            <a:r>
              <a:rPr lang="en-US" dirty="0"/>
              <a:t>	all vocabulary on p 44.</a:t>
            </a:r>
          </a:p>
          <a:p>
            <a:pPr marL="0" indent="0">
              <a:buNone/>
            </a:pPr>
            <a:r>
              <a:rPr lang="en-US" dirty="0"/>
              <a:t>	definite and indefinite articles / number and gender</a:t>
            </a:r>
          </a:p>
          <a:p>
            <a:pPr marL="0" indent="0">
              <a:buNone/>
            </a:pPr>
            <a:r>
              <a:rPr lang="en-US" dirty="0"/>
              <a:t>	numbers 0-100</a:t>
            </a:r>
          </a:p>
          <a:p>
            <a:pPr marL="0" indent="0">
              <a:buNone/>
            </a:pPr>
            <a:r>
              <a:rPr lang="en-US" dirty="0"/>
              <a:t>	conjugation of verb </a:t>
            </a: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adjectives / number and gender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vs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vs </a:t>
            </a:r>
            <a:r>
              <a:rPr lang="en-US" dirty="0" err="1"/>
              <a:t>il</a:t>
            </a:r>
            <a:r>
              <a:rPr lang="en-US" dirty="0"/>
              <a:t> y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population of France is approximately 65 million people.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0801" y="2248930"/>
            <a:ext cx="3776662" cy="3311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120" y="2075935"/>
            <a:ext cx="3597929" cy="357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6F09CC-4A10-4C3A-A630-12667977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89F8D-818A-4EB8-9D0B-20F5C160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552"/>
            <a:ext cx="10515600" cy="52874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Conjugate the verb </a:t>
            </a:r>
            <a:r>
              <a:rPr lang="en-US" dirty="0" err="1"/>
              <a:t>être</a:t>
            </a:r>
            <a:r>
              <a:rPr lang="en-US" dirty="0"/>
              <a:t> in the present tense showing the subject pronouns.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____________________		________________________</a:t>
            </a:r>
          </a:p>
          <a:p>
            <a:pPr marL="0" indent="0">
              <a:buNone/>
            </a:pPr>
            <a:r>
              <a:rPr lang="en-US" dirty="0"/>
              <a:t>____________________		________________________</a:t>
            </a:r>
          </a:p>
          <a:p>
            <a:pPr marL="0" indent="0">
              <a:buNone/>
            </a:pPr>
            <a:r>
              <a:rPr lang="en-US" dirty="0"/>
              <a:t>____________________		________________________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682D5C-2C64-4D28-A273-E51D038567EE}"/>
                  </a:ext>
                </a:extLst>
              </p14:cNvPr>
              <p14:cNvContentPartPr/>
              <p14:nvPr/>
            </p14:nvContentPartPr>
            <p14:xfrm>
              <a:off x="1183680" y="2759040"/>
              <a:ext cx="6293160" cy="145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682D5C-2C64-4D28-A273-E51D038567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4320" y="2749680"/>
                <a:ext cx="6311880" cy="147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76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91FC-0DE0-452D-816D-56A76613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EC352-6580-412F-A7A1-8B07D957F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 the article which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indefinite article feminine _________</a:t>
            </a:r>
          </a:p>
          <a:p>
            <a:pPr marL="0" indent="0">
              <a:buNone/>
            </a:pPr>
            <a:r>
              <a:rPr lang="en-US" dirty="0"/>
              <a:t>indefinite article masculine ______________</a:t>
            </a:r>
          </a:p>
          <a:p>
            <a:pPr marL="0" indent="0">
              <a:buNone/>
            </a:pPr>
            <a:r>
              <a:rPr lang="en-US" dirty="0"/>
              <a:t>definite article feminine ______________</a:t>
            </a:r>
          </a:p>
          <a:p>
            <a:pPr marL="0" indent="0">
              <a:buNone/>
            </a:pPr>
            <a:r>
              <a:rPr lang="en-US" dirty="0"/>
              <a:t>definite article plural ______________</a:t>
            </a:r>
          </a:p>
          <a:p>
            <a:pPr marL="0" indent="0">
              <a:buNone/>
            </a:pPr>
            <a:r>
              <a:rPr lang="en-US" dirty="0"/>
              <a:t>definite article masculine ____________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0D78F43-E194-458D-98D2-3C5CD622FC25}"/>
                  </a:ext>
                </a:extLst>
              </p14:cNvPr>
              <p14:cNvContentPartPr/>
              <p14:nvPr/>
            </p14:nvContentPartPr>
            <p14:xfrm>
              <a:off x="4837320" y="3005280"/>
              <a:ext cx="834840" cy="2238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0D78F43-E194-458D-98D2-3C5CD622FC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7960" y="2995920"/>
                <a:ext cx="853560" cy="22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96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30B1-39C9-4E4B-807B-E5E099C2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780C0-D99A-4879-A124-13BFEBFA7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Fill in the </a:t>
            </a:r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C’est, Il / Elle est, or Il y a.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_____________  Bob L’Éponge !</a:t>
            </a:r>
          </a:p>
          <a:p>
            <a:pPr marL="0" indent="0">
              <a:buNone/>
            </a:pPr>
            <a:r>
              <a:rPr lang="fr-FR" dirty="0"/>
              <a:t>_____________ quatre personnes dans ma famille.</a:t>
            </a:r>
          </a:p>
          <a:p>
            <a:pPr marL="0" indent="0">
              <a:buNone/>
            </a:pPr>
            <a:r>
              <a:rPr lang="fr-FR" dirty="0"/>
              <a:t>_____________ </a:t>
            </a:r>
            <a:r>
              <a:rPr lang="fr-FR" dirty="0" err="1"/>
              <a:t>intélligente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_____________ français.</a:t>
            </a:r>
          </a:p>
          <a:p>
            <a:pPr marL="0" indent="0">
              <a:buNone/>
            </a:pPr>
            <a:r>
              <a:rPr lang="fr-FR" dirty="0"/>
              <a:t>_____________ un bon ami.</a:t>
            </a:r>
          </a:p>
          <a:p>
            <a:pPr marL="0" indent="0">
              <a:buNone/>
            </a:pPr>
            <a:r>
              <a:rPr lang="fr-FR" dirty="0"/>
              <a:t>_____________un chien dans la salle de classe.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95B1A7-451C-4C60-A051-58FF1FA3B0C2}"/>
                  </a:ext>
                </a:extLst>
              </p14:cNvPr>
              <p14:cNvContentPartPr/>
              <p14:nvPr/>
            </p14:nvContentPartPr>
            <p14:xfrm>
              <a:off x="1160640" y="2789640"/>
              <a:ext cx="2401920" cy="312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95B1A7-451C-4C60-A051-58FF1FA3B0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1280" y="2780280"/>
                <a:ext cx="2420640" cy="313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58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33060</TotalTime>
  <Words>483</Words>
  <Application>Microsoft Office PowerPoint</Application>
  <PresentationFormat>Widescreen</PresentationFormat>
  <Paragraphs>96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Travail de cloche</vt:lpstr>
      <vt:lpstr>Bonjour!</vt:lpstr>
      <vt:lpstr>Pourquoi tombons-nous?</vt:lpstr>
      <vt:lpstr>PowerPoint Presentation</vt:lpstr>
      <vt:lpstr>Avertissement!!!</vt:lpstr>
      <vt:lpstr>The population of France is approximately 65 million people.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460</cp:revision>
  <cp:lastPrinted>2018-09-18T13:16:46Z</cp:lastPrinted>
  <dcterms:created xsi:type="dcterms:W3CDTF">2016-10-03T16:25:09Z</dcterms:created>
  <dcterms:modified xsi:type="dcterms:W3CDTF">2020-09-14T20:24:06Z</dcterms:modified>
</cp:coreProperties>
</file>