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2" r:id="rId2"/>
    <p:sldId id="331" r:id="rId3"/>
    <p:sldId id="407" r:id="rId4"/>
    <p:sldId id="388" r:id="rId5"/>
    <p:sldId id="404" r:id="rId6"/>
    <p:sldId id="405" r:id="rId7"/>
    <p:sldId id="406" r:id="rId8"/>
    <p:sldId id="403" r:id="rId9"/>
    <p:sldId id="35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2"/>
            <p14:sldId id="331"/>
            <p14:sldId id="407"/>
            <p14:sldId id="388"/>
            <p14:sldId id="404"/>
            <p14:sldId id="405"/>
            <p14:sldId id="406"/>
            <p14:sldId id="403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5T13:49:12.5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15529 6567 1036 0,'0'0'23'0,"0"0"5"0,0 0 0 0,0 0 1 16,0 0-29-16,0 0 0 0,-7 0 0 0,0 0 0 0,0 0 57 0,7 0 6 15,-7 0 1-15,0 9 0 0,3-9 0 0,-6 10 0 16,3-1 0-16,3-9 0 0,4 0 0 0,-7 9 0 16,0 1 0-16,0 2 0 0,4 7 0 0,-4-6 0 15,3-1 0-15,-3-2 0 0,3-1-52 0,4-6-12 16,-3 3 0-16,3-6 0 0,0 0 0 0,0 0 0 16,0 0 0-16,0 0 0 0,-4 4 47 0,-3 5 6 15,4-3 2-15,3-6 0 0,0 0-37 0,0 0-7 16,0 0-2-16,0 0 0 0,0 0-9 0,0 0 0 0,0 0 0 0,0 0 0 15,-7 3 0-15,7-3 0 0,0 0 0 0,0 0 0 16,0 0 0-16,-4 0 0 0,4 0 0 0,0 0 0 16,0 0 0-16,-7 10 0 0,4-1 0 0,-1-3 0 15,4 1 0-15,-3-1 0 0,3-6 0 0,0 6 0 16,0 4 0-16,0-1 0 0,0 1 0 0,3 2 0 16,-3-6 0-16,0 1 0 0,0-1 0 0,0 3 0 15,0 1 0-15,0-7 0 0,4 6 0 0,-4-9 0 16,0 0 0-16,0 0 0 0,0 0 0 0,0 0 0 15,0 10 0-15,0-4 0 0,0-6 0 0,0 0 0 16,0 0 0-16,0 0 0 0,0 0 0 0,0 0 0 16,0 0 0-16,0 0 0 0,0 0 0 0,0 0 0 15,0 0 19-15,0 0 1 0,0 0 1 0,0 0 0 16,0 0-33-16,0 0-8 0,0 0 0 0,0 0-1 16,7-6 21-16,-4 6 0 0,-3 0 0 0,7 0 0 15,-3 0 0-15,3 0 0 0,-4 9 0 0,1-6 0 0,3-3 0 16,0 0 0-16,0 0 0 0,-3 6 0 0,3 4 0 15,0-1 0-15,-4 1 0 0,4-4 0 0,0 6 0 0,0 1 0 16,0-4 0-16,1 7 0 0,-1-3 0 0,0-4 0 16,0-3 0-16,-4 7 0 0,4-1 0 0,-3 1 0 15,3 3 0-15,0 2 0 0,0-2 0 0,-3-6 0 16,3-7 0-16,-4 6 0 0,1 10 15 0,-1-3 7 16,1-10 2-16,3 0 0 0,-4 0-24 0,1 1 0 15,-1-1 0-15,1 3 0 0,-1 1 0 0,-3-1 0 16,0-9 0-16,4 13 8 0,-4 5-8 0,3-8 0 15,-3-10 0-15,0 9 0 0,0 10 0 0,0-13 0 16,0-6 0-16,-3-3 8 0,-1-3-8 16,1-3 9-16,-1-7-9 0,-3 6 10 0,4 10-10 0,-4 0 12 0,3 7-12 0,-6-7 12 15,3-7 2-15,-4 7 1 0,0-9 0 0,4 6 0 16,-3-3-3-16,-1 6-1 0,1 0 0 0,-5-3 0 16,5 6 42-16,-1-3 9 0,1 0 2 0,3 0 0 15,-4-3-52-15,4 6-12 0,0 3 0 0,0-3 0 16,-4-3 0-16,4 0 0 0,-3 6 0 0,3-6 0 15,0 3 0-15,-4-6-12 0,4-3 3 0,0 6 0 16,0 0 9-16,0-3 0 0,0 3 0 0,-4 0 0 16,4-6 0-16,0-4-8 0,0 7 8 0,0 0-8 15,0-6 8-15,0 15-10 0,3 10 10 0,1-4-10 16,-4-3-29-16,3-9-5 0,1 0-2 16,-4 7 0-16,3-7-26 0,-3 3-6 0,7-3-1 0,0 0 0 15,0 0-129-15,0-10-27 0,0-8-5 0,7 2 0 16</inkml:trace>
  <inkml:trace contextRef="#ctx0" brushRef="#br0" timeOffset="1357.376">15794 6711 560 0,'0'0'16'0,"0"0"3"0,0 0-19 0,0 0 0 16,0 0 0-16,0 0 0 0,-7 9 72 0,7-9 10 15,0 0 2-15,0 0 1 0,0 0-25 0,0 0-6 16,0 0-1-16,0 0 0 0,0 0 7 0,0 0 2 15,0 0 0-15,0 0 0 0,0 0-36 0,0 0-7 16,0 0-2-16,0 0 0 0,0 0 17 0,0 0 3 16,0 0 1-16,0 0 0 0,0 0-22 0,0 0-4 0,0 0 0 0,0 0-1 31,0 0 19-31,0 0 4 0,0 0 1 0,0 0 0 0,0 0-22 0,0 0-4 0,0 10-1 0,3-4 0 16,-3-6 6-16,0 9 1 0,-3-2 0 0,3 2 0 15,0-9-7-15,0 6-8 0,0 4 11 0,0-4-11 16,0-6 0-16,0 10 0 0,-4 2 0 0,8-6 0 15,-4-6 0-15,0 0 0 0,0 13 0 0,3-4 0 16,-3-9 0-16,0 0 0 0,0 3 0 0,0-3 0 16,4 10 0-16,-4-10 0 0,0 0 0 0,3 9 0 15,-3 1 37-15,4-1 1 0,-4 0 0 0,0 1 0 16,0-1-23-16,0 1-5 0,0-10-1 0,0 9 0 16,0 4 7-16,3-4 0 0,-6-3 1 0,3 4 0 15,0-1-17-15,0 4 0 0,0-4 0 0,0 7 0 16,-4-1 0-16,4-5 0 0,0-10 0 0,0 9 0 15,0 10 0-15,0-10 0 0,0 1 0 0,4-1 0 0,-4 1 0 16,0-1 0-16,0 7 0 0,3-7 0 0,-3-9 0 16,0 0 0-16,0 0 0 0,0 10 0 0,4-1 0 0,-4-9 0 15,0 0 0-15,0 9 0 0,0 7 35 0,4 0 3 16,-4-16 1-16,0 0 0 0,3 9-27 0,-3-9-4 16,7 10-8-16,-3-1 11 0,-4-9-11 15,0 0 0-15,0 0 0 0,0 0 8 0,7 3-8 0,-7-3 8 16,0 0-8-16,10 9 8 0,-3 1 4 0,0-1 1 15,0 4 0-15,-7-13 0 0,0 0-13 0,0 0 0 16,0 0 0-16,11 6 0 0,0 0 0 0,-11-6 0 16,10 0 0-16,-10 0 0 0,7 10 0 0,-7-10 0 15,11 9 0-15,-11-9 0 0,10 0 0 0,-10 0 0 0,11 6 0 16,-11-6 0-16,11-3 0 0,-1 3 0 0,-10 0 0 0,11-3 0 16,-4-6 31-16,3 3 3 0,-3-1 1 0,0 4 0 15,1 0-25-15,-1-3-10 0,0-4 8 0,-4 7-8 16,-3 3 25-16,7-6 0 0,-3-16 0 0,-1 6 0 15,1 13-38-15,-1-3-8 0,4-4-2 0,-3 4 0 16,-4 6 23-16,0 0 0 0,3-6 0 0,1-3 0 16,0-1 0-16,-1-2 0 0,-3 2 0 0,4-6 0 15,-1 4 0-15,1-4 0 0,-1 4 0 0,1 2 0 16,-1 1 0-16,1-4 0 0,-1-2 0 0,1-1 0 16,-1 0 0-16,1 1 0 0,3 2 0 0,-4-3 0 15,4-6 0-15,-3 7 0 0,0 2 0 0,-1 1 0 16,1-1 0-16,-1 1 0 0,1 9 0 0,-4-4 0 15,3-2 0-15,-3-1 0 0,0 7 0 0,4-3 0 16,-4-3 0-16,0-1 0 0,0 1-9 0,-4-1 9 16,4-2 0-16,-3 6 0 0,3-4 0 0,-4 4 0 15,4 0-37-15,-3-4-1 0,-1-2 0 0,1 2 0 0,3 1 62 0,0 3 12 16,-4-4 2-16,4 1 1 0,0-7-39 0,-4 4 0 16,4 2 0-16,0 4 0 0,0 0 0 0,0-1 0 15,0 4 0-15,0 3 0 0,4-3-12 0,-4 3 4 16,0 0 0-16,0 0 0 15,4 9-16-15,-4 4-4 0,3 0 0 0,1-1 0 16,-4 1-20-16,3-1-5 0,-3-6-1 0,4 7 0 16,-1-4-10-16,-3-9-1 0,0 0-1 0,0 0 0 15,0 0 14-15,0 0 2 0,0 0 1 0,0 0 0 16,11 7 13-16,-11-7 2 0,7-7 1 0,0-2 0 0,0 6 12 0,0-3 2 0,-3-4 1 16,3 1-403-16,-4 3-81 0</inkml:trace>
  <inkml:trace contextRef="#ctx0" brushRef="#br0" timeOffset="68532.758">12347 6344 752 0,'0'0'16'0,"0"0"4"0,0 0 1 0,0 0 0 0,-7-3-21 0,4-3 0 0,-1 3 0 16,-3-4 0-16,4 4 64 0,-1-3 8 0,0 3 1 0,-3-3 1 15,4 2-14-15,-1-2-4 0,1 0 0 0,-4 3 0 16,7 3-19-16,0 0-4 0,0 0-1 0,0 0 0 16,0 0-11-16,0 0-2 0,0 0-1 0,-7 0 0 15,7 0-3-15,-4 3-1 0,-3 3 0 0,4 0 0 16,-1 4 14-16,1-7 4 0,-1 6 0 0,1 1 0 15,-1 5-16-15,0 1-4 0,1 0 0 0,3-1 0 16,0 1 32-16,0 3 5 0,0 0 2 0,0 0 0 16,0 3-36-16,0 3-7 0,3 0-8 0,-3 0 11 15,4-6 4-15,-4 9 1 0,4-3 0 0,-1 3 0 16,1 3-4-16,-1-2-1 0,-3-1 0 0,4 3 0 16,-4-3 8-16,0 1 1 0,3 2 1 0,-3-3 0 15,0 0-8-15,-3 1-1 0,3-1-1 0,-7 0 0 16,3 0-3-16,1-6 0 0,-5 0 0 0,5-3 0 15,-4 0 4-15,0 0 0 0,0 0 0 0,3-1 0 16,-3-2 0-16,4-3 0 0,-1-1 0 0,-3 4 0 16,7-4-12-16,-3 1 8 0,-1-1-8 0,0-2 8 0,1 2-8 15,-1-2 0-15,4 2 0 0,-3-2 0 0,3-4 0 16,-4-3 0-16,4 7 0 0,-3-4 0 0,3-6 0 16,0 0 0-16,0 0 0 0,0 0 0 0,0 0 0 0,0 0 0 15,0 0 0-15,0 0 0 0,0 0 0 0,-7-6 0 16,-4 6 0-16,1-4 0 0,3-2 0 0,-4-3 0 15,-3-4 0-15,0-6 0 0,3 1 0 0,1-1 10 16,-5 0-1-16,1-3 0 0,0 3 2 0,0 0 0 16,0 7 0-16,0-4 0 0,3 0-3 0,-3-6 0 15,-3 4 0-15,6-1 0 16,-3 3-27-16,3-3-5 0,1-3-2 0,-4 0 0 16,-1 1-16-16,5 2-3 0,-1 0-1 0,1 0 0 15,-1-3-6-15,1 6-2 0,3-5 0 0,-1 2 0 16,1 0-136-16,4 0-27 0,-4-15-6 0,0 5-1 0</inkml:trace>
  <inkml:trace contextRef="#ctx0" brushRef="#br0" timeOffset="69072.319">11815 6344 1328 0,'0'0'29'0,"0"0"7"0,0 0 0 0,0 0 1 0,0 0-29 0,0 0-8 16,-4-3 0-16,4-6 0 0,0 2 52 0,0-2 10 15,0-4 2-15,4 4 0 0,-4 3 0 0,3-4 0 16,4 1 0-16,-3 3 0 0,-1-1-36 0,-3 7-8 16,4-3 0-16,-4 3-1 0,3-3-10 0,-3 3-1 15,7 3-8-15,0 0 12 0,0-3-4 0,-3 7-8 0,-1-1 11 0,1 0-11 16,-1 4 9-16,5-4-9 0,-5 3 0 16,1-2 9-16,3 2-9 0,-4-3 8 0,1-3-8 0,3 4 8 15,-4-4 16-15,4-3 2 0,0 0 1 0,0 0 0 16,4 0-4-16,-4 0-1 0,4 6 0 0,-1-6 0 15,4 0-2-15,-3 0 0 0,3 0 0 0,0 0 0 16,0 0-20-16,0 3-12 0,4-3 2 0,-4 0 0 16,4 6 10-16,-1-6 0 0,-2 0 0 0,2 4 0 15,-3-1 0-15,4 0 12 0,-4 0-2 0,4 0-1 16,-4 0-9-16,3 3 0 0,-2-2 0 0,-1 2 0 16,0-3-18-16,0 0 4 0,0 0 1 0,-3 4 0 15,-1-4-3-15,4-3-1 0,-3 0 0 0,-1 0 0 16,1 0 17-16,3 0 0 0,-3-3 0 0,-1 3 0 15,1-4-12-15,-1 1 4 0,1 3 8 0,0 0-13 16,-4 0-37-16,3 0-7 0,-3 3-2 0,-7-3 0 16,4 4-120-16,3-4-24 0,0 3-5 0,0 0 0 0</inkml:trace>
  <inkml:trace contextRef="#ctx0" brushRef="#br0" timeOffset="69483.209">12838 6357 787 0,'0'0'22'0,"0"0"6"0,-4 6-28 0,1 0 0 0,3 4 0 0,0-10 0 16,0 0 88-16,-8 9 13 0,1 4 3 0,0-4 0 15,4 4-64-15,-4-4-13 0,3 10-3 0,-3-4 0 16,0 4 7-16,4 0 1 0,-4 3 0 0,3 0 0 16,1-3-7-16,-1 9-1 0,0-9 0 0,1 0 0 0,-1 3-12 0,4-4-4 15,-3 1 0-15,3 0 0 0,0-3 20 0,0-1 3 16,0-2 1-16,0-1 0 16,0-2-58-16,3-1-11 0,-3-9-3 0,0 0-400 15,0 0-80-15</inkml:trace>
  <inkml:trace contextRef="#ctx0" brushRef="#br0" timeOffset="70544.37">13155 6952 1105 0,'0'0'24'0,"0"0"4"0,0 0 2 0,0 0 2 0,0 0-32 0,0 0 0 15,0 0 0-15,0 0 0 0,0 0 84 0,0 0 9 16,0 0 3-16,-7 7 0 0,0-7 8 0,7 0 1 16,-7 0 1-16,0 0 0 0,7 0-42 0,-11 0-8 15,11 0-1-15,-7 0-1 0,-3 0-40 0,3 0-14 0,0 0 9 0,-1 0-9 16,1 0 0-16,0 0 0 16,0 3 0-16,0-3 0 0,0 0 0 0,0 6 0 0,4-3 0 0,-4-3 0 15,0 7 0-15,3-4 0 0,-3 3 0 0,3-3 0 16,-3-3 9-16,0 9-9 0,4-5 10 0,-4 2-10 15,3 0 9-15,-3 0-9 0,4 1 8 0,-4-1-8 16,3 0 0-16,0 4 0 0,1-4 8 0,-1 3-8 16,1 4 0-16,-1-4 0 0,1-2 0 0,-1-4 0 15,4 6 0-15,0-9 0 0,0 0 0 0,0 0 8 16,-3 9-8-16,-1-2 0 0,4-7 0 0,-3 3 0 16,3 6 0-16,0-2 0 0,0-1 0 0,3 0 8 15,1 0-8-15,-4-6 0 0,3 7 0 0,4-1 0 16,0-3 0-16,0 3 0 0,1-3 0 0,-1-3 0 15,3-3 15-15,1 3 1 0,3-3 0 0,0 0 0 16,-3 0-5-16,-1-3-1 0,1 3 0 0,-1-4 0 16,4 1 7-16,-3 0 2 0,0 3 0 0,-1-1 0 15,4-2-19-15,-3-3 0 0,-1-1 0 0,1-5 0 0,0 5 11 0,-1 1-2 16,1-4 0-16,-1-2 0 0,1 2-9 16,0 4 0-16,-1-4 0 0,-3 4 0 0,4-1 0 0,-4 1 0 15,0 0 0-15,0 2 0 0,0-2 0 0,-3-1 8 16,3 10-8-16,-4-6 8 0,1 3-8 0,-4 3 0 15,3-3 0-15,-3 3 0 0,4-6 0 0,-4 2 0 16,3-2 0-16,-3 6 0 0,0-3 0 0,0-3 0 16,4 0 0-16,-4-1 0 0,0 4 0 0,0-3 0 15,-4 0 0-15,4 6 0 0,0-7 0 0,0 7 0 16,0-6 0-16,0 6 0 0,0 0 0 0,0 0 0 0,0 0 0 16,0 0 0-16,0 0 0 0,0 0 0 0,0 0 0 15,0 0 0-15,0 0 0 0,0 9 0 0,0 1 0 0,0-1-11 16,-3 1 11-16,3-1 0 0,0 0 0 0,-4 4 0 15,4-4 0-15,-3 1 0 0,3-1 0 0,-4 7 0 16,1-7 0-16,3 1 0 0,-4 2 0 0,1 1 0 16,-1-1 0-16,0 4 0 0,4-3 8 0,-3-1-8 15,3-2 0-15,0-1 0 0,0 3 0 0,0-2 0 16,3 2 0-16,-3 1 0 0,8 0 0 0,-5-4 0 16,1 0 0-16,3 1 0 0,3-1 0 0,-3 1 0 15,0-1 0-15,4 0 0 0,-4-6 0 0,4 4 0 16,-1-4 0-16,4-3 0 0,0 6 0 0,0-12-8 15,4 6-45-15,-4-3-9 0,4-4-2 16,-1 7-575-16,1-3-115 0</inkml:trace>
  <inkml:trace contextRef="#ctx0" brushRef="#br0" timeOffset="71257.705">13878 6745 709 0,'0'0'20'0,"0"0"4"0,0 0-24 16,0 0 0-16,0 0 0 0,0 0 0 0,0 0 34 0,0 0 2 15,0 0 0-15,0 7 0 0,0 2-6 0,-3-3-1 16,3-6 0-16,0 0 0 0,0 0-1 0,-4 10 0 16,4-4 0-16,-3 0 0 0,3-6 7 0,0 0 1 15,0 0 0-15,0 10 0 0,0-10 6 0,0 6 2 16,0-6 0-16,-4 6 0 0,4-6-15 0,0 0-2 16,0 0-1-16,0 7 0 0,-3 2 17 0,3 0 3 0,0-9 1 0,-4 10 0 15,4-4 11-15,0-3 2 0,0-3 1 0,-3 10 0 16,-1 5-28-16,4-5-5 0,0 2-2 0,0 4 0 15,-3-4-5-15,3 4-1 0,0 0 0 0,0 0 0 16,0-4-2-16,0 7-1 0,0-3 0 0,0-1 0 16,3 1-17-16,-3-4 8 0,0-2-8 0,4-1 0 15,-4 1 11-15,0-1-11 0,0 0 10 0,0 1-10 16,0 2 0-16,0-5 0 0,0-1-8 0,0-6 8 16,0 6-11-16,0 1 11 0,0-7-10 0,0 9 10 31,3-6-48-31,1 3-4 0,-1 1-1 0,1-1-786 0</inkml:trace>
  <inkml:trace contextRef="#ctx0" brushRef="#br0" timeOffset="71578.843">13889 6344 1342 0,'0'0'29'0,"0"-9"7"0,0 6 0 0,0-7 3 0,0 4-31 0,0 3-8 0,0 3 0 0,0 0 0 15,0 0 25-15,0 0 4 0,0-6 1 0,0 6 0 16,0 0-30-16,0 0 0 0,0 0 0 0,-4 6 0 31,4-6-48-31,-7 3-2 0,4 6-1 0,-1 1 0 16,4-4-27-16,0-6-6 0</inkml:trace>
  <inkml:trace contextRef="#ctx0" brushRef="#br0" timeOffset="114726.45">17283 6350 724 0,'-4'-9'20'0,"1"3"5"0,-1-4-25 0,0 1 0 0,1 6 0 0,-1-7 0 16,1 4 69-16,-1-3 9 0,4 2 2 0,0 7 0 15,0 0-18-15,0-9-3 0,-3 3-1 0,3-1 0 16,0 7-32-16,0-6-6 0,-4 0-2 0,4 6 0 16,0-3-1-16,0 3 0 0,0 0 0 0,0 0 0 15,0 0-2-15,0-6-1 0,0 6 0 0,0 0 0 16,-3-7-14-16,3 7 9 0,0 0-9 0,0 0 8 15,0 0 4-15,0 0 0 0,-4-6 0 0,4 6 0 16,0 0-12-16,0 0 0 0,0 0 0 0,0 0 0 16,0 0 0-16,0 0 0 0,0 0 0 0,-3 6 8 0,3-6 23 0,0 7 4 15,-4 2 1-15,4-3 0 0,4 0-15 0,-4 4-2 16,3-1-1-16,-3 1 0 0,4-1 6 0,-4 1 0 16,3-1 1-16,-3 7 0 0,0-4-5 0,4 1 0 15,-4-1-1-15,0-2 0 0,0 5-8 0,0-2-2 16,-4 3 0-16,4-7 0 0,0 10-9 0,-3-4 0 15,3-2 0-15,0 6 0 0,0 0 0 0,0-1 0 16,3 1 8-16,-3 0-8 0,4-6 11 0,-1 5-3 16,-3 7-8-16,4-3 12 0,3 0-12 0,-4 3 0 15,1-3 8-15,0 0-8 0,-1 0 0 0,4 0 9 16,-3-3-9-16,-1 3 8 0,4-3 4 0,-3 0 1 16,-1-1 0-16,4 1 0 0,-3 0 11 0,-1-3 3 15,-3-1 0-15,0 4 0 0,4 0-15 0,-4 0-2 0,0 0-1 16,0-4 0-16,0 4-9 0,0-3 0 0,0-7 0 15,0 7 0-15,-4-7 0 0,4 4 0 0,0-1 0 0,-3 1 0 16,3 0 0-16,3-4 8 0,-3 3-8 0,0 1 8 16,0-7-8-16,0 10 0 0,4-7 0 0,-1 1 0 15,-3-1 12-15,4-6 0 0,0 10 0 0,-1-4 0 16,1-6-12-16,-4-3 12 0,0 0-12 0,3 7 12 16,1-1 17-16,-4-6 4 0,0 0 1 0,0 0 0 15,0 0-34-15,0 0 0 0,0 0 0 0,0 0 0 16,0 0 0-16,0 0 0 0,0 0 0 0,0 0 0 15,0 0-24-15,0 0-4 0,0 0-2 16,0 0 0-16,0 0 5 0,0 0 1 0,0 0 0 0,0 0 0 16,0 0-20-16,0 0-3 0,0 0-1 0,0 0 0 15,0 0-16-15,0 0-3 0,0 0-1 0,0 0 0 16,0 0-6-16,3-6-2 0,4 3 0 0,-3-4-364 16,-4-2-72-16</inkml:trace>
  <inkml:trace contextRef="#ctx0" brushRef="#br0" timeOffset="116148.638">17417 6999 774 0,'0'0'16'0,"0"0"4"0,0 0 1 0,0 0 2 0,0 0-23 0,0 0 0 0,0 0 0 0,-7-3 0 16,7 3 76-16,-4-6 12 0,4 6 1 0,0 0 1 15,-3-3-19-15,3 3-4 0,-8-6-1 0,5-4 0 16,3 10-34-16,-4 0-6 0,4 0-2 0,0 0 0 16,0 0-12-16,4-9-4 0,-4 6 0 0,0 3 0 15,0 0 20-15,0 0 3 0,0-7 1 0,0 7 0 16,0 0-16-16,0 0-4 0,0 0 0 0,0 0 0 15,0 0 7-15,0 0 1 0,0-6 0 0,0 6 0 16,0 0 15-16,7-3 3 0,-3-3 1 0,-4 6 0 16,7-3-5-16,-4-1-1 0,1-2 0 0,-1 3 0 15,4 0-1-15,0 0 0 0,-7 3 0 0,4-3 0 16,3 0-12-16,3 3-4 0,-3-4 0 0,4 1 0 16,-4 0 4-16,-3 0 0 0,3 0 0 0,0 0 0 0,-7 3-20 15,7 0 0-15,0 0 0 0,0 3 0 0,0-3 0 16,-7 0 0-16,7 6 0 0,0-3 0 0,0 4 0 15,0-4-9-15,0 3 9 0,0 3 0 0,0-2 0 0,0 2 0 16,-3-3 0-16,0 4 0 0,3-7 0 0,-4 13 0 16,1-7 0-16,-1 3 0 0,1 1 0 0,-4 0 0 15,0-1 0-15,0 1 0 0,0 2 0 0,-4-2 0 16,1-7 0-16,-1 4 0 0,1 2 0 0,-4 4 0 16,-4-4 0-16,4 4 0 0,-4 0 0 0,1-1 0 15,3 1 0-15,-4 0 0 0,0-1 0 0,4-2 0 16,-3-4 0-16,3 7 0 0,-4-3-11 0,4-4 11 15,0 0-13-15,4 4 5 0,-5-4 16 0,5 1 3 16,-1-4 1-16,-3-3 0 0,4 7-12 0,-1-1 0 0,1-3 0 16,-1-3 0-16,1 7 0 0,3-10 0 0,0 0 0 15,0 0 0-15,-4 6 0 0,4-6 0 0,-7 3 0 0,7-3 0 16,0 0-17-16,-7-9 1 0,0 9 0 0,4-10 0 16,-1 7 8-16,-3-3 8 0,3-3-12 0,1-1 12 31,6 4-55-31,-3 0-4 0,0-4-1 0,0-2 0 15,-3 2-22-15,3-2-5 0,0 2-1 0,0 1-660 0</inkml:trace>
  <inkml:trace contextRef="#ctx0" brushRef="#br0" timeOffset="116812.888">17741 7156 993 0,'0'0'21'0,"0"0"5"0,0 0 1 0,0 0 2 0,0 0-29 0,0 0 0 0,0 0 0 16,0 0 0-16,0 0 88 0,0 0 12 15,0 0 3-15,0 0 0 0,0 0-32 0,0 0-7 0,0 0 0 16,0 0-1-16,0 0-19 0,0 0-3 0,0 0-1 0,0 0 0 16,0 0-1-16,0 0-1 0,0 0 0 0,7 7 0 15,-3-4-6-15,3 3-2 0,-4-3 0 0,4 0 0 16,0 0-17-16,4 0-3 0,-4 1-1 0,0 2 0 16,4-3-9-16,-1 0 8 0,-3 0-8 0,4-3 8 15,0 0-8-15,-1 0 0 0,4-3 0 0,0 0 0 16,0-3 12-16,-3-4 0 0,3 4 0 0,-3-3 0 15,-4-1 8-15,3 1 1 0,1 3 1 0,-4-10 0 16,4 6-22-16,-4-2 0 0,0-4 0 0,0 1 0 16,-7-1 0-16,3 0 12 0,-3 1-2 0,4 5-1 15,-4-2-9-15,0-1 0 0,0 4 0 0,0-1 0 16,-4 1 0-16,1 6-12 0,-4-4 2 0,7 7 1 16,-7 0 9-16,0 0 0 0,-4 7 0 0,4-4-8 15,-4 3 8-15,1-3 0 0,-1 7 0 0,-3 5 0 16,4-2 0-16,-1 3 8 0,-3 2-8 0,3-2 0 0,1 3 0 15,3-10 0-15,-4 7 0 0,4-7 0 0,-4 4 0 16,1 3 8-16,-1-1-8 0,1 1 0 16,-1 0 8-16,4-1-8 0,0 1 8 0,-4-4-8 0,4 4 23 0,0-3 0 15,0-1 0-15,4-2 0 0,-1 2-12 0,1-2-3 16,3-1 0-16,0 4 0 0,0-4-8 0,0 0 0 16,3-5 0-16,4 11-11 0,0-5 11 0,4 2 0 15,-1-2 0-15,5 2 0 0,-5-3 0 0,4 1 0 16,0 2 0-16,0-2 0 0,1-1 0 0,-1-2 0 15,3 2-10-15,-3-3 10 16,4-3-41-16,-4 7-2 0,0-10 0 0,4 0 0 16,-4 6-119-16,4-6-24 0,-1-6-5 0,1 6-1 0</inkml:trace>
  <inkml:trace contextRef="#ctx0" brushRef="#br0" timeOffset="117425.588">18457 7134 1335 0,'0'0'29'16,"0"0"7"-16,0 0 0 0,0 0 2 0,0 0-30 0,0-9-8 0,0 6 0 0,0-7 0 0,0 10 68 0,-3-6 13 15,-1 3 3-15,4 3 0 0,-7-6-27 0,0 3-5 16,0-4 0-16,0 7-1 0,-4 0-11 0,1 0-3 16,-1 0 0-16,4 7 0 0,7-7 3 0,-10 3 0 15,-1-3 0-15,-3 6 0 0,3 3-13 0,1-6-3 16,-1 4 0-16,1-4 0 0,-1 3-5 0,-3 0-2 16,3 4 0-16,1 2 0 0,3 1-17 0,-4-1-12 15,4 1 1-15,0-7 1 0,3 10 18 0,-3-7 3 16,4 4 1-16,-1-4 0 0,4 1-12 0,0-1 0 15,0 1-12-15,4-1 12 0,-4-3 0 0,3 4 13 16,4-1 0-16,-3-3 0 0,3-3-5 0,-3 4-8 16,3-4 11-16,0 0-11 0,0 0 13 0,3-3-4 15,-3 0-1-15,0-6 0 0,4 3-8 0,0-4 0 0,-4-2 0 16,0 0 8-16,0-1-8 0,0 1 0 16,3-4 0-16,1 1 8 0,0-1-8 0,3-3 0 0,-4 7 0 0,-3 0-11 15,4-4 11-15,-4 4-8 0,0-1 8 0,0 4-8 16,-3-3 8-16,3 2 0 0,-7 1 0 0,3 3 0 15,1 0-8-15,-4 3 0 0,0 0 0 0,0 0 0 16,0 0-3-16,0 0 0 0,0 0 0 0,0 0 0 16,-4 6 11-16,1 0 0 0,-1 1 0 0,1 2 0 15,3-3-13-15,-4 4-4 0,4-1-1 0,0 1 0 16,-3 2 5-16,3-3 1 0,3 1 0 0,-3-1 0 16,0 4 35-16,0-4 7 0,4 1 2 0,-1-1 0 15,1 0-32-15,-1-2 0 0,-3 2 0 0,4-3 0 16,3 4 0-16,-4-4 0 0,1 0 0 0,-1-2 0 15,4 5-12-15,-3 0-9 0,3-2-2 0,-3-4 0 16,-1 6-117-16,4-6-23 0,0 0-5 0,-3 4 0 16</inkml:trace>
  <inkml:trace contextRef="#ctx0" brushRef="#br0" timeOffset="117986.506">18683 7097 716 0,'0'0'16'0,"0"0"3"0,0 0 1 0,0 0 0 0,0 0-20 0,0 0 0 0,0 0 0 0,0 0 0 15,0 0 56-15,0 0 7 0,0 0 1 0,0 0 1 16,4 6 1-16,-4-6 0 0,0 0 0 0,0 9 0 16,0 4-1-16,3-4 0 0,-3-2 0 0,0-1 0 15,0 0 16-15,-3 0 3 0,3 4 1 0,-4-1 0 16,1 1-2-16,3-1-1 0,-4-3 0 0,4 4 0 15,0-1-30-15,0 7-5 0,0-4-2 0,0 1 0 0,0-4-25 16,4 4-4-16,-4-1-2 0,3-2 0 0,1 2-2 16,-1-2-1-16,1-1 0 0,3 1 0 0,-4-1 12 15,4-3 2-15,0-3 1 0,4-3 0 0,-4 7 12 0,4-4 2 16,3-3 1-16,0-3 0 0,-4-4-21 0,1 7-4 16,7-9 0-16,-4 6-1 0,3-3-7 0,1-4 0 15,3 1-8-15,-3-4 12 0,-4 1 18 0,4-1 3 16,-4-3 1-16,3 1 0 0,-3-4-21 0,1 0-4 15,-1 0-1-15,0 7 0 0,0-4-8 0,-7 4 0 16,4-10 0-16,-4 3 0 0,0-6 0 0,0 6 0 16,-4 0 0-16,1-3 0 0,-4 0 0 0,3 3-11 0,-3 1 3 15,0 2 0 1,0 3-26-16,-3 1-5 0,3 2-1 0,-4 4 0 16,4 6-37-16,0 0-8 0,0 0-2 0,0 0-623 0,0 0-125 0</inkml:trace>
  <inkml:trace contextRef="#ctx0" brushRef="#br0" timeOffset="118580.918">19417 6987 990 0,'0'0'21'0,"0"0"5"0,0 0 1 0,0 0 1 0,0 0-28 0,-4 9 0 16,4-2 0-16,-3-1 0 0,-1 0 102 0,1 4 14 15,3-10 4-15,-4 6 0 0,1 3-4 0,-1-3 0 16,1 4 0-16,-4-4 0 0,7-6-51 0,-7 6-10 16,0 4-3-16,3-4 0 0,4-6-32 0,-7 10-6 15,7-10-2-15,-11 3 0 0,8 6-3 0,3-9-1 0,-11 0 0 16,11 0 0-16,-7 6-8 0,7-6 12 0,-7 3-12 0,7-3 12 16,0 0 20-16,-7 7 4 0,4 2 0 0,-5 1 1 15,5-4-24-15,-1 0-5 0,4-6 0 0,-3 10-8 16,-1-4 12-16,1 0-12 0,3-6 12 0,-4 6-12 15,1 1 12-15,-1 2-12 0,4-9 12 0,0 6-12 16,0 1 15-16,0 2-4 0,4-6-1 0,-4 6 0 16,3 1-10-16,1-1 0 0,-4-9 0 0,0 10 0 15,3-1 0-15,-3 4 0 0,4-4 0 0,-4 0 0 16,3 1 0-16,1-1 12 0,3 1-12 0,-3-4 12 16,3 3-12-16,-4-5 0 0,4 5 0 0,0 0 0 15,4-2 0-15,-4-4 0 0,3 6 0 0,-2-3 0 16,2 1 0-16,-3-1 0 0,0 0 0 0,4 0 0 15,-4-2 0-15,3-1 0 0,-3 0 0 0,4-3 0 16,-4 3-14-16,4-3 2 0,-4-3 0 0,0 3 0 16,0-6-52-16,0 2-9 0,0-2-3 15,0 3 0-15,0-3-131 0,-3 0-26 0,3-7-6 0,-4 7-1 16</inkml:trace>
  <inkml:trace contextRef="#ctx0" brushRef="#br0" timeOffset="119089.587">19865 7103 1681 0,'0'0'36'0,"-4"-9"8"0,1 2 2 0,-4-2 2 0,3 6-38 0,-3-4-10 0,4 4 0 0,-4 0 0 15,0 0 52-15,-4 3 8 0,4-3 1 0,-4 6 1 16,8 0-17-16,-4 3-3 0,0-2-1 0,0-1 0 16,-4 6-22-16,0 1-5 0,1-1-1 0,3 0 0 15,-4-6-2-15,1 4-1 0,-1 2 0 0,-3 1 0 16,7-1 23-16,-4 4 5 0,4 2 1 0,0-2 0 16,-3-1-25-16,6 4-5 15,-3-4-1-15,4 7 0 0,3-6 0 0,-4 3-8 0,8-4 12 0,-4 4-4 16,3-4 0-16,1 1 0 0,-1 3 0 0,4-7 0 15,0 7 1-15,0-4 0 0,0-2 0 0,4-4 0 0,0 3 3 16,-4-3 1-16,0-2 0 0,3-1 0 0,1-3-3 0,-4 0-1 16,3-3 0-16,-3-1 0 0,4-2 7 0,0 0 0 15,-1-3 1-15,-3-1 0 0,4-2-4 0,-1-4-1 16,1 7 0-16,0-10 0 0,-4 3-3 0,3-3-1 16,-3 4 0-16,0-4 0 0,-3 0-8 0,3 0 0 15,-3 0 0-15,-4 0 0 0,0 1 0 0,0 2-11 16,0 7 3-16,-4-1 0 0,-3 4-4 0,7 6 0 15,-4-3 0-15,-3-4 0 16,7 7-28-16,-7 0-5 0,-3 7-2 0,3-4 0 16,-4-3-12-16,4 0-2 0,-4 12-1 0,4-2 0 15,0 2 9-15,0-2 1 0,0-1 1 0,0 1 0 16,0-1-123-16,4 4-25 0,-1-4-5 0,0-6 0 0</inkml:trace>
  <inkml:trace contextRef="#ctx0" brushRef="#br0" timeOffset="119591.209">20175 7078 1220 0,'0'0'27'0,"0"0"5"0,0 0 2 0,-7 6 0 0,0-3-34 0,0 4 0 15,7-7 0-15,-3 3 0 0,-4 6 48 0,7-9 4 16,0 0 0-16,0 0 0 0,0 0 8 0,-4 9 1 16,-3-2 1-16,4-4 0 0,3 6 3 0,-4 1 1 15,4-1 0-15,0 1 0 0,0-1-11 0,4 0-3 16,-4-2 0-16,3 2 0 0,1-3 4 0,-1 4 0 15,4-1 0-15,0 0 0 0,-3-2-39 0,3 2-7 16,0-6-2-16,0 10 0 0,0-4 8 0,0-2 0 16,4-1 1-16,-4 0 0 0,0 0 1 0,0 1 0 15,0-1 0-15,-4 0 0 0,-3-6 2 0,0 0 1 0,7 3 0 0,-3 0 0 16,3 1-21-16,-4-1 0 0,5-3 0 16,-1-3 0-16,-4-1 11 0,4-2-3 0,0-3 0 0,-3-1 0 15,-1 1 13-15,4 0 3 0,0-7 0 0,-3 3 0 16,3-6-24-16,-3 1 0 0,3 5 0 0,-4-3 0 15,1 4 0-15,-1-4-8 0,1-3 0 0,-4-3 0 32,0 4-40-32,0 5-8 0,3-6-2 0,-3 0 0 15,0 7 0-15,0-1 0 0,0 1 0 0,0-1 0 0,4 4-126 16,-4 3-26-16,3-4-5 0,-3 10-1 0</inkml:trace>
  <inkml:trace contextRef="#ctx0" brushRef="#br0" timeOffset="120023.06">20719 6981 1566 0,'0'0'69'0,"0"0"15"0,0 0-68 0,0 0-16 16,0 0 0-16,0 0 0 0,0 0 77 0,0 0 12 15,-11 0 3-15,4 6 0 0,0-3-42 0,0 6-8 16,0 1-2-16,3 6 0 0,-3-1-7 0,4 1-1 0,-1-4-1 0,1-2 0 16,3-1 6-16,0 1 2 0,0 5 0 0,3-2 0 15,-3 3-16-15,0-1-3 0,0 7-1 0,4 0 0 16,-4-3-6-16,0 3-1 0,3 6 0 0,-3-3 0 15,0 0-12-15,0 0-13 0,0-3 2 0,0 10 1 16,4-4 10-16,-4 3 0 0,0-6 0 0,0 4-8 16,-4-4 8-16,1-3 0 15,-1 3 0-15,1 0 8 0,-4 3-8 0,0 3 0 0,0-6-8 0,-1 0 8 16,1 1-43 0,0-1-3-16,0-3-1 0,4 0 0 0,-4-4-13 0,7-2-4 15,-4-3 0-15,1 5 0 0,6-8 0 0,-3-1 0 0,0 1 0 16,0-10 0-16,0 0-51 0,0 0-10 15,4-4-3-15,3-2 0 0</inkml:trace>
  <inkml:trace contextRef="#ctx0" brushRef="#br0" timeOffset="120475.841">20712 7006 1681 0,'0'0'36'0,"3"-7"8"0,-3-2 2 0,7 6 2 0,-3-6-38 0,3-1-10 16,-4 1 0-16,1 2 0 0,3 1 95 0,0 3 17 16,0-3 3-16,-4 3 1 0,-3 3-39 0,0 0-7 15,8-4-2-15,-8 4 0 0,0 0-22 0,0 0-5 0,0 0-1 0,0 0 0 16,0 0-32-16,3-3-8 15,-3 3 0-15,4 0 0 0,-4 0 0 0,7 0 0 16,0 3 0-16,0 1 0 0,0-1 0 0,3-3 0 0,-3-3 0 0,4 3 0 16,-4 0 8-16,4 3 0 15,-1 3 0-15,1-3 0 0,-1 3-8 0,1 1 0 0,0 2 0 0,-4 1 0 16,3 2 0-16,-6 4 0 0,3-1 0 0,-4-2 0 16,1 3 0-16,-4-1-11 0,0-2 3 0,-4 3 0 15,-3-4 8-15,-3 7 0 0,-1 6 0 0,-3-3 0 16,-4 0 0-16,4-3 0 0,-7-1 0 0,0 1 0 15,3 0 0-15,1 0 11 0,-1-7-3 0,0 1 0 16,4-4-8-16,-3 1 0 0,3-4 0 0,3-6 0 16,0 0 0-16,1-3 8 0,3-3-8 0,-4-1 8 15,4-2-32-15,-3 0-6 0,2-1-2 0,1 1 0 16,4-7-128-16,-1 4-25 0,1-4-6 0,3 3-690 16</inkml:trace>
  <inkml:trace contextRef="#ctx0" brushRef="#br0" timeOffset="121361.473">22158 7025 1332 0,'0'0'29'0,"-7"-4"7"0,-4 4 0 0,1 0 1 0,3 0-29 0,-4-3-8 16,-3 0 0-16,0 3 0 0,0 0 26 0,0 0 4 15,-4 3 1-15,0 0 0 0,1 1 11 0,-1 2 2 16,0-3 1-16,1 6 0 0,-4-2-17 0,3 2-3 16,-3 0-1-16,3 1 0 0,1-1 4 0,-1 1 0 0,4 5 0 0,0-2 0 15,0 3-28-15,3-1 0 0,0 4 0 0,4-3 0 16,0 3 12-16,4 2-2 0,-1-2-1 0,8 6 0 15,-1-6-9-15,4 0 0 0,0 3 0 0,0-3 0 16,4-7 0-16,0 7 0 0,-1-6 0 0,1-4 0 16,3 0 0-16,0-2 8 0,0-4-8 0,4-3 8 15,-1-6 12-15,-2-1 3 0,2-2 0 0,-3-7 0 16,4 1 12-16,3-10 2 0,-3 6 1 0,3-10 0 16,-3 1-22-16,3-3-4 0,-4-7 0 0,5 4-1 15,-1-10 4-15,0 3 1 0,4-9 0 0,-4 3 0 16,-4 0 35-16,1 0 7 0,3-3 2 0,-3 6 0 15,-1-3 3-15,-2 3 1 0,-1-3 0 0,0 3 0 16,-4 3-26-16,-3 0-5 0,0 4-1 0,-7 5 0 16,4 4-51-16,-4 3-10 0,0 0-3 0,0 9 0 15,0 4 20-15,-4-4 3 0,1 13 1 0,3 3 0 0,0 0-13 16,-7 0-3-16,0 0 0 0,0 3 0 16,-4 7-6-16,4 2-2 0,-3 1 0 0,2 5 0 15,-2 4 16-15,-1 0 4 0,1 13 0 0,-4-1 0 0,3-2 12 0,0 8 0 16,4 4 0-16,-3 7 0 0,-1-1 0 0,4 3-9 15,4 3 9-15,-4 1-8 0,0 2 8 16,0-5-10-16,-1-4 10 0,1 0-10 0,0-3 10 0,-3 0 0 16,6-6-9-16,1 6 9 15,-4-6-27-15,3-4-1 0,1 1 0 0,3 0 0 16,-4-7-23-16,4-3-5 0,0-3 0 0,0-6-1 16,0 0-98-16,0-7-19 0,7 10-4 0,-10-3-1 0</inkml:trace>
  <inkml:trace contextRef="#ctx0" brushRef="#br0" timeOffset="121793.81">22370 7112 1552 0,'0'0'44'15,"-4"10"10"-15,4-1-43 0,-3 1-11 0,3-10 0 0,0 6 0 16,0-6 91-16,3 9 16 0,1-2 3 0,-4-7 1 16,3 6-44-16,-3-6-9 0,4 3-2 0,3 0 0 15,0-3-9-15,3 0-3 0,-3 3 0 0,4-6 0 16,3-3-25-16,-3 0-6 0,3-4-1 0,0 4 0 16,4 3-12-16,-1-4 0 0,4 1 0 0,-7-3 0 0,1-7 0 0,-1 7 0 15,-4-10 0-15,1 6-10 0,-1 1 10 0,-2-1 0 16,-5 1 0-16,1-1-8 0,-4 4 8 0,0-1 0 15,0 1 8-15,-7 3-8 0,-1-4 0 0,1 10 0 16,-3 0 0-16,-1 0-8 0,-3 0 8 0,0 7 0 16,-4-4 0-16,1 6 0 0,-1 7 0 0,0 3-8 15,1-4 0-15,-1 4 0 0,1-3 8 0,2 3 0 16,-2 2 0-16,3 8 0 0,3-4 0 0,1 3 0 16,2-3 0-16,1 3 0 0,4 7 0 0,3-7 0 15,3-3 0-15,1 10 0 0,-1-10 0 0,5 0 0 16,2-3 0-16,1 3 0 15,-1-3-68-15,4-3-12 0,-3-4-3 0,3-2 0 16,0-7-138-16,0-3-28 0,22-3-6 0,-15-12-1 0</inkml:trace>
  <inkml:trace contextRef="#ctx0" brushRef="#br0" timeOffset="122900.265">23350 7103 1450 0,'0'0'32'0,"0"0"6"0,0 0 2 0,0 0 1 0,0 0-33 0,0 0-8 0,-7 3 0 0,0 6 0 16,0-2 44-16,4-4 6 0,-1 6 2 0,1-2 0 15,-4 2-7-15,3 0-1 0,4 1 0 0,-4 2 0 16,4-2-19-16,-3 2-4 0,3 4-1 0,-4-4 0 16,4-2-6-16,0 9-2 0,0-4 0 0,-3 1 0 15,3 0 0-15,0-1 0 0,-7 1 0 0,3-6 0 0,1 8 7 0,-1-8 1 16,4 5 0-16,-3-5 0 0,-1-1-20 0,1-3 0 15,3-6 0-15,0 0 0 0,0 0 20 0,0 0 0 16,0 0 0-16,0 0 0 0,0 0 18 0,0 0 4 16,0 0 1-16,0 0 0 0,0-9-27 0,-4 0-6 15,4-1-1-15,4-2 0 0,3-1-9 0,0-2 0 16,-4 5 0-16,4-6 0 0,0-2 0 0,0 2 8 16,-3-3-8-16,3 0 8 15,0-3 4-15,0 4 0 0,0-4 0 0,4 6 0 0,-4 3-4 0,0 4 0 16,0-4 0-16,-3 1 0 0,3 2-8 0,-4 1 0 15,1 0 0-15,3 6 0 0,-4-4 28 0,-3 7 3 16,0 0 1-16,0 0 0 0,7 7-32 0,-3-4 0 16,3 3 0-16,-4-3 0 0,-3-3-12 0,7 6-8 0,-3-3-1 15,3 7-1-15,-3-4 11 0,-1 4 3 0,-3 2 0 0,4-2 0 16,-4 2 8-16,0-3 0 0,-4 4 0 0,4-7 0 16,-3 10 0-16,-1-7 0 0,1 1 0 0,3-7-8 15,-4 6 8-15,4-9 0 0,0 0 0 0,-4 10 0 16,4-10 0-16,0 6 0 0,0 3 0 0,0-9 0 15,0 0 0-15,-3 7 0 0,3-7 0 0,0 6 0 16,0-6 0-16,0 0 0 0,0 0 0 0,0 0 0 16,0 0 0-16,3 0 0 0,5-3 0 0,-1 0 0 15,0-4 24-15,0 1 6 0,0-3 2 0,0-1 0 16,3 1-20-16,-3-4-3 0,0-2-1 0,-3 2 0 16,3 1 0-16,-3-1-8 0,3 1 12 0,-4-1-4 15,4 4 11-15,-7 9 1 0,0 0 1 0,0 0 0 16,0 0-10-16,0 0-3 0,0 0 0 15,0 6 0-15,4 3-8 0,-1 1-11 0,-3-1 3 0,0 4 0 16,4-1 8-16,-4 1 0 0,0 2 0 0,3-2 0 0,1-4 0 0,-1 10 0 16,1-6 0-16,-1-1 0 0,1 1 0 0,-1-4 0 15,1-3 0-15,0 4 0 0,-1-4 0 0,1 4-12 16,-4-10 12-16,3 9-12 0,-3-9-2 0,4 6-1 16,-1-3 0-16,4 7 0 15,-3-1-35-15,-4-9-7 0,0 0-2 0,0 0 0 16,0 0-81-16,0 0-16 0,0 0-3 0,0 0-1 15,0 0-67-15,0 0-13 0,0 0-4 0,21 3 0 0</inkml:trace>
  <inkml:trace contextRef="#ctx0" brushRef="#br0" timeOffset="123381.924">23763 7238 1267 0,'0'0'28'0,"0"0"5"0,0 0 2 0,0 0 1 0,0 0-36 0,0 0 0 0,0 0 0 0,0 0 0 16,-3-7 58-16,3 7 5 0,0 0 1 0,0 0 0 16,-11 0 0-16,4 0 0 0,3 0 0 0,-3 7 0 15,0-4-52-15,-3 6-12 0,3 1 0 0,0-1 0 16,0 4 50-16,0-1 7 0,-1 1 2 0,1-1 0 0,4 1-43 0,-1-1-16 15,1-2 11-15,3 2-11 0,-4-2 0 0,4-1 0 16,4-3 0-16,-1 1 0 0,4-4 56 0,-3-3 6 16,7 0 1-16,-4 0 0 0,3 0 1 0,1-3 1 15,-1 0 0-15,1-1 0 0,-1-2-52 0,-2 3-13 16,2-3 0-16,4 3 0 0,-3-7 0 0,-4 4 0 16,3 3 0-16,-3-3 0 0,1-4 0 0,-1 10 0 15,-4-6 0-15,1-4 0 0,3 4 0 0,-4-3 0 16,-3-1 0-16,4 1 0 0,-4 3 0 0,0-7 0 15,3 1 0-15,-6-4 0 0,3 6 0 0,-4 1 0 16,1 0 0-16,-1-1 0 0,1 1 0 0,-4-1 0 16,0 1 0-16,-1 0 0 0,1 2 0 0,0 1 0 0,-3 3 0 15,3 3 0 1,-4 3-48-16,1 0-13 0,-5-3-3 0,5 7 0 0,-1-1 36 0,1 0 8 0,-1 3 0 0,4-2 1 31,0-1-72-31,0 0-14 0,3 1-3 0,1-4-455 0,3-3-90 0</inkml:trace>
  <inkml:trace contextRef="#ctx0" brushRef="#br0" timeOffset="123824.737">24236 6253 1146 0,'0'0'32'0,"0"0"8"0,0 0-32 0,-7 3-8 16,3 4 0-16,1-1 0 0,-4 3 26 0,3 1 4 15,4-4 1-15,-3 3 0 0,-1 4 52 0,1-4 10 16,3 7 3-16,-4-3 0 0,1-1-12 0,-1 1-3 15,4 2 0-15,0-2 0 0,0 3-10 0,0-1-3 16,0-2 0-16,0 6 0 16,0 9-19-16,0-3-4 0,0 6-1 0,0-3 0 0,0 1-44 0,0 5-21 15,-4 4 1-15,1-1 1 0,-1 4 19 0,1 0 0 0,-1 3 0 0,-3 6 0 16,0-9 0-16,0 0 0 16,0-4 0-16,-3 7 0 0,-1 0 0 0,4 0 0 0,-4-7 0 0,4 1 0 15,4 0 0-15,-4-4 0 0,0-6 0 0,0 4 0 16,-1-4 0-16,1 0 0 0,0-3 8 0,-3 0-8 31,3-3-49-31,3-3-16 0,-3 3-3 0,4-6-1 0,-1-1 4 16,1-2 1-16,3 0 0 0,0-13 0 0,0 0 0 0,0 0 0 15,0 0 0-15,0 3-410 0,3 3-82 0</inkml:trace>
  <inkml:trace contextRef="#ctx0" brushRef="#br0" timeOffset="124162.832">23876 7043 1728 0,'0'0'38'0,"0"0"8"0,0 0 2 0,0 0 0 0,0 0-39 0,0 0-9 16,0 0 0-16,0 0 0 0,4-3 53 0,3-3 9 16,0 3 2-16,0-3 0 0,0-4 25 0,0 4 6 15,3-4 1-15,5 1 0 0,-5 0-55 0,4 6-10 0,-3-4-3 0,6-2 0 16,-2 6-20-16,2-4-8 0,1 4 0 0,-1 0 9 16,-2 0-9-16,-1-3-17 0,7 3 4 0,0-1 1 15,4 1-4-15,-4 3 0 0,0-3 0 0,0 0 0 31,-3 3-35-31,-1 0-7 0,5 0-2 0,-5 0 0 16,-3-6-121-16,0 3-25 0,1 0-5 0,-5-1-1 0</inkml:trace>
  <inkml:trace contextRef="#ctx0" brushRef="#br0" timeOffset="124657.509">24627 6987 1497 0,'-7'0'32'0,"0"3"8"0,0-3 0 0,0 0 4 0,-3 0-36 0,3 0-8 16,-8 0 0-16,5 0 0 0,-4 0 53 0,3 0 9 16,-3 6 2-16,3-3 0 0,-3 1 0 0,4 2 0 15,-4 0 0-15,3 0 0 0,4 4-52 0,-4-4-12 16,4 3 0-16,-3 4 0 0,6-4 54 0,-3 1 8 15,4 6 2-15,-4-7 0 0,3-6-52 0,-3 3-12 16,4 4 0-16,-1-7 0 0,4 9 0 0,-4-5 0 16,4-1 0-16,0 0 0 0,0-6 0 0,0 7 0 15,4-1 0-15,-4-6 0 0,0 0 0 0,7 3 0 0,0 0 0 0,0 0 0 16,0 0 54-16,0 0 8 16,0 1 2-16,0-1 0 0,0-3-52 0,4-3-12 0,-4 3 0 0,0 0 0 15,0 0 0-15,0 3 0 0,4 0 0 0,-4 0 0 16,0 0 0-16,0 0 0 15,0 7 0-15,0-1 0 0,-3-3 0 0,-1-3 0 0,1 7 0 0,-1-1 0 16,1 1 0-16,-4-4 0 0,0-6 0 0,-4 9 0 16,4-2 0-16,-3 2-15 0,-4 4 5 0,3-4 1 15,-6 0 9-15,-1-2-13 0,4 2 5 0,-4 1 8 16,1-1-45-16,-1 0-2 16,1-2 0-16,-1-4 0 0,0 6 38 0,1-3 9 0,-1-2 0 0,1 2 0 15,-1-3 0-15,4 3 0 0,-4-3 0 0,4 0 0 16,0 1-53-16,0-4-9 0,0 0-2 0,7 0 0 15,-7 0 0-15,0 0 0 0,7 0 0 0,-7-4 0 16</inkml:trace>
  <inkml:trace contextRef="#ctx0" brushRef="#br0" timeOffset="125493.546">26268 6601 1666 0,'3'-15'36'0,"1"5"8"0,-4 1 2 0,3-4 2 0,1-2-39 0,-4-1-9 15,3-3 0-15,-3 0 0 0,0 0 105 0,0 1 19 0,-3-1 4 16,-1 0 1-16,1 0-45 0,-4 3-10 0,0 1-2 0,-4-4 0 16,1 3-36-16,-1 4-7 0,-3-7-1 15,0 3-1-15,0 4-27 0,0-1 0 0,-4 4 0 0,0-1 0 16,1 4 0-16,-1-3 0 0,0 9 0 15,1-10 0 1,3 10-22-16,0 7-10 0,-4-4-1 0,4 3-1 0,0 0 34 0,-4 4 0 0,4-1 0 0,0 0 0 16,0 1 0-16,0-1 0 0,3 7 0 15,-3-3 0-15,0 5 0 0,0-2 0 0,0 0-9 0,3 2 9 16,0 4 0-16,1 0 0 0,-1 0-8 0,4 7 8 16,-3-1-9-16,3 3 1 0,-1 0 0 0,-2 4 0 15,6 6 8-15,-3 0-13 0,4-1 5 0,-4 4 8 16,3 0-12-16,-3-3 12 0,4 6-10 0,-4-3 10 15,3 0-34 1,1 0-1-16,-5-7 0 0,5-2 0 0,-1 5 6 0,-3-2 1 16,0-3 0-16,4-4 0 0,-4 3-10 0,0-5-2 15,0-1 0-15,3-3 0 0,-3 0 16 0,3 0 4 0,-3-6 0 0,0 3 0 16,0-6 6-16,4 2 2 0,-4-8 0 0,3 5 0 16,1-5-33-16,-1-4-7 0,4-6 0 0,0 0-694 15</inkml:trace>
  <inkml:trace contextRef="#ctx0" brushRef="#br0" timeOffset="125803.52">25411 7050 1422 0,'0'0'31'0,"3"-4"6"0,4-2 2 0,4 0 1 0,-1 3-32 0,1-3-8 0,3 2 0 0,-3 1 0 16,3 0 84-16,-4 0 16 0,4 0 2 0,1 3 1 16,2 0-31-16,-3 0-5 0,0 0-2 0,0 0 0 15,1 3-52-15,-1 0-13 0,0-3 0 0,0 6 0 16,0-2-23-16,0 2-7 0,-3-3-2 15,3 0 0-15,0 0-25 0,0 0-6 0,0 0-1 16,-3 1 0-16,3-1-19 0,4 3-4 0,-4-3-1 0,0 0-357 16,0-3-72-16</inkml:trace>
  <inkml:trace contextRef="#ctx0" brushRef="#br0" timeOffset="126295.131">25936 7078 1105 0,'0'0'24'0,"0"0"4"0,0 0 2 0,0 0 2 0,0 9-32 0,0-9 0 16,-7 0 0-16,4 7 0 0,-1 2 50 0,1 0 3 0,-4 4 1 15,3 3 0-15,-3-1-19 0,3 1-4 0,1 0-1 0,-1 6 0 16,1-1 11-16,3-2 3 0,0 3 0 0,-4 0 0 15,4-3-26-15,-3 0-5 0,3-3-1 0,0 2 0 16,0 7 2-16,0-6 0 0,0 0 0 0,-4-3 0 16,1-4-2-16,3 1-1 0,-4-4 0 0,4 1 0 15,-3-7 19-15,3-3 4 0,0 0 1 0,-4 9 0 16,4-9 17-16,0 0 3 0,0 0 1 0,0 0 0 16,0 0-34-16,0 0-6 0,0-9-2 0,-3-1 0 15,3 1 2-15,0 0 0 0,3-4 0 0,-6-3 0 16,3 1-16-16,0-4 8 0,0 0-8 0,0 0 0 15,0 0 0-15,0 1 0 0,0-1 0 0,0 0 0 16,0-3 0-16,0 3 0 0,0-6 9 0,0 6-9 16,3 4 26-16,1-4 0 0,-1 3 0 0,-3 4 0 15,4 2-9-15,-1 1-1 0,1-1-1 0,3 1 0 16,-4-7-15-16,4 7 0 0,4-1 0 0,-4 1 0 0,4 0 0 16,-1-4 0-16,1 4 0 0,-1-1 0 0,1 4 0 15,0 0 8-15,-4-4-8 0,0 4 0 0,3 6 0 16,1-3-12-16,-1-3 3 0,1 3 0 15,-4 3-42-15,4-7-8 0,-4 7-1 0,3 0-1 16,-3 0-137-16,4 10-27 0,0-4-6 0,-1-3-1 16</inkml:trace>
  <inkml:trace contextRef="#ctx0" brushRef="#br0" timeOffset="127030.252">26317 7184 1036 0,'0'0'23'0,"0"0"5"0,0 0 0 0,0 0 1 0,0 0-29 0,-7 4 0 15,7-4 0-15,0 0 0 0,0 0 144 0,-7 3 24 16,0-3 4-16,-4 6 0 0,4-3-72 0,7-3-14 16,-7 0-3-16,0 0-1 0,0 0-65 0,7 0-17 15,-7 3 0-15,-3-3 0 0,3 0 36 0,0 0 0 16,-4 10 1-16,4-4 0 0,7-6-29 0,-7 3-8 16,-4 6 0-16,4-2 0 0,-3 2 0 0,3-6 0 15,-1 7 0-15,1-1 0 0,0 1 0 0,0 2 0 0,0 1 0 0,4-1 8 16,-4 4 0-16,0-4 0 15,3 1 0-15,1-4 0 0,3-2 0 0,0-4 0 0,0 9 0 16,3-2 0-16,-3-10 0 0,0 0 1 0,4 0 0 0,3 3 0 16,0-3 59-16,0-3 11 0,0 3 2 0,7-7 1 15,-3 1-55-15,-1-3-11 0,4-1-3 0,-3 1 0 16,-1 0-13-16,5-1 0 0,-5-6 0 0,1 7 0 16,-4-4 0-16,3 1 0 0,-3-1 0 0,0 1 0 15,0-1 0-15,-3 1 0 0,0-4 0 0,-1 7 0 16,1-1 0-16,-1 1 0 0,-3-4 0 0,0 4-10 15,0 3 2-15,0 6 0 0,0 0 0 0,0 0 0 16,0 0-9-16,0 0-2 0,-3 3 0 0,-1 3 0 16,1 3 19-16,-1-2 0 0,0 2 0 0,1-6 0 15,-1 13 0-15,1-4 0 0,-1-2 0 0,4 12 0 16,-3-6-8-16,3-1 8 0,0 4 0 0,0 0 0 16,0-3 0-16,0 2-8 0,0-2 8 0,0 3 0 0,3 0 0 15,-3-4 0-15,7 1-8 0,-7-3 8 0,4 2-24 16,-1-2 0-16,1 2-1 0,0 1 0 15,-1-7-109-15,1-2-22 0,-1-1-4 0,4-3 0 0</inkml:trace>
  <inkml:trace contextRef="#ctx0" brushRef="#br0" timeOffset="127594.492">26504 7181 1465 0,'0'0'32'0,"0"0"6"0,0 0 2 0,-3 7 2 0,-4-1-34 0,7 0-8 0,0 4 0 0,0 2 0 16,0-3 60-16,-4 1 11 0,1-1 1 0,3 4 1 15,-4 3-17-15,4-1-4 0,-3 1-1 0,3 0 0 16,-4-4 1-16,4-2 0 0,4 5 0 0,-4-2 0 15,-4 2-23-15,4-5-4 0,-4 2-1 0,4 1 0 16,-3 3-24-16,-1-7 0 0,1 4 8 0,-1-4-8 16,1 0 0-16,-1 1 12 0,4-1-12 0,0-9 12 15,0 0-3-15,0 0 0 0,0 0 0 0,0 0 0 16,0 0 32-16,0 0 7 0,0 0 0 0,0 0 1 16,0-9-9-16,0-1-3 0,4 1 0 0,-1-4 0 15,1 1-8-15,-1-4-1 0,1-3-1 0,-1-3 0 0,-3 4-27 0,4-7 0 16,-4 6 0-16,4-3 0 15,-4 0 0-15,3 0 0 0,4 0 0 0,-3 3 0 0,3-3 20 16,-4 0 0-16,1 7-1 0,-1 2 0 0,1 0-9 0,3 1-2 16,0 9 0-16,-4 3 0 0,1 3-8 0,-1 3 0 15,5-3 0-15,-8-3 0 16,3-3-20-16,1-3-5 0,3 6-2 0,-4 0 0 0,4 0 27 0,-3 6 0 16,3 4 0-16,0-1 0 0,0 0 0 0,0 4 0 15,0-1 0-15,0 4 0 0,0-3 0 0,-3 2 0 16,3-2 0-16,-4 6 0 0,1-4 0 0,-4-2 0 15,3 3 0-15,-3 2 0 0,0-5 0 0,-3 0 0 16,-1 5 0-16,1 1 0 16,-1 0-56-16,1-3-7 0,-4-1-1 0,3 1 0 15,-3-3 0-15,0 2 0 0,3-2 0 0,1 2 0 16,-1-5-153-16,1 2-31 0,3-2-7 0,-4-1-1 0</inkml:trace>
  <inkml:trace contextRef="#ctx0" brushRef="#br0" timeOffset="128159.985">27002 7184 1267 0,'0'0'28'0,"0"0"5"0,0 0 2 0,0 0 1 0,0 0-36 0,-7 4 0 16,3-1 0-16,4-3 0 0,0 0 109 0,-7 3 15 0,-4 3 4 0,4-3 0 16,0-3-103-16,0 7-25 0,0-4 0 0,-3-3 0 15,3 0 0-15,-1 6 0 0,1-3 0 0,4 3 0 16,-4-3 56-16,0-3 7 0,0 7 1 0,0-4 0 16,-4 6-22-16,4-2-4 0,0-1-1 0,0-3 0 15,3 0-17-15,-3 7-4 0,-3-1-1 0,-1 0 0 16,4 1-3-16,0-1 0 0,0 4 0 0,0-4 0 15,0 7-12-15,3-4 0 0,-3 4 0 0,7 0 0 16,-3-4 0-16,3 1 0 0,3-1 0 0,-3 1 0 16,7-1 0-16,0-2 0 0,-3-7 0 0,3 6 0 15,4 1 54-15,-1-4 8 0,1-3 2 0,-1-3 0 16,1 6-52-16,0-6-12 0,-1 0 0 0,4 0 0 16,-3-6 54-16,-1 6 8 0,1-3 2 0,-4-3 0 15,4 6-103-15,-4 0-20 0,3-3-4 0,1-4-1 16,-1 4 52-16,-3-3 12 0,4 3 0 0,-4-3 0 15,0 6-77-15,0-4-13 0,0-2-2 0,-3 3-569 16,6 3-114-16</inkml:trace>
  <inkml:trace contextRef="#ctx0" brushRef="#br0" timeOffset="128495.171">26868 7761 1497 0,'0'0'32'0,"0"0"8"0,0 0 0 0,-7 7 4 0,3 2-36 0,0 0-8 0,1-2 0 0,-1 2 0 15,1-3 53-15,-1 4 9 0,-3-1 2 0,4-2 0 16,-1 2-52-16,-3-3-12 0,4 4 0 0,-4-1 0 16,0 0 54-16,3 1 8 0,0-1 2 0,-3 4 0 15,0-7-52-15,0 0-12 0,0 1 0 0,0-4 0 16,7-3 0-16,-3 3 0 0,-8-3 0 0,11 0 0 16,-7 0-48-16,-4-6-13 0,1-1-3 0,3 1-477 15,-4-3-96-15</inkml:trace>
  <inkml:trace contextRef="#ctx0" brushRef="#br0" timeOffset="129237.1">27407 7203 1728 0,'0'0'38'0,"0"0"8"0,0 0 2 0,-10-3 0 0,3 0-39 0,-4 0-9 0,4 3 0 0,-4 0 0 16,4 0 0-16,0 6 0 0,0-3 0 0,0 7 0 15,0-4 53-15,0 3 9 0,0 4 2 0,-4-4 0 16,4 10-52-16,0-3-12 0,-3-1 0 0,-1 1 0 15,4 0 54-15,-3 0 8 0,3 2 2 0,-1 1 0 0,5 0-52 16,-4-3-12-16,3-1 0 0,1 4 0 0,3-3 0 0,-4-4 0 16,8-2 0-16,-4 5 0 0,3-2 0 0,4-4 0 15,-3-2 0-15,-1-1 0 0,5 0 0 16,2-3 0-16,1 0 0 0,-4-3 0 0,3 4 54 0,1-8 8 16,3-2 2-16,0 0 0 0,-3 0-52 0,-1-4-12 15,1-5 0-15,3 5 0 0,-3 1 54 0,-1-4 8 16,1-2 2-16,-1-4 0 0,-3 3-52 0,0-3-12 15,0 0 0-15,1 1 0 16,-1-7-22-16,-4 9-7 0,1 0-2 0,-1-3 0 0,1 1 31 0,-1-1 16 16,-3 6-1-16,4-3-1 0,-4 7-14 0,-4 6 0 0,4 3 0 15,0 0 0-15,0 0-8 0,0 0-5 0,0 0-1 16,-3 3 0-16,-1 6 36 0,1 1 7 0,-1 9 2 0,1-4 0 31,-1 1-76-31,1 0-15 0,3-1-4 0,0 1 0 0,0 3 52 0,0-3 12 0,3-4 0 16,1 4 0-16,-4 6 0 0,0 0 0 0,0-3 0 0,0-1 0 15,0-2 0-15,3-3 0 0,1 5 0 0,3-2 0 16,-4-3 0-16,1-1 0 0,-1 1 0 0,4-7 0 31,-3-3-56-31,3 0-6 0,0-3-1 0,0 3 0 0,0 4-52 16,0-4-10-16,0-3-3 0,0 6-444 0,0-3-88 0</inkml:trace>
  <inkml:trace contextRef="#ctx0" brushRef="#br0" timeOffset="129561.226">27721 7247 1497 0,'0'0'32'0,"0"0"8"0,0 0 0 0,0 0 4 0,0 0-36 0,0 0-8 0,0 0 0 0,0 0 0 15,0 0 104-15,0 0 20 0,0 0 3 0,0 3 1 16,0 7-52-16,0-1-9 0,0 1-3 0,-3-1 0 16,3 0-51-16,-4 1-13 0,1 2 0 0,-1 1 0 15,1-7 26-15,3 13 2 0,-4-10 1 0,4 10 0 16,0-3-21-16,0-4-8 0,-3 1 0 0,3 3 0 15,3 2 0-15,-3 1 0 0,0-6-13 0,0 6 4 32,0 2-63-32,0-5-12 0,0 0-2 0,0-7-534 0,0-2-108 0</inkml:trace>
  <inkml:trace contextRef="#ctx0" brushRef="#br0" timeOffset="129825.536">27598 6918 1267 0,'0'0'28'0,"0"0"5"0,0 0 2 0,0 0 1 0,0 0-36 0,0 0 0 15,0 0 0-15,0 0 0 0,0 0 109 0,0 0 15 16,0 0 4-16,0 0 0 0,0 0-75 0,0 0-14 16,0 0-3-16,7 0-1 15,-4 0-73-15,4 0-14 0,1 0-4 0,-5 3-712 0</inkml:trace>
  <inkml:trace contextRef="#ctx0" brushRef="#br0" timeOffset="130510.687">28176 7159 1314 0,'0'0'37'0,"0"0"8"0,0 0-36 0,0 0-9 0,0-6 0 0,-3 0 0 0,3 0 104 0,-4-1 20 15,4 7 3-15,-3-3 1 0,-1-3 0 0,4 6 0 16,0 0 0-16,0 0 0 0,-7-3-103 0,7 3-25 16,-7 0 0-16,0 0 0 0,-3 3 0 0,2 3 0 15,5 0 0-15,-4 1 0 0,0-1 56 0,0 0 7 16,0 4 1-16,0-1 0 0,-4 0-52 0,4 4-12 15,0-7 0-15,0 10 0 0,0-4 0 0,0-2 0 16,-4-1 0-16,4 7 0 0,0-3 0 0,0 2 0 16,0-2 0-16,3 2 0 0,-3-2 0 0,4 0 0 15,-1-4 0-15,4 0 0 0,-3-2 0 0,3-4 0 16,0-3 0-16,0 9 0 0,0-9 0 0,0 0 0 16,0 0 0-16,7 10 0 0,-4-4 0 0,4-3 0 0,1-3 0 15,-1 3 0-15,3 0 0 0,-3 0 0 0,4-3 0 0,-4 3 0 16,3 10 0-16,-3-10 0 0,4-3 0 0,-4-3 0 15,0 0 0-15,0 3 0 0,0 0 0 0,0 0 0 16,4 0 54-16,-4 0 8 0,-3 0 2 0,3 0 0 31,-7 0-103-31,3 0-20 0,-3 0-4 0,7 3-1 0,-3 0 52 0,3 3 12 0,-7 1 0 0,3 2 0 16,1 1 0-16,-1-1 0 0,-3 0 0 0,0 1 0 16,4-1 0-16,-4 1 0 0,0 5 0 0,0-2 0 15,3-4-26 1,-3 1-2-16,4 2-1 0,-8-6 0 0,4-6 29 0,0 0 0 0,-3 7 0 0,-1 2 0 15,1-6 0-15,-4 7-9 0,3-7 9 0,-3 6 0 16,0 1 0-16,0-4 0 0,0-3 9 0,-4-3-9 16,4 6 27-16,-3-3-2 0,3-3 0 0,-4 4 0 15,4-1-40-15,-4-3-8 0,1 0-1 0,-1 0-1 0,1 0 25 16,-1 0-10-16,1 0 10 0,3 0 0 16,-1 3-36-16,1-3 0 0,0 6 0 0,-3-6 0 15,3 0-73-15,0 3-15 0,0-3-4 0,7 0 0 0</inkml:trace>
  <inkml:trace contextRef="#ctx0" brushRef="#br0" timeOffset="130859.752">28540 7664 1074 0,'0'0'30'0,"0"0"8"0,0 0-30 0,-4 6-8 0,4-6 0 0,0 0 0 0,0 0 52 0,0 0 10 16,-3 7 2-16,-1-1 0 0,1 3-52 0,3-9-12 16,0 0 0-16,0 0-372 15,0 0-78-15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5T14:05:54.5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11874 15396 570 0,'0'0'16'0,"0"0"4"15,0 0-20-15,0 0 0 0,0 0 0 0,0 0 0 16,0 0 10-16,-3-6-2 0,3-7-8 0,0 10 12 16,0-6-12-16,0 0 0 0,0-1 0 0,0-6 0 0,0 7 0 0,0-3 0 0,0-4 0 15,0 3 0-15,0 1 0 0,-4 5 0 0,4 1 0 16,0 6 0-16,0 0 0 0,-3-6 16 0,3 6-2 0,0 0 0 16,0 0 43-16,0 0 9 0,0 0 2 0,0 0 0 15,0 0-21-15,0 0-4 0,0 0-1 0,0 0 0 16,0 0-27-16,7 3-6 0,-4-3-1 0,5 3 0 15,-1-3 15-15,-4 0 2 0,1-3 1 0,3 3 0 16,-4-3-9-16,4 3-1 0,0-6-1 0,-7 6 0 16,4 0-3-16,-4 0 0 0,0 0 0 15,7-3 0-15,-7 3 12 0,0 0 3 0,0 0 0 0,3-7 0 16,-3 7-4-16,0 0-1 0,4-3 0 0,-4 3 0 16,7-6-3-16,-3 3-1 0,-4-4 0 0,0 7 0 15,3-9 5-15,1 6 1 0,-1 0 0 0,1-7 0 16,-1 4-24-16,1 0 0 0,-1-4 0 0,1 4 0 15,-1-3 0-15,4 2 0 0,0 1 0 0,-3 0 0 16,3-3 0-16,0 2 0 0,-3-2 0 0,-1 9 0 16,4-10 0-16,-7 10 0 0,4 0 0 0,-4 0 0 15,3-9 0-15,4 9 8 0,-3-3-8 0,-1-3 0 16,1 6 11-16,3-7-3 0,0 4 0 0,0-3 0 16,0 0 4-16,4-1 0 0,-4-2 0 0,7 3 0 15,-4-4 0-15,1 1 1 0,3-4 0 0,0 1 0 16,0-7-4-16,0 6-1 0,4-2 0 0,-4-1 0 15,4 0-8-15,-4 1 0 0,-3-4 0 0,3 3 8 16,-4 1 8-16,1 5 2 0,-1-2 0 0,1-1 0 16,-4 4-18-16,0-4-17 0,-3 4 3 0,-1-1 1 15,1 1 22-15,-1 0 5 0,1-1 1 0,-1 4 0 0,-3 0-2 16,4-4 0-16,-4 7 0 0,0-3 0 0,3-4-2 16,-3 7-1-16,0-3 0 0,4 0 0 0,-4-1 1 15,3-2 0-15,1 3 0 0,-1-1 0 0,1-2-3 0,3 0-8 0,0-4 12 16,0 4-4-16,4-7-8 0,-1 0 0 0,1 4 0 15,-1-4 0-15,1 4 0 0,3-4 0 0,0 0 9 0,-3 1-9 16,-1-1 0-16,5 0 0 0,-5 1 0 0,-3-4-8 16,4 9 8-16,-4-5 0 0,-4 2 0 0,4 1-8 15,-3 2 8-15,-1 1 0 0,5-1 0 0,-5 1 0 16,1 0 0-16,-1-1 9 0,1 1-9 0,-1 6 0 16,-3-7 12-16,4 1-4 0,-1-1 0 0,4 4-8 15,-3-3 16-15,-4 2-3 0,3-2-1 0,4 0 0 16,-3 2-12-16,-1-2 11 0,4 0-11 0,1-1 10 15,-5 1-10-15,4-1 8 0,0 1-8 0,0-1 8 16,-3 7-8-16,3-3 0 0,0 0 0 0,-4 0 8 16,1-1-8-16,3-2 0 0,-3-1 0 0,-1 4 0 15,1-3 0-15,-1-1 0 0,1 4 0 0,-4-3 0 16,3-1 0-16,1 7 0 0,-1-3 0 0,1-4 0 16,-1 1 0-16,1 3 8 0,3-4-8 0,-4-5 0 15,4 2 11-15,1-3-3 0,2-2-8 0,1-1 12 16,-1 0-3-16,4 0-1 0,4 0 0 0,-4-3 0 15,7 1-8-15,-3-5 0 0,0 8 0 0,-1-4 8 16,1 3-8-16,-4-3 0 0,4 3 0 0,-1 3 0 16,-3-2 0-16,-3 8 8 0,3-2-8 0,-3-4 8 15,-4 10-8-15,3-1 0 0,-3-2 0 0,0 6 0 16,0-3 0-16,-3-1 0 0,-1 4 11 0,-3 3-11 16,0-6 29-16,0 6 0 0,0 0 0 0,0 0 0 0,0 0 0 15,0 0 0-15,0-3 0 0,0 3 0 0,0 0-9 0,0-6-1 16,0 6-1-16,0-4 0 0,-3-2-6 0,3 0 0 15,0-4-1-15,0 4 0 0,0-3-11 0,3 6 0 0,1-4 0 16,-4-2 0-16,4 0 0 0,-1 5 0 0,1-2 0 0,-4 0 0 16,3 0-9-16,1-1 9 0,-4 1 0 0,3 0 0 15,-3 0-12-15,0 6 12 0,4-7-12 0,-4 7 12 16,0-3-9-16,0 3 9 0,0 0 0 0,3-6-9 16,-3 6 9-16,4-6 0 0,-4 6 0 0,0-10 0 15,3 1 0-15,1-1 0 0,-4 10 0 0,3-9 0 16,1 0 0-16,-1-1 0 0,1-2 0 0,3-4 0 15,-3 3 0-15,-1-2 0 0,-3-1 0 0,4 0 0 16,-4 4 0-16,3-4 0 0,-3 4 0 0,-3 2 0 16,3-2 0-16,-4 5 0 0,-3-2 0 0,3 3 0 15,-3-1 0-15,-3 1 0 0,3 3 0 0,-4 0 0 16,1 3 0-16,3 0 0 0,-4-3 0 0,4 3 0 16,0 0 0-16,0 0 0 0,0 0 0 0,7 0-12 0,-7 0 2 0,0 0 0 15,7 0 0-15,0 0 0 16,0 0 18-16,0 0 4 0,0 0 1 0,-7-3 0 0,7 3-13 0,-4-4 0 15,-3-2 8-15,7 6-8 16,0 0 16-16,-4-3 1 0,4 3 0 0,0 0 0 0,-3-6-17 0,3 6 0 16,-4-6 0-16,1 2 0 15,3 4 0-15,-7-6 0 0,7 6 0 0,-7 0 0 0,7 0 0 0,-11 0 0 16,4 0 0-16,-3 6 0 16,2-6 0-16,-2 4 0 0,3-4 0 0,0 6 0 0,0-3-12 0,0 0-4 0,7-3 0 15,-7 0 0-15,0 3 16 0,-1-3 0 16,8 0 0-16,-7 0 0 0,7 0 0 0,-7 0 0 0,0 0 0 15,7 0 0-15,-7 0 0 0,7 0 0 0,-7 0 0 16,-3 0 0-16,10 0 0 0,-7-3 0 0,0 0 0 0,-1 3 0 16,1-3 0-16,4 3 0 0,3 0-10 15,-7 0 10-15,7 0-11 0,-11 0 3 0,4 0 0 0,-3 0 0 16,3 0 0-16,0 3 0 0,7-3 0 0,-8 3 0 16,1-3 8-16,0 0 0 0,7 0 0 0,-3 3 0 15,3-3 0-15,0 0-8 0,0 0 8 0,-7 6 0 16,7-6 0-16,0 0 0 0,0 0 0 0,0 0-8 15,-7 0 8-15,7 0 0 0,0 0 0 0,-7 4 0 16,7-4 0-16,-4 0 0 0,4 0 0 0,-7 0 0 16,0 0 0-16,7 0 0 0,-7 0 0 0,0 0 0 0,7 0 0 15,-4 3-8-15,4-3 8 0,-7 0-12 16,7 0-1-16,-7 3-1 0,7-3 0 0,-7 0 0 16,0 3 6-16,0 0 8 0,4 0-13 0,-5-3 5 15,8 0 8-15,0 0 0 0,-7 0 0 0,0 7 0 0,4-4 0 0,3-3 0 16,0 0 0-16,-7-3 8 15,7 3-8-15,0 0 9 0,0 0-9 0,0 0 10 16,0 0-10-16,0 0 0 0,0 0 9 0,-7 3-9 16,7-3 0-16,-11 0 0 0,1-3 0 0,3 3 0 0,7 0 0 0,-8 0 0 15,8 0 0-15,-7 0 0 16,0 0-14-16,0 3 2 0,7-3 1 0,-10 0 0 0,3 0 11 0,0-3 0 16,0 3 8-16,0-4-8 15,3 1 0-15,-3 0 0 0,0-3 0 0,0 0 8 0,0 2 2 0,0-2 1 0,0 0 0 0,-4-3 0 16,4 5 9-16,0-2 3 15,0-3 0-15,0-1 0 0,3 10-6 0,-3-3-1 0,0-3 0 0,0-4 0 16,0 7-16-16,4-3 8 0,-1 0-8 16,0 0 0-16,1-1 0 0,-4 1 0 0,3 0 0 0,1-4 0 15,-1 1 0-15,-3 0 0 0,0-4 0 0,4 4 0 16,-4-1 0-16,0 1 0 0,3-4 0 0,1 4 0 16,-5-1 0-16,5-2 0 0,-1-1 0 0,1 4 0 15,-4-1 0-15,7-2 0 0,-4-4 0 0,4 7 0 16,0-10 12-16,0 7-12 0,0-7 12 0,4 3-12 15,-4-3 12-15,3 4-4 0,1-11 0 0,-4 8-8 16,3 2 8-16,1-3-8 0,-4 0 0 0,3 4 0 16,-3-7 0-16,0 6 0 0,0 3 0 0,-3-2 0 15,3 2 0-15,0 1-14 0,-4-4 4 0,4 0 1 16,-3 4 9-16,-1-4-8 0,4 0 8 0,-3 1-8 16,-1 2 8-16,4-2 0 0,0-1 0 0,4 0 0 0,-4 4 0 0,3-4 0 15,-3-3-9-15,4 0 9 0,3 1 0 0,-4-1 0 16,5 0-9-16,-1-3 9 0,0 3 0 0,0-3 0 15,3 3 0-15,1 1 0 0,-4-1-8 0,3 0 8 16,5 3 0-16,-5-3 0 0,1 4 0 0,3-1-8 16,-4 4 8-16,1 2 0 0,0-5 0 0,3 5 0 15,0 1-8-15,-4-1 8 0,1 1 0 0,0-1 0 16,-1 1 0-16,-3 3 0 0,4-4 0 0,-1 1 0 16,1 3 0-16,-4-4 0 0,4 1 0 0,-1 6 0 15,1-7 0-15,-4 4 0 0,3 0-11 16,-3 3 11-16,4-4-10 0,-4 1 10 0,4 3 0 0,-4 0-9 0,0-3 9 0,3 2 0 15,-3 1 0-15,1 0 0 0,2-3 0 0,-3 6-8 16,4-3 8-16,-1 3 0 0,1-3 0 0,0 3-8 16,3-3 8-16,0-1 0 0,0-2-9 0,0 6 9 15,4 0 0-15,-1 0-9 0,1-3 9 16,3-3 0-16,-3 6 0 0,-1-10 0 0,-3 10 0 0,4 0 0 16,3-9 0-16,-3 9 0 0,-4 0 0 0,0 0 0 15,4-3 0-15,-4 3 0 0,-4 0 0 0,1 0 0 16,3-7 0-16,-3 7 0 0,-1 7 0 0,1-7 0 15,-1 0 0-15,1 0 0 0,0 0 0 0,-1 0 0 16,4-7 0-16,-3 7 0 0,-1 0 0 0,5 0 0 16,-1-3 0-16,0-3 0 0,0 6 0 0,0 0 0 15,0-3 0-15,0 0 0 0,0 0 0 0,0 0 0 16,1-1 0-16,-1 1-8 0,0 0 8 0,0-3 0 0,-3 3 0 16,-1-4-8-16,1-2 8 0,-1 3 0 0,-3-1 0 0,4 1 0 15,-1 0 8-15,-2-3-8 0,2 2 0 16,-3-2 8-16,0 9-8 0,4-10 0 0,-4 7 0 0,0-3 0 15,0 3 8-15,0-3-8 0,0 3 0 0,0-1 0 16,4 1 0-16,3 0 0 0,-4-3 0 0,5 0 0 16,2-1 0-16,-3 1 0 0,4 0 0 0,0-1 0 15,-1 1 0-15,4 0 0 0,-3-3 0 0,3 2 0 16,-3-2 0-16,3 6 0 0,-3-4 0 0,-1-2 0 16,1 6 0-16,3-3 0 15,-3 6 0-15,-1-3 0 0,1-4 0 0,-4 7 0 0,0-3-10 0,0-3 10 0,-3 6-8 16,3 0 8-16,-3 0 0 0,-1 0 0 0,-3 0 0 15,0 0 11-15,-3 0-11 0,3 0 0 0,0 0 0 0,-7 0 8 16,3 0-8-16,-3 0 0 16,0 0 9-16,0 0-9 0,0 0 8 0,0 0-8 0,0 0 8 0,0 0-8 15,0 0 0-15,0 0 8 0,4 0-8 0,0-3 0 16,3 0 0-16,-4-4 9 0,1 1-9 0,-1 0 0 16,1-1 8-16,-1-2-8 0,1 0 0 0,-1-1 0 15,-3 1 8-15,4-1-8 0,-4 1 0 0,0 0 0 16,0-1 0-16,0 1 0 0,0-1 8 0,0-2-8 15,-4 2 0-15,4-2 8 0,-3-1-8 0,-1 1 0 16,4-1 8-16,0-2-8 0,0 2 0 0,4-3 0 16,-4 1 0-16,3-1 0 0,1 0 8 0,3-2-8 15,0-1 0-15,0-3 0 0,0 3 0 0,0 0 0 16,0 3 0-16,0 1 0 0,-3-4 0 0,3 0 0 0,-4 0 0 16,4 1 0-16,-3 5 0 0,-1-3 0 0,-3 1 0 0,4-1 0 15,-4 0 0-15,0 4 0 0,-4 2 8 16,4-2-8-16,-3-4 0 0,3 7 0 0,-4-4 18 0,1 1-3 15,-1-1-1-15,1-3 0 0,3 4-4 0,-4-4-1 16,4 1 0-16,0-4 0 0,4 0-1 0,-1 3-8 16,1-3 12-16,-1-3-4 0,4 1-8 0,4-1 0 15,-4-4 0-15,4 5 0 0,-1-5 0 0,1 1 0 16,-1 0 0-16,-3 3 0 0,4-3 0 0,0 6 0 16,-1-3 0-16,-3 4 0 0,-3 2 0 0,3 0 0 15,-4 1 0-15,1 5 0 0,-4-2 0 0,3 2 0 0,-3 1 8 16,0 3-8-16,0-4 12 15,-3 1-2-15,3 3-1 0,-4-4 0 0,-3 1 8 0,4-1 2 16,-1-5 0-16,-3 5 0 0,4 1-7 0,-4-1 0 0,0 1-1 0,3 0 0 16,0-4-11-16,1 1 0 0,-1-1 9 0,1-3-9 15,3 1 0-15,0-4 0 0,0 0 0 0,3 0 0 16,1 0-8-16,-1-3 8 0,1 4-8 0,0-1 8 16,-1 0 0-16,4 0-8 0,0 3 8 0,-3 1 0 15,-1-1 0-15,-3 0 0 0,4 7 0 0,-1-7 0 16,-3 7 0-16,0 0 0 0,0 5 0 0,0-5 0 15,0 3 0-15,0 6 0 0,-3-10 0 0,-1 7 0 16,1-3 0-16,-1 0 0 0,1-1 0 0,-1 1 0 16,1-3 0-16,-1 2 0 0,-3 1 0 0,3-3 0 15,1-1 0-15,-1 1 0 0,4-4 0 0,-3 4 0 16,-1-7 0-16,4 7 0 0,-3-4 0 0,3 4 0 16,-4-7 0-16,4 4 0 0,-3-4 0 0,-1 4 0 0,1 2 0 15,-4-2 0-15,3-4 0 0,1 6 0 0,-1-2 0 16,-3 3-8-16,0-4 8 0,-4 4 0 0,1-1 0 15,-1-2-8-15,1 2 8 0,-8 4 0 0,4-3 0 0,0 2 8 16,0-2 0-16,-4-1 0 0,4 7-8 0,0-3 0 16,3-3 0-16,-3 2 8 0,0-2-8 0,3 3 0 15,1-1 0-15,-1-2 0 0,1 0 0 0,3 2 0 16,-4 1 0-16,0 0 0 0,4-4-18 0,0-2 2 16,4 2 0-16,-8 1 0 0,4 6 24 0,-3-6 6 15,3-4 1-15,-1 7 0 0,1-1-27 0,-3 4-4 16,3-3-2-16,-4 0 0 0,4-1 18 0,-3 4 0 15,-1-3 0-15,0 3 0 0,1 0-9 0,-1 0 9 0,1 0 0 16,-1-1-9-16,0 1 9 0,4 0 0 16,0 0 0-16,0 0 0 0,0 0 0 0,0-4 0 0,0 4 0 0,4-3 0 15,-4 3 0-15,3-3 0 0,-3 3 0 0,0-4 0 16,0 4 0-16,3-6 0 0,-3 2 0 0,0 1 0 16,4 0 0-16,-1 0 0 0,-3-1 0 0,0-2 0 15,0 3 0-15,0-1 0 0,-4 1 0 0,1 0 0 16,-4 0 0-16,3-1 0 0,-3 1 0 0,3 3 8 15,-3-3-8-15,0 2-8 0,0-2 8 0,3-3-12 16,1 6 12-16,-1-4-13 0,4-2 5 0,-3 0 8 16,-1-4 0-16,4 4 0 0,-4-4 0 0,1 1 0 15,3-1 0-15,-4 4 0 0,1-1 0 0,3 1 0 16,0-10 0-16,-4 10 0 0,4-4 0 0,3 4 0 16,-3-4 0-16,0 1 0 0,4-1 0 0,-4-3 8 15,0 4-8-15,0-1 0 0,0-2 0 0,-4 5 0 0,4-2 0 16,-4 2 0-16,4-2 8 0,-3-1-8 15,-1 1 0-15,0-1 0 0,1 4 0 0,-1-7 0 0,-3 7 0 0,4-4 0 16,-1-3-11-16,0 7 11 0,-3-4 0 0,4 1-8 16,-1-1 8-16,1 1 0 0,-1-1 0 0,0-2 0 15,4 5 0-15,0 7 0 0,0-6 0 0,0-1-8 16,0 1 0-16,0 3 0 0,0 2 8 0,0-2 0 16,0 0 8-16,0 0-8 0,7 6 0 0,0 0 0 15,-7 0 0-15,0-4-8 0,0 1 8 0,0 3 0 16,0 0 0-16,7 0 8 0,0 0-8 0,-7 0 0 15,-1-3 0-15,-2 3 0 0,3 0 0 0,0-3 0 16,0 3 0-16,7 0 0 0,-7 0 0 0,0-3 0 0,-4 3 0 16,4-3 0-16,0-4 0 0,0 4 0 0,7 3 0 0,-7 0 8 15,7 0-8-15,-7 3 0 0,7-3 0 0,-7 0 0 16,7 0-10-16,0 0 10 0,-11-3-12 0,4 3 12 16,0 0 0-16,0-3 0 0,7 3 0 0,-7-3 0 15,-4 0 0-15,1 0 0 0,3 0 0 16,-4 3 0-16,1-3 0 0,-1-1 0 0,0 4 0 0,1-6 0 15,-4 6 0-15,3 0 0 0,0 0 0 0,4 0 0 16,-3-3 0-16,3 3 0 0,-4 0 0 0,4 3 0 16,7-3 0-16,-10 0-8 0,-1 0 8 0,0 0 0 15,11 0-8-15,-10 6 8 0,-1-6 0 0,1 0 0 16,-1 0 0-16,0 0 0 0,1 0 0 0,-1 0 0 16,1 0 0-16,-1 0 0 0,1-6 0 0,3 6 0 0,-4 0 0 15,4 0 0-15,0 0 0 0,-4 0 0 16,4 6 0-16,4-6 0 0,3 0 0 0,-7 0 0 0,0 0 0 0,-4 0 0 15,4 0 0-15,-4 0 0 0,4 0 0 0,0 0 0 16,0 0 0-16,0 0 0 16,0 4 0-16,0-4 0 0,0 3 0 0,0-3 0 0,0 3 0 0,-4 0 0 15,4 0 0-15,0-3 0 0,7 0-8 0,-7 3 8 16,0-6 0-16,7 3 0 0,0 0-9 0,-7 6 9 16,7-6 0-16,-7 3-9 0,3 1 9 0,-3 2 0 15,4-3 0-15,3-3 0 0,0 0 0 0,-4 6-10 16,-3 1 10-16,4-1 0 0,-4 0-11 0,3 0 11 15,4-6-10-15,-7 7 10 0,4-1-12 16,3-6 3-16,-4 6 1 0,0-3 0 0,1 7 8 0,-1-4 0 0,4-6 10 0,-3 3-10 16,-1 7 0-16,4-1-12 0,-3-3 1 0,3 4 0 15,0-1 11-15,0 0 0 0,0-2-9 0,3-1 9 16,1 0-11-16,-1 1 3 0,1 2 0 0,-1 0 0 16,1 1-3-16,0-1 0 0,3 1 0 0,-4-1 0 15,-3-3 11-15,4 1 0 0,-1-1-9 0,1 3 9 16,-4-9 0-16,0 0 0 0,0 6 0 0,0 4 0 15,0-10 0-15,-4 9 0 0,4-2 0 0,0 2 0 16,0-9 0-16,0 6 8 0,-3 0-8 0,3 1 8 16,0-7-8-16,-4 9 0 0,1-3 0 0,3-6 0 15,0 0-8-15,-4 10 8 0,1-1 0 0,-1 1 0 16,0-1 0-16,4 0 0 0,-3 1 0 0,-1-4 0 16,1 4 0-16,-1-1 0 0,4-3-9 0,0 4 9 15,0-4 0-15,0 0 0 0,4 0 0 0,-4 4 0 16,3-7 0-16,-3-3 0 0,0 9 0 0,0-9 0 15,4 10 0-15,-1-1 0 0,-3-3 0 0,4 4 0 0,0-1 0 0,-4 1 0 16,3-4 0-16,-3 0 0 0,4 4 0 0,-1-1 0 16,-3 4 0-16,4-4 0 0,-4 0 0 15,0 7 0-15,3-7 0 0,-3 1 0 0,0-10 0 0,0 9 0 16,0 1 0-16,0-1 0 16,-3 1 0-16,6-4 0 0,-3 3 0 0,0-3 0 0,4 4 0 0,-4-10 0 15,0 0 0-15,0 6 0 0,3 0 0 0,1 1 0 16,-4-7 0-16,3 3 0 0,1 6 0 0,-4-9 0 15,3 0 0-15,1 10 0 0,3-1 0 0,-4-3 0 16,1-3 0-16,-1 7 0 0,1-4 0 0,0 0 0 0,-1 1 0 16,-3-1 0-16,0-6 0 0,0 0 0 0,4 6 0 15,-1 4 0-15,-3-4 0 0,0 0 0 0,0 4 0 0,0-10 0 16,0 0 0-16,-3 6 0 0,3 3 11 0,0 1-11 16,-4-1 0-16,4-3 0 0,-3 4 0 0,-1-1 0 15,0 1 8-15,4-4-8 0,0-6 0 0,0 0 0 16,-3 6 0-16,-1 0 0 0,1 4 0 0,-1-4 0 15,4 0 0-15,-3 1 0 0,-1 2 0 16,4-3 0-16,-3 1 0 0,3-4 0 0,0-3-9 0,0 9 9 16,-4 0 0-16,4-9 0 0,0 0 0 0,-3 7 0 15,-1 2 0-15,4-6 0 0,0-3 0 0,-3 7 0 16,-1 2 0-16,4-3 0 0,-3 1 0 0,3-7 0 16,0 0 0-16,0 6 0 0,-4 3 0 0,1 1 0 15,3-4 0-15,-4 3 0 0,4-2 0 0,-3 2 0 16,3 0 0-16,0 4 0 0,0-4 0 0,0 1 0 15,-4-1 0-15,4 1 0 0,0-1 0 0,0 0 0 0,0 1 0 0,-4 2-8 16,4 1 8-16,-3-1 0 0,3-2 0 16,0 2 0-16,0-2 0 0,0 5 0 15,0-2 0-15,0-1 0 0,-4 1 0 0,4-4 0 0,0-9 0 0,4 10 0 16,-1-4 0-16,1 4 0 0,0-1 0 0,3 0 0 16,0 1 0-16,-4-1 0 0,4-3 0 0,-3 4 0 15,-1-7 0-15,1 6 0 0,3-2 0 0,-4 2 0 16,-3-3 0-16,4 4 0 0,-4-4 0 0,0-6 8 15,0 0-8-15,0 9 0 0,0 1 0 0,0-1 0 16,0 1 0-16,0-1 8 0,0 4-8 0,-4-4 0 0,1 0 0 16,3 1 0-16,-4 5 0 15,4-5 0-15,0-1 0 0,-3 1 0 0,6-1 0 0,-6 4 0 0,3-4 0 16,-4 0 0-16,4-5 0 0,0 5 0 0,0 0 0 0,0 1 0 16,4-1 0-16,-4-3 0 0,0-6 0 0,0 10 0 15,0-4 0-15,0 4 0 0,0-4 0 0,-4 3 8 16,4-2-8-16,-3 2 0 0,-1-3 0 0,4 4 0 15,-3-4 0-15,-1 3 0 0,1 1 0 16,-1-1 0-16,1 0 0 0,-4 1 0 0,3-1 0 0,-3 1 0 16,0-4 0-16,0 3 8 0,0 1-8 0,0-1 0 15,0 1 0-15,0-1 9 0,0 0-9 0,-1 1 0 16,1-1 0-16,0 1 0 0,0-1 0 0,0 0 0 16,0 1 0-16,0-1 0 0,7-9 0 0,-7 7 0 15,4 2 0-15,-5 0 0 0,5-2 0 0,-1 5 0 16,1-2 0-16,-1-1 0 0,1-3 0 0,-1 10 0 15,1-7 0-15,-1 1-14 0,1 2 4 0,-1 1 1 0,1-4 17 0,-1 4 3 16,1-4 1-16,-4 4 0 0,3-4-12 16,1 1 0-16,-5 2 0 0,1-3 0 0,0-2-9 0,0 2-4 15,0-6-1-15,0 7 0 0,0-1 23 0,0-6 5 16,4 4 1-16,3-7 0 0,-7 3 4 0,7-3 1 16,0 0 0-16,-4 6 0 0,-3-3-10 0,7-3-2 15,0 0 0-15,0 0 0 0,0 0-8 0,-7 3 0 16,7-3 0-16,-4 6 0 0,-3 1 0 0,7-7 0 15,0 0 0-15,-3 6 0 0,-4 0 0 0,3 4 0 16,1-4 0-16,3 3 0 0,-4-6 0 0,1 7 0 16,3-1 0-16,-4 1 0 0,4 5-8 0,-3-5-4 15,3-1-1-15,-4 1 0 0,4-1 13 0,0 0 0 0,0-2 0 0,4 2 0 16,-4 4 0-16,0-1 0 0,3-9 8 0,-3 7-8 16,0-1 0-16,4-3 0 0,-4-2 0 0,0 5 0 15,0-9 0-15,3 9 0 0,-3-9 0 0,0 0 0 16,0 7 0-16,4-1 0 0,-4 3 0 0,0-9 0 15,3 7 0-15,1-1 0 0,-1 0 0 0,1 4 0 16,3-4 0-16,-4-3 0 0,4 3 0 0,-3 4 0 16,3-7 0-16,-3 6 0 0,3-3 0 0,0-2 0 15,-4 2 0-15,1 3 0 0,-1 4 0 0,1-7 0 16,-4-6 0-16,3 6 0 0,1 4 0 0,-1-1 0 16,-3-3 0-16,4 4 0 0,-4-1 0 0,0 1 0 15,0-1 0-15,-4 0 0 0,4-5 0 0,-3 5 0 16,-1 0 0-16,4 1 0 0,-3-4 0 0,3-3 0 15,-4 7 0-15,4-4 0 0,0-6 0 0,0 9 0 0,-3-2 0 16,3-1 0-16,0 3-10 0,0-3 10 0,0 1 0 0,0 2 0 16,0 1 0-16,-4-1 0 0,4 0-8 0,0 1 8 15,-3-1 0-15,3 7 0 0,-4-4 0 0,-3 4 0 16,0 0 0-16,0-1 0 0,0-2 0 0,0-4 0 16,-4 7 11-16,1-3-11 0,-1 2 8 0,0 1-8 15,1 0 0-15,-1-1 0 0,1-2 0 0,-1-1 0 16,1-2-8-16,2-1 8 15,-2 1 0-15,3-1 0 0,0 0 0 0,0-2 0 0,7-7 8 0,0 0 1 16,0 0 1-16,-4 3 0 0,4-3-10 0,-3 9 0 16,3-9-12-16,-7 7 12 0,7-7-11 0,-4 6 11 15,1 0-8-15,3-6 8 0,0 0 0 0,-4 6 0 0,4-6 0 16,-7 7 8-16,3 2-8 0,1-3 0 0,-4 1-8 0,3-1 8 16,1 3 0-1,-4 1 0-15,3-4 0 0,-3 3 0 0,0 1 0 0,0-7 0 0,0 6 0 0,0-2 0 16,0 2 0-16,0 0 0 0,-4 1 0 0,4-1 0 15,0-3 10-15,0 1-2 0,0-4-8 0,4 3 12 16,-1 0-3-16,4-6-1 0,0 0 0 0,-4 7 0 16,4-7-8-16,0 0 0 0,0 0 9 0,0 0-9 15,0 0 0-15,-3 6 0 0,-1 3 0 0,4-9 0 16,0 0 0-16,0 3 0 0,0 7-9 0,-3-1 9 16,3 1 0-16,0-1 0 0,0 1 0 0,0-1 0 15,0-3 0-15,0 4 0 0,0-1 0 0,0 0 0 16,-4-2 0-16,1 2 0 0,-1 0 0 0,1 1 0 15,-1-1 0-15,1 7 8 0,3-7 0 0,-4 4 0 0,-3-7-8 16,4 4 0-16,-1-1 0 0,1-3 0 0,-1 4 0 16,-3-4 0-16,3 0 0 0,-3 1 0 0,4 2 0 15,-4 0 0-15,3 1 0 0,4-1 0 0,-3 1 0 16,-1 5 0-16,4-2 0 0,-3 2 0 0,3-2-9 0,0 3 9 16,-4-1-12-16,4 1 12 0,4 3 0 0,-1-7 0 15,-3 7 0-15,0-3 0 0,4-4 0 0,-4 4-8 16,3-3 8-16,-3-1 0 0,4-2 0 0,-4-1 0 15,0 0 0-15,0 1 0 0,-4-4 0 0,4-6 9 16,0 0-9-16,0 0 12 0,-3 9-12 0,-4-2 0 16,3-1 9-16,1 0-9 0,-1 1 12 0,1-1-1 15,3-6-1-15,-4 6 0 0,1 0-10 0,-1 1 0 16,0-1 0-16,-3 0 0 0,4 0 0 0,-4-2 0 0,0 5 0 16,3-3 0-16,1 4 0 0,-1-7 0 0,-3 6 0 0,4 1 0 15,3-1 0-15,-4 0 0 0,1-2 0 0,-1-1 0 16,1 0 0-16,3 4 0 0,0-10 0 0,-4 6 0 15,4-6 0-15,-4 9 0 0,4-2 0 0,0-7 0 16,0 0 0-16,-3 6 0 0,3-6 0 0,0 0 0 16,-7 6 0-16,0-3 0 0,0 0 0 0,0-3 0 15,0 10-11-15,0-10 3 0,-4 0 0 0,4 0 0 16,0 0 8-16,0 0 8 0,0 6-8 0,-4-6 11 16,4 3-11-16,-3-3 0 0,2 0 0 0,1 0 0 15,0 0 0-15,-3 6 0 0,3-2 8 0,0-4-8 16,7 0 0-16,0 0 0 0,-7 0 0 0,3 9 0 15,4-9 0-15,-7 6 0 0,0-3 0 0,0 7 0 16,0-4 0-16,7-6 0 0,-4 6-8 0,-3 1 8 16,0-1 0-16,0 0 0 0,7-6 0 0,-7 3 0 0,0 4 0 15,7-7 0-15,0 0 0 0,-7 0 8 0,-4 3-8 0,4-3 0 16,0 0 9-16,-3 0-9 0,3 0 0 0,-4 0 0 16,1 0 0-16,2 3 0 0,1-3 0 0,0 3 0 15,0 0 0-15,0-3 0 0,0 3 0 0,0 0 0 16,0 1 0-16,0-1 0 0,0 3 0 0,0 0 0 15,3 0 0-15,1 4 0 16,-1-7 0-16,4 6 0 0,-3 1 0 0,3-1-8 0,3 1 8 0,-3-1-12 16,4 0 12-16,-4 1-12 15,3 2 12-15,1-2 0 0,-1-1 0 0,1-2 0 0,-4-4 0 0,3 6 0 0,-3-3 0 16,4 4 0-16,-4-7 0 16,4 6 0-16,-4-9 0 0,3 10 0 0,-3-4 0 0,0 0 0 0,4 0 0 0,-4 1 0 15,0-1 0-15,0 0 0 16,3 1 0-16,-6-1 0 0,-1 3 0 0,4-2 0 0,0 2 0 0,0 0 0 15,0-6 0-15,0 7 0 16,0-1 0-16,4 1 0 0,-4-10 0 0,0 9 0 0,0-3 0 0,3 4 0 16,-3-4 0-16,0-6 0 0,0 0 0 0,4 6 0 15,-1 1 0-15,1 2 9 0,-1-3-9 0,-3-6 0 16,4 7 8-16,-4-7-8 0,0 0 0 0,7 6 0 16,-4 0 8-16,1-3-8 0,-4-3 0 0,0 0 0 15,3 6 0-15,-3-6 0 0,0 7 0 0,0-7 0 16,4 3 0-16,-4-3 0 0,0 9 0 0,0 1 0 15,0-4 9-15,0 3-9 0,0-5 0 0,0-4 9 16,0 0-9-16,0 0 0 0,3 9 0 0,-3-9 0 16,4 6 0-16,-4-6 0 0,4 6 0 0,-4-6 0 0,0 0 8 15,7 4-8-15,0 2 0 0,0-3 8 16,-4 0-8-16,-3-3 0 0,7 3 0 0,-7-3 0 0,0 0 0 16,4 7 8-16,3-4-8 0,-4 3 0 15,-3-6 0-15,0 0 0 0,0 0 8 0,4 6-8 0,-1 4 0 0,-3-4 0 16,0-6 0-16,0 6 0 15,-3-3 0-15,3-3 8 0,0 10-8 0,-4-1 0 0,4 1 0 0,0-1 0 16,0-9 8-16,-3 6-8 16,3-6 0-16,-4 10 0 0,4-4 0 0,0-6 0 0,0 0 0 0,4 6 0 15,-4-6 0-15,3 10 0 16,1-4 0-16,-1-3 0 0,5 0-8 0,-1 0 8 0,-4 0 0 0,4 4 0 0,-7-7 0 16,7 0 0-16,-3 3 0 15,3-3 0-15,0 0 0 0,-4 0 0 0,4 3 0 0,-7-3 0 0,4 3 8 16,-4-3-8-16,0 6 0 15,0-6 0-15,3 3 0 0,-3 4 0 0,0-7 0 0,0 0 0 0,0 0 0 0,0 6 0 16,0-6 0-16,-3 3 0 16,-1 7 9-16,4-10-9 0,-3 6 8 0,3-6-8 0,-4 3 8 0,4-3-8 15,-7 6 0-15,7-6 0 0,-3 3 0 0,3-3 8 16,0 0-8-16,0 0 0 0,-11 0 0 0,11 0 8 16,-7 7-8-16,7-7 0 0,0 0 0 0,-7 3 0 15,0-3 0-15,7 0 0 0,-7 0 0 0,7 0 0 16,-7 6 0-16,0-3 0 0,7-3-8 0,-7 0 8 15,7 0-19-15,-7 6 2 0,0-6 0 0,0 4 0 16,0-1-1-16,3 0 0 0,4-3 0 0,-11 6 0 16,11-6 18-16,-7 3-12 0,7-3 12 0,-7 0-10 15,0 3 10-15,7-3 0 0,-7 4 0 0,7-4 0 0,0 0 0 16,0 0 14-16,0 0-3 0,0 0-1 16,0 0-10-16,0 0 0 0,0 0 0 0,-7-4 0 0,7 4 0 0,0 0 0 15,0 0 0-15,0 0 0 16,0 0 0-16,0 0 0 0,0 0 0 0,0 0 8 0,0 0-8 0,0 0 0 15,0 0 0-15,0 0 0 16,-7 4 0-16,0-1 0 0,-4 3 0 0,8 0-11 0,3-6 11 0,-7 6 0 16,-4 1 0-16,4-1 0 15,0-3 0-15,7-3 0 0,0 0 0 0,-3 6 0 16,3-6 0-16,0 0-10 0,-7 0 10 0,7 0-10 16,0 0 10-16,0 0 11 0,0 0-3 0,0 0 0 15,0 0-8-15,0 0 0 0,0 0 0 0,0 0 0 0,0 0 0 16,0 0 0-16,0 0-9 0,0 0 9 0,0 0 0 0,0 0 0 0,-4 10 0 15,4-10 0-15,-3 3 0 16,-1 3 0-16,-3-3 0 0,3 7 0 0,-3-4-21 0,0-3 2 16,0 7 1-16,0-4 0 0,-3 3-6 0,-1-2 0 0,1 2-1 15,-1-3 0-15,0 4 25 0,1-1 0 0,-1 0 0 0,4 1 0 16,7-10 0-16,0 0 8 0,0 0 0 0,0 0 0 16,-3 3 6-16,3-3 2 0,0 0 0 0,0 0 0 15,7 9-16-15,0 1 8 0,3-10-8 0,1 9 0 16,3-9 0-16,0 0 0 0,4 0 0 0,-4 6 0 15,3-6 11-15,-2 4-11 0,-1-4 12 0,0 0-12 16,0 0 10-16,-4 6-10 0,1-3 8 0,0-3-8 16,-4 6 0-16,0-3 0 0,-7-3-12 0,0 0 12 15,3 7 0-15,-3-7 0 0,0 0 0 0,-3 9 0 16,-1-3 12-16,1 1 0 0,-8 2 0 0,1-3 0 16,-1 4-3-16,-3-1 0 0,-4-3 0 0,1 4 0 15,-1-1-9-15,0 1 0 0,1-1 0 0,-1 7 8 16,0-4-8-16,4 1 0 0,0-4 0 0,0 4 0 15,0-1 0-15,3-2 0 0,1 2 0 0,-1-2 0 16,1-1 0-16,3 0 0 0,-4 1 0 0,0 6 0 16,4-7-10-16,-3 3 10 0,3-2 0 0,3-1-9 15,-3 1-3-15,0 2-1 0,0-2 0 0,0-1 0 16,3 0-8-16,-3 1-2 0,0-1 0 0,4 1 0 16,-4 2 23-16,0-6-9 0,3 4 9 0,-3-1 0 15,4-2 0-15,-4-1 0 0,7-6 0 0,-8 3 0 0,8-3 0 16,-7 6 0-16,7-6 0 0,0 0 0 0,0 0 10 15,0 0-10-15,0 0 10 0,-3 7-10 0,3-7 0 0,-4 6 8 16,4-6-8-16,-3 6 0 0,3-6 0 0,-4 6 0 0,4-6 0 16,-3 10 0-16,-1-1 0 0,4 1-8 0,4-1 8 15,-4 0 0-15,0 4 0 0,0-1-8 0,0 1 8 16,0 0 0-16,0 2-8 0,0-2 8 0,0-1 0 0,0 4 0 16,3-3 0-16,-3 2 0 0,0-2 0 0,0 2 0 15,0-2 0-15,0-1 0 0,0 1 0 16,0 0 0-16,0-1 0 0,0-2 0 0,0-1 0 0,0 0 0 15,4-2 8-15,-4 2 1 0,0 0 1 0,3-2 0 16,-3 2-1-16,4 1 0 0,-1-4 0 0,4 3 0 16,1-3-1-16,-1 1-8 0,0 2 12 0,0-3-4 15,3-2-8-15,-3 5 12 0,0-3-12 0,4-3 12 16,-4 7-12-16,4-4 0 0,-4 3 0 0,3-2 0 16,-3-1 0-16,4 0 0 0,-4 1 0 0,0 2 0 15,0 0 0-15,0 1 0 0,0-1 0 0,-3 1 0 16,3-1 0-16,-4 0 0 0,4 1 0 0,-3-1 0 15,-1 7 0-15,1-7 0 0,-4 4 0 0,3-4 0 0,-3-3 8 0,4 4-8 16,-4-1 0-16,0-2 8 16,3 2-8-16,-3-3 0 0,4-3 0 0,0 7 8 15,-4-4-8-15,3 3 0 0,1-5 0 0,-1 5 0 16,1 0 0-16,-1 1 0 0,4-4 0 0,-3 3 0 16,-1-2 0-16,1 2 0 0,3-3 0 0,-4 1 0 15,1 2 0-15,-1-3 0 0,1 4 0 0,0-1 0 0,-1-3 0 16,1 4 0-16,-1-1 0 0,-3 1 0 0,4-1 0 0,-4 1 0 15,3 2 0-15,-3-3 0 0,0 1 0 16,-3-1 0-16,3 1 0 0,0-1 0 0,-4 0 0 0,4 1 0 0,0-1 0 16,0 1 8-16,-3-7-8 0,3 6 0 0,0 1 0 0,0-10 8 15,0 6-8-15,0-6 0 0,0 0 0 16,0 9 0-16,0-9 0 0,0 0 0 0,0 0 0 0,0 0 0 16,0 7 0-16,0-1 0 0,0-6 0 0,0 6 0 15,0-6 8-15,0 10-8 0,0-10 0 16,0 0 8-16,0 6-8 0,0-6 0 0,3 6 0 0,-3 0 0 15,0 4 0-15,0-4 0 0,0 3 0 0,0-2-11 16,0-4 11-16,0-3 0 0,4 9 0 0,-4-9 0 16,3 10 0-16,1-4 0 0,-4-6 0 0,7 3 0 15,0 0 0-15,0 0 0 0,3-3 0 0,1 0-8 16,-4-3 8-16,4 0-10 0,-1 0 10 0,-3-3-10 16,0 6 10-16,4 0 0 0,-11 0 10 0,7-3-10 15,-4-4 8-15,5 7-8 0,-1-3 0 0,-7 3 0 16,0 0 0-16,0 0 0 0,0 0 0 0,0 0 0 15,0 0 0-15,0 0 8 0,0 0-8 0,0 0 0 16,0 0 0-16,7 3 0 0,-4 4 0 0,-3-7 0 16,0 0 0-16,0 0 0 0,0 0 0 0,0 0 0 15,0 0 0-15,0 0 0 0,7 3 0 0,-3-3 0 16,3 0 0-16,0 0 0 0,-4-3 0 0,4 3 0 16,1-7 0-16,-5 7 0 0,4 0 0 0,0 0 0 15,-3-3 0-15,-1-3 0 0,4 6 0 0,-7 0 0 16,4 0 0-16,-4 0 0 0,7 0 0 0,-7 0 0 0,0 0 0 15,0 0 0-15,0 0 0 0,0 0 0 0,0 0 0 0,0 0 0 16,0 0 0-16,3 6 0 0,-3-6 0 16,0 3 0-16,0 7 0 0,0-10 0 0,0 9 0 0,0-9-8 15,0 0 8-15,0 6 0 0,0-6 0 16,0 0 0-16,0 0 0 0,0 0 0 0,0 0 0 0,0 0 0 0,0 0 0 0,0 0 0 16,0 0-8-16,0 0 8 0,0 0 0 0,0 0 0 15,7 0 0-15,-7 0 0 0,4-3 0 0,-4 3 0 16,0 0 0-16,0 0 0 0,7 0 0 0,-7 0 0 15,0 0 0-15,4 3 0 0,3 0 0 0,-4 1 0 16,1-1-9-16,3 0 9 0,-4 0 0 0,4 3-9 16,0-3 9-16,0 4 0 0,0-4-9 0,1 3 9 15,2-3 0-15,1-3 0 0,-1 3-9 0,1 1 9 16,-1-1 0-16,5 3 0 0,-5-3-8 0,1 3 8 16,3-3 0-16,-4 4 0 0,5-4 0 0,-5-3 0 15,1 6 0-15,-1-3 0 0,-3-3 0 0,0 7 0 16,0-4 0-16,-7-3 0 0,8 0 0 0,-8 0 0 15,7 0 0-15,-4 6 0 0,-3-6 8 0,0 0-8 16,0 0 8-16,0 0-8 0,0 0 11 0,0 0-11 16,7 3 0-16,-7-3 0 0,4 0 0 0,-4 0 0 15,3 6 0-15,-3-6 0 0,0 0 0 0,7 3 10 16,0-3-10-16,-3 7 0 0,3-4 0 0,-4 0 0 16,4 3 0-16,-3-6-11 0,0 3 11 0,3 1-12 15,-4-1 12-15,-3-3 0 0,7 3 0 0,0 0 0 16,-3 0 0-16,3-3 0 0,0 3 0 0,0 0 0 15,0 1 0-15,0-4-12 0,4 3 4 0,-4-3 0 0,3 0 8 0,-3 0 0 16,0-3 0-16,4 3 0 0,0-7 0 16,-4 4-8-16,3 0 8 0,1-3 0 0,-1 3 0 0,1-4 0 15,0 1 0-15,-4 3 0 0,3-7 0 0,-6 7 0 0,3-3 0 16,-4-3-8-16,4 9-14 0,-3-3-2 0,-1 3-1 16,-3 0 0-1,0 0-4-15,0 0-1 0,4-7 0 0,-4 7 0 0,0 0 5 0,0 0 1 0,0 0 0 0,0 0 0 16,7 7 4-16,-4-7 0 0,5 0 1 0,-1 3 0 15,-4-3 3-15,4 0 1 0,0 6 0 0,0-6 0 16,4-6-6-16,-4 6-2 0,3-3 0 0,-2-4 0 16,2 4-5-1,1-3 0-15,-1-4-1 0,1 7 0 0,-1-6-5 0,5 0-1 16,-5-4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5T14:08:26.4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3348 14879 428 0,'-4'12'8'0,"4"-12"4"0,-3 10-12 0,3-10 0 0,0 6 0 0</inkml:trace>
  <inkml:trace contextRef="#ctx0" brushRef="#br0" timeOffset="3662.889">3524 14653 664 0,'0'0'19'0,"0"0"4"0,0 0-23 0,0 0 0 0,0 0 0 0,0 0 0 16,0 0 20-16,0 6-1 0,0-6 0 0,4 10 0 16,-4-4 6-16,0-6 2 0,0 0 0 0,0 10 0 15,-4-4 8-15,4-3 1 0,0-3 1 0,-3 9 0 16,3 1 7-16,-4-1 2 0,1 1 0 0,3-1 0 16,-7-3-14-16,3 4-2 0,1-4-1 0,3 0 0 15,-4 4 24-15,4-10 5 0,-3 6 1 0,3 0 0 16,-4 0-11-16,0 1-1 0,1-1-1 0,3-6 0 15,0 0-27-15,0 0-6 0,0 0-1 0,-4 3 0 16,1 3 2-16,-1 4 0 0,1-4 0 0,-1 3 0 16,4 1-14-16,-3-7 11 0,-1 10-11 0,4-4 10 15,0 0-10-15,0 1 12 0,0-1-12 0,0 1 12 16,0 2 4-16,0 1 2 0,4-1 0 0,-4 4 0 16,0-4-18-16,0 4 0 0,3 0 0 0,-3-1 0 15,0 1 0-15,0 0 0 0,4-4 0 0,-4 4 0 16,3 0 8-16,-3-4-8 0,4 4 0 0,-1-4 0 0,-3 4 8 15,4 0-8-15,-4-4 12 0,3 4-12 0,-3 0 8 0,0-4-8 16,0 4 0-16,0 0 0 0,0-4 0 0,0-2 0 16,0 2 0-16,0-2 0 0,0-1 0 0,-3 0 0 0,-1 1 8 15,4 2-8-15,-3-5 0 0,3 2 0 0,-4-6 0 16,4 6 0-16,0-9 0 0,0 10 0 0,0-4 0 0,0-6 0 16,0 0 0-16,-3 6 0 0,3-6 0 0,0 0 0 15,-4 4 0-15,4-4 0 0,0 0 8 0,0 0-8 16,0 0 0-16,0 0 0 0,0 0 0 0,0 0 0 15,0 0 0-15,0 0 0 0,0 0 0 0,0 0 0 16,0 0 0-16,0 0 0 0,-3 6 0 0,3-6 0 16,0 0 0-16,0 0 0 0,0 0 0 0,0 0-9 15,0 6 9-15,0-6 0 0,0 0 0 0,-4 6 0 16,4-6 0-16,0 0 0 0,0 0 0 0,0 0 0 16,0 0 0-16,0 0 0 0,0 0 0 0,0 0 0 15,0 7 0-15,0-7 0 0,0 0 0 0,0 0 0 16,0 0 0-16,0 0 0 0,0 0 0 0,0 0 0 15,0 0-9-15,0 0 9 0,4 6-10 0,-4-6 10 16,3 3-31-16,4 0 0 0,-3 0 0 0,-4-3 0 16,0 0 13-16,0 0 2 0,0 0 1 0,0 0 0 15,0 0 15-15,0 0-12 0,0 0 12 0,0 0-12 16,0 0 12-16,0 0 0 0,0 0 0 0,0 0-9 16,0 0-2-16,3 7 0 0,-3-7 0 0,0 0 0 15,4 3 11-15,-4-3 0 0,3 6 0 0,-3-6 0 16,4 3-21-16,0 0-6 0,-1 4-1 0,-3-7 0 15,4 3-28-15,-4-3-7 0,3 6-1 0</inkml:trace>
  <inkml:trace contextRef="#ctx0" brushRef="#br0" timeOffset="5102.265">3101 14534 676 0,'-14'6'14'0,"14"-6"3"0,0 0-17 16,0 0 0-16,0 0 0 0,0 0 0 0,-4 0 8 0,4 0-8 0,0 0 9 0,-7 3-9 15,7-3 9-15,0 0-9 0,0 0 8 0,-10 0-8 16,10 0 15-16,0 0-3 0,0 0 0 0,0 0 0 16,0 0 16-16,0 0 2 0,0 0 1 0,0 0 0 15,0 0 14-15,0 0 3 0,0 0 1 0,0 0 0 16,0 0 0-16,0 0 0 0,0 0 0 0,0 0 0 15,0 0-9-15,0 0-3 0,0 0 0 0,0 0 0 16,0 0-15-16,0 0-3 0,0 0-1 0,0 0 0 16,0 0 3-16,0 0 1 0,7 4 0 0,0-4 0 15,-7 0-5-15,7 0-1 0,-7 0 0 0,7 0 0 16,0 0-4-16,0 0 0 0,0 0-1 0,4 0 0 16,-1 0 1-16,1 3 0 0,-1-3 0 0,-3 0 0 0,4 0-12 15,-4 0 8-15,4 3-8 0,-1 0 8 16,1 0-8-16,-1-3 0 0,-3 0 0 0,4 0 8 15,0 0-8-15,-1 6 0 0,1-2 0 0,-4-4 0 16,3 0 0-16,-3 6 0 0,-3-6 0 0,3 0 0 16,4 3 0-16,-4-3 0 0,0 0 0 0,-7 0 0 15,7 0 0-15,-7 0 8 0,7 6-8 0,-7-6 0 16,3 0 0-16,-3 0 8 0,7 3-8 0,-7-3 0 16,0 0 0-16,8 0 8 0,-8 0-8 0,0 0 0 15,7 0 8-15,0 7-8 0,3-7 8 0,-10 0-8 16,7-7 17-16,-7 7-1 0,4 0-1 0,-4 0 0 0,7 0-3 15,0 0-1-15,0 0 0 0,-4 0 0 0,5-3-3 0,-1 3-8 16,0 0 12-16,0 0-4 0,0 0 4 0,-7 0 0 0,7 0 0 16,0 0 0-16,0 0-12 0,0 0 0 0,0 0 0 0,0 0 0 15,4 3 10-15,-4-3-10 0,0 0 12 0,0 0-12 16,0 0 8-16,-4 0-8 0,8 0 0 0,-4 7 0 16,4-7 0-16,-4 3 0 0,3-3 0 15,-3 0 0-15,0 6 0 0,0-6 0 0,-3 3 8 0,3-3-8 16,0 6 0-16,4-6 0 0,-8 4 8 0,4-1-8 15,-3 0 0-15,3-3 0 0,-4 3 8 0,-3-3-8 16,7 3 0-16,-7 3 0 0,4-6 0 0,3 4 0 16,-7-4 0-16,4 3 8 0,-4-3-8 0,3 3 0 15,-3-3 10-15,7 3-10 0,0-3 8 0,-7 0-8 16,4 3 0-16,-4-3 0 0,0 0 0 0,3 3 0 16,4 0 0-16,-7-3 8 0,7 3-8 0,-7-3 0 15,0 0 0-15,0 0 8 0,4 0-8 0,-4 0 0 16,0 0 0-16,0 0 0 0,3 4 0 0,-3-4 0 15,0 0 0-15,7 3 0 0,-7-3 0 0,8 0 0 16,-8 0 0-16,3 3 0 0,-3-3 0 0,7 0 0 16,-7 0 0-16,7 0 0 0,0 0 0 0,-7 0 0 15,4 0 0-15,-4 0 0 0,7-3 0 0,-7 3 0 16,3 0 0-16,-3 0 0 0,7-3 0 0,-3 3 0 16,-1 0 0-16,1-4 0 0,3 4 0 0,0 0 0 15,0 0 0-15,-7 0 0 0,7-3 0 0,-3 3 0 16,-4 0 0-16,7 0 0 0,-4-3 0 0,-3 3 0 15,4 0 0-15,-4 0 0 0,7 0 0 0,-7 0 0 0,7-3-9 0,-7 3 9 0,3-3 0 0,-3 3 0 16,4-3 0-16,3-3 0 16,-3 2 0-16,-4 4 0 0,3-3 0 0,4 0 0 0,-3 0 0 15,-4 3 0-15,3-6 0 0,-3 6 0 0,4-3 0 0,-4 3 0 16,3-10 0-16,-3 10 0 0,7 0 0 0,-7 0 0 16,0 0 0-16,0 0 0 0,0 0 0 0,0 0 0 15,0 0 0-15,0 0 0 0,0 0-10 16,0 0 10-16,4-3 0 0,-4 3 0 0,0 0 0 0,0 0 0 15,0 0 0-15,0 0 0 0,0 0 0 0,0 0 0 16,0 0 0-16,0 0 0 0,3-6 0 0,-3 6 0 16,0 0 0-16,0 0 0 0,0 0 0 0,0 0-8 15,0 0 8-15,0 0-8 0,0 0 8 0,0 0-8 16,0 0 8-16,0 0 0 0,0 0 0 0,0 0 0 16,0 0 0-16,0 0-12 0,0 0 4 0,0 0 0 15,0 0 8-15,0 0 0 0,4 0 0 0,-4 0 0 16,0 0 0-16,7 6 0 0,-7-6 0 0,0 0 0 15,0 0 0-15,3 3 0 0,-3-3 0 0,0 0 0 16,0 0 0-16,8 0 0 0,-8 0 0 0,0 0-8 16,0 0 8-16,3 6 0 0,-3-6-9 0,0 0 9 15,0 0-36-15,0 0-2 0,0 0-1 0,0 0 0 16,0 0-20-16,0 0-4 0,0 0-1 0,0 0 0 16,0 0-102-16,0 0-21 0</inkml:trace>
  <inkml:trace contextRef="#ctx0" brushRef="#br0" timeOffset="8942.321">3923 14989 402 0,'0'0'17'0,"0"0"-17"32,-4 0 74-32,-3 3 11 0,7-3 3 0,-7 6 0 0,0-3-8 0,0 0 0 0,-3 1-1 0,3-1 0 15,7-3 15-15,0 0 3 0,0 0 1 0,0 0 0 16,-8 6-72-16,8-6-14 0,0 0-4 0,-7 3 0 15,7-3-8-15,0 0 0 0,0 0 0 0,-3 6 0 16,3-6 0-16,-7 3 0 0,7-3 0 0,-4 7 0 16,4-7 0-16,-7 6-14 0,4 0 3 0,-4 1 1 15,3-1-9-15,-3 0-1 0,4 0-1 0,-1 1 0 16,-3-1 10-16,3-3 3 0,1 6 0 0,-1 1 0 16,-3-4 8-16,4-3 0 0,-1 7 0 0,4-10 0 15,-3 9 0-15,-1-3 0 0,1 4 0 0,-1-4 0 16,-3 0 0-16,7 1 0 0,-3 2 0 0,-1-3 0 15,4-6 0-15,0 0 0 0,0 0 0 0,0 7 0 16,0-7 0-16,0 0 0 0,0 6 0 0,0-6 0 16,0 0 0-16,0 0 0 0,0 0 0 0,0 6 0 15,0-6 14-15,0 0-2 0,0 0 0 0,0 9 0 16,0-9 11-16,0 7 1 0,0 2 1 0,0-9 0 16,0 3 3-16,-3 7 0 0,3-10 0 0,0 9 0 15,-4 0 0-15,0-2 1 0,1-1 0 0,3-6 0 16,-4 9-11-16,4-2-2 0,0-7-1 0,0 9 0 15,0-9-15-15,-3 6 9 0,3-6-9 0,0 0 8 16,0 7-8-16,0-7 0 0,0 0 0 0,3 9 0 16,1-3 0-16,-1-3 0 0,1 7 0 0,0-4 0 15,-4-6 0-15,3 3 0 0,-3-3 0 0,7 7 0 16,0-7 0-16,0 3 0 0,0-3 0 0,0 0 0 16,0 6 0-16,-3-3 0 0,3-3 0 0,0 0 0 0,-3 0 0 15,-4 0 0-15,7 0-9 0,-7 0 9 0,7 6 0 16,-4-3 0-16,-3-3 0 0,7 0 0 0,-3 7 0 15,3-4 0-15,-7-3 8 0,3 3-8 0,-3-3 0 0,4 6 0 0,3-3 0 16,-4 4 0-16,1-1 0 0,3 0 0 0,-3 1 0 0,-1-1 0 16,8-3 0-16,-11-3 0 15,3 6 0-15,4-3 0 0,-3 4 0 0,3-4 0 0,-4 3 0 0,1-3 0 16,-1 0 0-16,-3-3 0 0,7 0-8 0,1 7 8 16,-8-7 0-16,3 3 0 0,-3-3 0 0,7 0 0 15,0 0 0-15,0 6 0 0,-7-6 0 0,4 3 0 16,-4-3 0-16,0 0 0 0,7 0 0 0,-7 0 0 15,7 0 0-15,-4 0 0 0,4 0 0 0,-3-3 0 16,3-3 0-16,4 6 9 0,-8 0-9 0,4 0 8 16,0 0-8-16,-3 0 0 0,3 0 0 0,-4-3 8 15,1-4-8-15,-1 7 0 0,4 0 0 0,-3-6 0 16,3 3 0-16,0 0 0 0,0 0 0 0,0-4 0 16,-3 4 0-16,3-3 0 0,-4 3 0 0,1-3 0 15,3 2 0-15,0 1 0 0,-3 0 0 0,3-3 8 16,3 3 3-16,-6 0 0 0,3-4 0 0,-4 4 0 15,1 0-3-15,3-3 0 0,-7-1 0 0,3 4 0 16,4-3-8-16,-3 3 0 0,-1-3 9 0,1 3-9 16,0-4 0-16,3 4 0 0,-4-3 0 0,1-4 0 15,-1 7 0-15,1-3 0 0,-1 0 0 0,4 0 0 16,-3-4 0-16,-1 1 0 0,1-1 0 0,-1 4-12 16,1-3 12-16,3-1-8 0,-4 4 8 0,1-3-8 0,3 2 8 15,-3-2 0-15,-1-1 0 0,1 7 0 0,-4-3 0 16,3 3 0-16,-3-3 0 0,0 6 0 0,4-3 0 15,-4 3 11-15,0-7-3 0,0 7 0 0,3-3 8 0,-3-3 2 16,0 6 0-16,0-3 0 0,0 3-7 16,0 0-2-16,0 0 0 0,0 0 0 0,-3-7-9 0,3 7 8 0,0-3-8 15,0 3 8-15,0 0-8 0,0 0 0 0,-4-3 9 0,4 3-9 16,-7-6 0-16,4 3 0 0,3-4 0 0,-4 1 0 16,4 6 0-16,-7-6 0 0,3 0 0 0,4-4 0 15,-3 10 0-15,3-9 0 0,0-1 0 0,0 10 0 16,0-9 0-16,0 9 8 0,0-3-8 0,3-3 0 15,-3-1 0-15,0 1 0 0,-3 0 0 0,3 0 0 16,3-1 0-16,-3 1 0 0,4 0 0 0,3-1-8 16,-7 1 8-16,4 3 0 0,-1-3 0 0,1 0 0 15,-1-1 0-15,1-2 0 0,-1-1 0 0,1 7 0 16,-1-3 0-16,1-3 0 0,-1-1 0 0,4 7 0 16,-3-3 0-16,3 3-8 0,-3-4 8 0,3 1 0 15,-4 3 0-15,1 0 0 0,-1-3 0 0,-3 6 0 16,4-4 0-16,-1 1 0 0,-3 3 0 0,0 0 0 15,0 0-11-15,0 0 11 0,0 0-13 0,0 0 5 16,0 0-26-16,7 0-5 0,-7 0-1 0,7 0 0 16,-7 0-130-16,4 3-26 0</inkml:trace>
  <inkml:trace contextRef="#ctx0" brushRef="#br0" timeOffset="13459.048">5214 15475 623 0,'0'0'17'0,"0"0"5"0,0 0-22 0,0 0 0 0,0 0 0 0,0 0 0 15,0 0 26-15,7 9 1 0,-7-9 0 0,0 0 0 16,4 0-10-16,-4 0-1 0,0 0-1 0,0 0 0 15,0 0 25-15,0 0 4 0,7 0 2 0,-7 0 0 16,0 0-11-16,3 0-3 0,4 0 0 0,-7 0 0 16,4-9-9-16,-4 6-3 0,3-4 0 0,-3 1 0 15,0 0-6-15,0-1-2 0,0 1 0 0,-3-3 0 16,3-1 13-16,0-2 3 0,-4 2 0 0,4-2 0 16,0-1-7-16,-3-2-1 0,3 2 0 0,0-3 0 15,0 4-6-15,0-7-2 0,0 0 0 0,0 0 0 16,-4 1-12-16,4-1 9 0,0 0-9 0,0 0 8 15,-3 0-8-15,-1 1 0 0,1 2 0 0,-1-3 0 16,1 3 0-16,-1-2 8 0,1 5-8 0,-1 1 8 16,-3-4 10-16,3 6 2 0,1-2 0 0,-1 3 0 15,1-1 5-15,-1 4 2 0,1-4 0 0,-1 7 0 16,1-3-9-16,-1-3-2 0,1 9 0 0,3 0 0 16,-4-4 0-16,4 4-1 0,-7-6 0 0,7 6 0 15,0 0-7-15,-7 0 0 0,7 0-8 0,-3 0 12 16,3 0-12-16,0 0 9 0,0 0-9 0,-11 6 8 15,11-6-8-15,-4 4 0 0,1 5 0 0,-1 0 8 16,1-2-8-16,3-7 0 0,0 9 0 0,0-3-11 0,0 4 11 16,0-1 0-16,0 1 0 0,0-1-8 0,3 4 8 0,-3-4 0 15,4 0 0-15,-1-2-8 0,-3 8 8 0,4-2 0 0,-1-4 0 16,5 7 0-16,-1-7 0 0,-4 4 0 0,1-1 0 16,3 1 0-16,-7-4 0 0,3 4 0 0,4-1 0 15,0-2 0-15,-3 6 0 0,3-7 0 0,-4 3 0 0,4 1 0 16,-3-4 0-16,3 1 0 0,-3-1 0 15,3-2 0-15,-4 2 0 0,1-3 0 0,-1 0 0 16,4 4 0-16,-3-4 0 0,-1-3 0 0,4 7 0 0,-3-4 0 16,-1-3 0-16,8 3 0 0,-7-3 0 0,3 7 0 15,-4-7 0-15,1 3 0 0,-4-3 0 0,3 1 0 16,1-1 0-16,-1 0 0 0,1 0 0 0,-4-3 0 16,3 3 0-16,-3-3 0 0,0 0 0 0,4 3 0 15,-4-3 0-15,0 0 0 0,7 3 8 0,-7-3-8 16,3 0 0-16,-3 0 8 0,0 0-8 0,7 4 0 15,-7-4 0-15,0 0 0 0,4-4 0 0,-4 4-8 16,4-3 8-16,3 0 8 0,-4 0-8 0,1 0 11 16,-1-3-11-16,4-1 0 0,-3-2 0 0,-1-1-11 15,4 1 11-15,-3 0-8 0,3-1 8 0,0 1-8 16,0-1 8-16,-3-2 0 0,3 3 0 0,-4-4-8 16,1 0 8-16,3-2 0 0,0-4 0 0,0 0 0 15,3 3 0-15,1-2-8 0,0-1 8 0,-1 3 0 16,1 0 0-16,-1 1 0 0,1-1 0 0,7 0 0 15,-11 4 0-15,7-1-8 0,-4 1 8 0,1-1 0 16,3 1 0-16,-3 5 0 0,-1-2 0 0,1 3 0 16,-1 0-8-16,4 2 8 0,-3-2-8 0,0 0 8 15,-8 6-10-15,8 0 10 0,-4 0-12 0,0 0 12 0,0 0 0 16,3 6 0-16,-2 0 0 0,-1 1 0 0,-4-4 0 0,4 3 0 0,-7-6 0 16,4 3 0-16,-1 3 0 0,1 4 0 0,-1-4 0 15,1 4 0-15,-1-1 9 0,1 0-9 0,-1 4 8 16,4-4-8-16,-3 4 0 0,-1-4 8 0,1 7-8 15,-4-4 0-15,4 4 0 0,-4 3 0 0,0-3 0 0,0 2 0 16,0 1 10-16,0 0-10 0,0-3 12 16,0 3-12-16,0-1 0 0,-4-2 0 0,0 3 0 0,1-3 0 15,3 2 8-15,-4-2-8 0,-3 3 0 0,7-3 0 16,0-1 8-16,-3-2-8 0,3-1 0 0,0-2 0 16,-4-1 24-16,4 1 0 0,0-1 1 0,0-9 0 15,-3 6-25-15,3-6 0 0,0 0 0 0,0 0 0 16,0 0 11-16,0 0-3 0,0 0-8 0,0 0 12 15,0 0-12-15,0 0 0 0,0 0 0 0,0 0 0 16,0 0 11-16,0 0-1 0,0 0 0 0,0 0 0 16,0 0-10-16,0 0 8 0,0-6-8 0,3-3 8 15,-3-1-8-15,4 7 8 0,-1-3-8 0,-3-4 8 16,7 1-8-16,-3-1 0 0,-4-2 0 0,3 3 0 16,-3-4 0-16,4 0 0 0,0 1-9 0,-1-1 9 15,-3-2 0-15,4 2-10 0,3-3 10 0,0 4-8 16,0-4 8-16,-4-3-10 0,8 1 10 0,-4-4-10 15,0 9 10-15,0-6 0 0,0 1-9 0,0 2 9 16,0-3-16-16,0 3 0 0,0 1 1 0,0-4 0 16,4 9 15-16,0-8-9 0,-8 11 9 0,8-5-8 15,-1 2 8-15,-3 1 0 0,4 3 0 0,-1 3-8 16,1-4 8-16,-4 4 0 0,7 0 0 0,-3 0-8 16,-4 3 8-16,7-3-10 0,-7 3 10 0,4 3-10 15,-4 0 10-15,3 3-12 0,-3 1 12 0,0-1-12 0,0 3 12 0,0 1 0 16,1-1 8-16,-1 0-8 0,-4 1 9 0,1 2-9 15,3-2 12-15,-4 9-12 0,1-4 11 0,-4 1-11 16,0 0 10-16,0 3-10 0,0 2 16 16,0-2-2-16,3 0-1 0,-3 3 0 0,0 0-1 0,-3 0-1 0,-1 0 0 0,1-3 0 15,3-1-2-15,-4 4 0 0,1-3 0 0,3 3 0 16,0-3-1-16,0-3-8 0,0 3 12 0,-4-4-4 16,4 1-8-16,0 0 8 0,0-4-8 0,0 1 8 15,0-4-8-15,0 0 0 0,0-2 0 0,4 2 0 16,-4-3 0-16,0-6 13 0,3 4-3 0,-3-4-1 15,0 0-9-15,0 0 0 0,0 0 0 0,0 0 0 16,0 0 0-16,4 0 0 0,3 0-10 0,0-4 10 16,0-2-28-16,3-3 1 0,-2-4 0 15,-5-3 0-15,4-2-115 0,0-4-23 0</inkml:trace>
  <inkml:trace contextRef="#ctx0" brushRef="#br0" timeOffset="14804.535">6544 15080 1607 0,'0'0'68'0,"0"0"-55"16,0 0 11-16,0 0 3 0,0 0 0 0,0 0 0 15,0 0-27-15,0 0-14 0,0 0 2 0,0 0 0 16,0 0 12-16,0 0-12 0,0 0 12 0,-7 0-12 16,7 0 12-16,-4 0 0 0,4 0 0 0,-7 0-9 15,-3 0 9-15,3 0 8 0,0 6-8 0,-4-3 11 16,4-3 13-16,0 0 2 0,0 9 1 0,0-2 0 15,-4-4-4-15,1 6-1 0,-1 1 0 0,-3-1 0 16,7 4-6-16,-4-1-2 0,-6-2 0 0,6 5 0 16,1-2-14-16,-1 2 0 0,4 4 0 0,0-3 0 15,-4 3-14-15,4-4-6 0,0 1 0 0,0 0-1 16,0-1 9-16,4 4 3 0,-5 0 0 0,8-3 0 16,0-1 9-16,0 4 0 0,0-3 0 0,4 0 0 15,0-1 0-15,-1-5 0 0,1 9 0 0,3-4 0 16,0-2 0-16,0-1-8 0,0 1 0 0,3-1 0 15,1-2 8-15,0 2-12 0,3-2 12 0,-4-4-12 16,8-3 12-16,-7 7 0 0,3-10 8 0,0 6-8 16,3-6 0-16,-3-6 0 0,1 6 0 0,-1-4 0 15,0-2 12-15,3-3-1 0,-9 2-1 0,6-2 0 16,-4 0-10-16,1-4 0 0,-1 1 0 0,-3-1 0 16,4 0 0-16,-4-2 0 0,0-1 8 0,-3 4-8 0,3-4 8 15,-4 0-8-15,1 1 8 0,-4-1-8 0,3 0 9 0,-3-3-9 16,0 1 10-16,0 2-10 0,0-3 8 0,-3 0-8 0,-4 0 0 15,3 4 0-15,1-4 0 0,-4 3 0 0,3-3 0 0,-3 4 0 16,3-1 0-16,-3 4 0 0,4-4 0 0,-4 6 0 16,3-2 0-16,-3 3 0 0,4-1 0 0,-1 1 0 15,1-1 0-15,-1 4 0 0,4-3 0 0,-3 2 0 16,3 7 0-16,0 0 0 0,0 0 0 0,0 0 0 16,-4-6 0-16,4 6 0 0,0 0 0 0,0 0 0 15,0 0 0-15,4-3 0 0,-1-3-13 0,-3 6 4 16,4 0 1-16,3-3 0 0,-7 3 0 0,7 0 0 15,0 0 0-15,0 0 0 0,0 3 0 0,0-3 0 16,-3 6 8-16,3-3 0 0,0 0 0 0,-4 3 0 16,4-2 0-16,0 5 12 0,7-3-2 0,-7 4-1 15,-3-7 3-15,3 6 1 0,0 7 0 0,-3-7 0 16,3 4 3-16,0 3 0 0,-4-1 0 0,4 1 0 16,0-4-16-16,0 7-13 0,-3 0 2 0,3-3 1 15,-3-1 10-15,3 4 11 0,-4-3-3 0,1 3 0 16,-1-7 0-16,1 7 0 0,-1 0 0 0,1 0 0 15,6-4 8-15,-6 1 0 0,-1 0 1 0,1-4 0 16,-4 4-6-16,3-3-2 0,-3-4 0 0,4 0 0 0,0 1-9 0,-1-4 0 16,1-3 0-16,-4-3 0 15,0 0 0-15,3 6 12 0,-3-6-4 0,4 7 0 16,-4-7-8-16,0 0-9 0,0 6 9 0,0-6-13 16,0 0 13-16,0 0 16 0,0 0-3 0,0 0-1 0,0 0-3 0,0 0-1 15,0 0 0-15,0 0 0 0,0 0-8 16,0 0 8-16,0 0-8 0,0 0 8 0,7-3 0 15,-7 3 0-15,0 0 0 0,3-6 0 0,1-1-8 16,-1 1-17-16,4 0 4 0,-3 3 1 0,-1-4 12 0,-3 7 16 16,4-9-3-16,-4 0-1 0,3-1-22 0,-3 1-5 15,0-1-1-15,4-2 0 0,-4-1 61 0,0-2 12 0,3-4 3 0,-3 3 0 32,4 0-100-32,-4-2-19 0,4-1-4 0,-1 0-1 0,-3 0 52 0,4-3 12 0,-1 0 0 0,1 0 0 15,-1 3 0-15,1-2 0 0,-1-1 0 0,4 3-9 16,0 0 9-16,0-6 0 0,-3 12 0 0,3-6 0 15,-3 4 0-15,3 2 0 0,0 1 0 0,0-1-8 16,0 4 8-16,0-1 0 0,0-2 0 0,0 9 0 16,0-4 0-16,0 4 0 0,4-3-9 0,-4 3 9 15,0-3-10-15,0 6 10 0,3 0-13 0,-3 0 5 16,0 0-1-16,4 0 0 0,-4 6 0 0,4-6 0 16,-1 3 9-16,-3 3-12 0,4-3 12 0,-4 7-12 15,0-4 12-15,4 0 0 0,-1 1 0 0,-3-1 0 16,4 3 0-16,-4 4 0 0,0-4 0 0,0 4 0 15,-3 2 8-15,3-2-8 0,-4 6 8 0,4 0-8 16,-3 3 10-16,-1 0-2 0,1 3-8 0,-1 0 12 16,1-3-4-16,-4 3 0 0,0-3-8 0,3 3 12 0,-3 0 12 0,0 0 3 15,0 3 0-15,0 0 0 16,0 1-27-16,0-4 8 0,0 0-8 0,0-3 0 0,0 0 11 0,4 0-3 16,-4-4-8-16,0-2 12 15,0 3-12-15,0-3 0 0,0-1 0 0,0-5 0 0,0-1 0 0,0-9 0 0,-4 6 0 16,4-6 0-1,0 0-26-15,0 0-11 0,0 0-3 0,4-6 0 16,-1-3-132-16,1-1-28 0</inkml:trace>
  <inkml:trace contextRef="#ctx0" brushRef="#br0" timeOffset="15691.884">7666 15061 1957 0,'-7'6'82'0,"0"3"-66"15,-7-5 45-15,7 2 9 0,0-3 2 0,-4-3 0 16,4 6-56-16,0-3-16 0,-4-3 0 0,4 0 8 15,-3 7-21-15,3-7-4 0,-4-7-1 0,0 7 0 16,1 0-19-16,-4 0-4 0,3 0-1 0,-7 0 0 16,4-3 24-16,0 3 5 0,-3-6 1 0,3 6 0 15,-1 0 20-15,1 0 5 0,-3 6 1 0,3-3 0 16,-1-3 14-16,5 0 4 0,-4 10 0 0,3-10 0 16,1 6-44-16,3-3-8 0,-4 10-1 0,0-7-1 15,8 3-3-15,-8 4-1 0,4 0 0 0,0 2 0 16,4 4-14-16,-1-3-4 0,1 3 0 0,3-1 0 15,0 1 9-15,0 0 2 0,3 0 0 0,1-4 0 0,-1 11 23 0,1-5 10 0,3 1-8 0,0 0 8 16,3 0 0-16,-6-3 0 0,3 0 0 16,0 0 0-16,4-4 0 0,-4 1 0 0,3-3 9 15,1-1-9-15,3 1 12 0,-4-1-4 16,1-2 0-16,0-4-8 0,-1-3 12 0,4 7-12 0,-3-10 12 0,3 6-12 16,-3-6 0-16,3 0 0 0,0 3 0 0,0-3 0 15,0-3 8-15,-3-3-8 0,-1 2 0 0,1-2 0 16,-1-3 20-16,1 2-4 0,0-2 0 0,-1 0 0 15,-3-4 10-15,0-3 2 0,0 1 0 0,-3-4 0 16,-1 0-16-16,1 0-4 0,-1-3 0 0,-3-3 0 16,4 6-8-16,-1-3 8 0,-3-6-8 0,4 9 8 15,-4 1-8-15,0-4 0 0,4 0 0 0,-4-3-11 16,0 6 11-16,0 0 0 0,0 0 0 0,0 0 0 16,0 4 0-16,-4 2 0 0,4 1 0 0,-4-1 0 15,1 4 0-15,3-1 0 0,-4 4 0 0,1-3 0 16,-1 5 0-16,4 4 0 0,-3-3 0 0,3 3 0 15,0 0 9-15,-4-6 4 0,4 6 1 0,0 0 0 16,0 0-3-16,-7 0-1 0,7 0 0 0,-10 6 0 16,6-3-10-16,-3 1 0 0,7-4 0 0,-3 9 0 15,-4-3-9-15,3-3 9 0,4 7-12 0,-4-1 12 16,4 4 0-16,0-4 0 0,-3 1 0 0,3 2 0 16,0 1 0-16,0 2 0 0,0 1 0 0,0 0 0 15,3 3 0-15,-3 2 0 0,0 1 0 0,4 4 0 0,-4-5 9 16,4 8-9-16,-1-1 8 0,-3 0-8 0,4 7 10 15,3-4-10-15,-4 7 12 0,4-1-12 0,0 4 12 0,0 0-12 16,0 6 12-16,0-6-12 0,0 12 22 0,4-3-2 0,-7 0-1 0,3 3 0 16,0 1-9-16,0-1-2 0,-4 4 0 0,1 5 0 15,3-2-8-15,-7 3 0 0,0-4 0 0,0-2 0 16,-4-1 20-16,1-3-2 0,-1 7 0 0,-6-7 0 16,3-3 16-16,-4 0 3 0,0 4 1 0,1-7 0 15,-1-6-38-15,-3-1 0 0,0 1 0 0,0-6 0 16,-4-4 0-16,1 3 0 0,-8-5 0 0,4-4 8 15,-7 0-37 1,-1-3-7-16,1-7-2 0,0-2 0 0,-4-4-10 0,4-2-1 16,-4-4-1-16,0-3 0 0,4-3-35 0,0-4-7 15,3-2-2-15</inkml:trace>
  <inkml:trace contextRef="#ctx0" brushRef="#br0" timeOffset="16476.782">7811 15346 2168 0,'0'0'61'0,"0"0"15"0,0 0-61 0,0 0-15 0,0 0 0 0,0 0 0 15,0 0 0-15,0 0 8 0,0 10-8 0,0-10 0 16,0 0 0-16,3 3 0 0,1 3 0 0,3-3 0 16,0 3 0-16,0-3 0 0,3 4 0 0,-3-4-10 15,4 0 10-15,3 0 0 0,-3 0 0 0,3 0-8 16,3 1 8-16,-2-1 0 0,2-3 0 0,1-3 0 15,-1-1 0-15,1 4 0 0,-4-6 10 0,4 0-10 16,-4-4 18-16,0 1-2 0,0 0-1 0,4-1 0 16,-8-2-15-16,4 2 0 0,-3-5 0 0,0 2 0 15,-1-3 0-15,1 1 14 0,-4-4-1 0,0 3 0 16,-4-3-13-16,1 4 0 0,0-1 0 0,-4 0 0 16,-4 1 0-16,4-1 0 0,-4-3-12 0,-3 7 12 15,4-4-9-15,-4 7 9 0,3-4 0 0,-3 4-9 16,-3-1 9-16,3 1 8 0,-4 3-8 0,-3 2 11 15,0-2-1-15,-4 3 0 0,4 0 0 0,-4 3 0 16,4 3 0-16,-3-3 0 0,-1 3 0 0,0 3 0 0,4 1-2 16,-3-1 0-16,-1 0 0 0,0 4 0 0,4-1-19 0,-7 0-4 15,3 4-1-15,4-4 0 0,-3 10 5 0,3 3 1 16,-1-3 0-16,5 3 0 0,-1 0-1 0,1 0 0 0,3 3 0 16,3-3 0-16,-3 3 11 0,4 0 0 0,3 0 0 0,0-3 0 15,3 6 0-15,1-6-12 0,-1 0 12 16,4-3-12-16,4 3 12 0,-4-3 0 0,3 0 0 0,5-7 0 15,-1 4 0-15,3-4 0 0,1 1 0 0,0-4 0 16,6-2 0-16,-6 2 0 0,3-6 0 0,0 3 0 16,0-2 0-16,1-4 0 0,2 0 0 0,-6 6 0 15,7-6-19-15,-1-6 2 0,-3 6 0 0,4-4 0 16,0-2-40-16,0 3-8 16,3-3-2-16</inkml:trace>
  <inkml:trace contextRef="#ctx0" brushRef="#br0" timeOffset="17693.975">8954 15205 1045 0,'0'0'44'0,"0"0"-36"15,0 0 71-15,0 0 13 0,0 0 4 0,0 0 0 16,0 0-53-16,-8 0-11 0,1 0-1 0,0 0-1 16,0 0 12-16,0 0 2 0,0 0 1 0,0 0 0 15,0 0-36-15,4 0-9 0,-5-3 0 0,1 3 0 16,0-3 0-16,-3 3 0 0,-1-3 0 0,4 3 0 15,-7 0 0-15,3-3 0 0,1-1 0 0,-1 1 0 16,1 3 0-16,-1-3 12 0,1 0-12 0,-1 3 12 16,0-3-12-16,1 3 0 0,-4 0 9 0,0-3-9 15,3 3 0-15,-3-3 0 0,0 3 0 0,0 0 0 16,0 0-16-16,-1 0 0 0,5 0-1 0,-4 3 0 16,0 0-5-16,-1 0-1 0,5 0 0 0,-4 3 0 15,3 1 12-15,-3-1 3 0,4 3 0 0,-1 1 0 16,0-1 8-16,1 4-8 0,-1-1 8 0,4 1-8 15,-3 2-4-15,3-2 0 0,-1 0 0 0,1-1 0 16,4 4 12-16,-1-4-12 0,1 4 12 0,-1-4-12 0,4 10 12 0,-3-6 0 16,3 3 0-16,0-3 0 0,3-1 0 0,1 4 0 15,-1-9 0-15,4 8 0 16,-3-5 0-16,3-1 0 0,-3-2 0 0,3-1 0 0,3 1 0 0,1-1 11 0,-4 0-3 16,3-2 0-16,1 2-8 0,0-3 12 0,-4-2-12 15,3-4 12-15,1 6-4 0,3-6 0 0,-4 0 0 0,1 0 0 16,3 0-8-16,-3-6 0 0,3 6 0 0,-4-4-11 15,5-2 11-15,-5 6 0 0,1-3 0 0,3-3 0 16,-4-1 0-16,1 4 0 0,0-3 0 0,-1 0 0 16,1-1 30-16,-4 1 2 0,0 0 0 0,3-3 0 15,-3 2-32-15,1 1 0 0,2 0 0 0,-3-4 0 16,0 1 0-16,0 0 14 0,-3-1-4 0,3 1-1 16,0-1-9-16,-4 7 0 0,4-6 0 0,1-1 0 15,-1 1 0-15,0 0 8 0,-4-1-8 0,4-2 8 16,0 2-8-16,-3-6 0 0,-1 7 0 0,4 0 0 15,-3-1 0-15,-1 1 0 0,1-4 0 0,0 4 0 16,-4-4 9-16,3 1 0 0,-3-4 0 0,0 4 0 16,0-1-9-16,0 1 0 0,0 2 0 0,0-6 8 15,-3 7-8-15,3 3 8 0,0 0-8 0,0-1 8 16,0 7-8-16,-4-3 12 0,4 3-12 0,0 0 12 16,0 0-1-16,0 0 0 0,0 0 0 0,0 0 0 15,0 0 14-15,0 0 3 0,0 0 1 0,0 0 0 16,0 0-18-16,-7 3-11 0,3 4 12 0,4-7-12 15,-7 6 18-15,7-6-3 0,0 0-1 0,-3 6 0 16,3-6 0-16,0 9 0 0,0-9 0 0,0 7 0 16,0 2-14-16,0-9 0 0,0 3 0 0,0 7 0 15,3-4 0-15,1 0 0 0,-1 0 0 0,4 1 0 0,-3-1 0 16,3 0-8-16,0 1 8 0,0-1 0 0,0 0 0 0,0-3 0 16,0 4 0-16,0-1 0 0,4 0 0 0,-4 3 0 15,4-2 0-15,-1 2 0 0,1 1 0 0,-1-1 9 16,1 0-9-16,0 1 8 0,-1-1-8 0,1 1 12 15,-1-1-12-15,1-3 12 0,3 4-12 0,-3-1 10 0,3-3-10 16,-4 4 10-16,1-4-2 0,3 0 0 0,-3-6 0 0,3 10 0 16,-4-10 4-16,4 0 1 0,-3 0 0 0,3 6 0 15,-3-6-13-15,3 0 9 0,-7 0-9 16,3 0 8-16,1-6-8 0,0 6 8 0,-1 0-8 0,1-10 8 16,-1 10-8-16,1-6-11 0,-4 3 3 0,0-3 0 15,0-1-4-15,0 1-1 0,-3 0 0 0,-1-4 0 16,4 1-2-16,-3 0 0 0,-1-4 0 0,4 0 0 15,-3 4-21-15,-1-3-5 0,4 2-1 16,-3-6 0-16,-1 4-48 0,1-4-10 16,0-3-1-16,-1 1-1 0,1-4-27 0,-1 3-6 0,1 0-1 0</inkml:trace>
  <inkml:trace contextRef="#ctx0" brushRef="#br0" timeOffset="18031.05">9405 15004 1793 0,'-7'16'37'0,"7"-7"9"0,-4-2-37 0,1-1-9 0,3 0 0 0,0 4 0 16,-4-4 33-16,4 0 5 0,0 0 1 0,0 4 0 15,0-7-20-15,-3 6-4 0,3 1-1 0,0-1 0 16,-4-2-4-16,4 2-1 0,0 0 0 0,0 1 0 15,-3-1-9-15,3 1 0 0,0-1 0 0,-4 4 8 16,4-4-8-16,0 3 0 0,0-2 9 0,0-1-9 16,-3 7 0-16,3-7 8 0,0 4-8 0,0-1 0 15,-4 1 0-15,4-4 0 0,0 4 0 0,0-7 0 16,0 0 0-16,0 4 0 0,0-1 0 0,0 1 0 16,0-1 0-16,0 0 0 0,0 1 0 0,0-10 0 15,0 3-33-15,0-3-5 0,4 9-1 16,-4-9 0-16,3 4-41 0,-3-4-9 0,0 0-2 15,7 6 0-15,-7-6-19 0,4 0-4 0</inkml:trace>
  <inkml:trace contextRef="#ctx0" brushRef="#br0" timeOffset="18526.072">9476 14434 2090 0,'-11'28'44'0,"4"-19"8"0,3 1-41 0,1-1-11 0,-1 1 0 0,1-1 0 16,-1-3 19-16,1 4 1 0,-1-4 1 0,1 3 0 0,-1-2-21 0,4-1 0 16,0-6 0-16,-3 6 0 15,-1 0-21-15,4-6-3 0,-7 4 0 0,4 5 0 16,3-9-4-16,-4 6 0 0,1-3-1 0,3-3 0 16,-8 10 29-16,5-4 0 0,3-6 0 0,-4 3 0 15,1 3 12-15,3-6-4 0,-7 7 0 0,0-4-8 16,7-3 0-16,-4 6-11 0,4-6 0 0,-7 3 0 15,4 4-107-15,3-7-22 0,-7 3-4 0</inkml:trace>
  <inkml:trace contextRef="#ctx0" brushRef="#br0" timeOffset="19561.748">9864 14907 1692 0,'0'0'37'0,"0"0"8"0,-4 3 2 0,-3 4 0 0,0-1-38 0,0 3-9 0,0-6 0 0,0 4 0 15,0-4 31-15,3 6 4 0,-3-3 1 0,0-2 0 16,0 5-36-16,0-3 0 0,-4-3 0 0,4 4 0 15,-3-4 0-15,3 6 0 0,-4 1 0 0,4-7 0 16,-3 6 9-16,-1-3-9 0,-3 4 0 0,3-1 9 16,1 1 13-16,-1-1 2 0,1 0 1 0,-1 1 0 15,0 2 4-15,1-2 1 0,-4 6 0 0,3-4 0 16,0 4-6-16,1-4 0 0,-1 1-1 0,4-4 0 16,-3 4-15-16,3-7-8 0,3 3 8 0,-3-2-8 15,7-7 0-15,-3 9 0 0,3-9 0 0,0 0 0 16,0 0 0-16,0 0 0 0,0 0 0 0,0 0 0 15,0 0-11-15,0 0 11 0,0 0-13 0,3 3 5 16,1-3 8-16,3 0 0 0,0 0-9 0,0 0 9 16,3-3 0-16,-3 3 0 0,0-6 0 0,8 3 0 15,-8-4 0-15,3 7 0 0,4-3 0 0,-3-3 0 16,-1 6 0-16,5-6 0 0,-5 3 8 0,1 3-8 16,3-3 0-16,-4 3 0 0,1-4 0 0,0 4 0 15,3 4 0-15,0-4 0 0,0 3 0 0,4 0 0 16,-4 0 0-16,0 0 0 0,-4-3 0 0,4 9 0 15,1-2 0-15,-5-4 8 0,1 3-8 0,-1-3 8 16,1 7-8-16,-4-4 0 0,4 3 9 0,-4-2-9 16,0 2 8-16,0-3-8 0,-4 4 8 0,4-1-8 15,-3 4 0-15,-4-4 0 0,3 0 0 0,-3 1 8 16,0 6-8-16,0-4 8 0,-3-3-8 0,3 4 8 0,-4 0-8 0,1-1 8 16,-1-2-8-16,1 2 8 0,-4-3 13 0,3 1 3 15,-3-1 1-15,0 1 0 0,0-1-25 0,0 1 0 16,0-1 0-16,0 7 0 0,-4-7 11 0,1 0 3 0,-1-2 1 0,0 2 0 15,1 0-7-15,-4-2-8 0,3-1 11 0,1 0-11 16,-4 1 13-16,-1-4-4 0,5 3-1 16,-4-3 0-16,3-3-8 0,1 6 0 0,-5-2 0 0,5-4 0 15,-1 0 0-15,-3 0 0 0,4 6 0 0,-5-6 0 16,5 0 0-16,3 0 0 0,0 0 0 0,0 0 0 16,7 0 0-16,0 0 0 0,-7 0 0 0,7 0 0 15,0 0-9-15,0 0 9 0,0 0-12 0,0 0 12 16,0 0-20-16,0 0 4 0,0 0 0 0,0 0 0 15,0 0-8-15,0 0 0 0,0 0-1 0,0 0 0 16,0-6-11-16,3 2-3 0,1-2 0 16,-1 3 0-16,4-3-22 0,-3-1-5 0,3 4-1 0</inkml:trace>
  <inkml:trace contextRef="#ctx0" brushRef="#br0" timeOffset="25495.276">11395 15299 798 0,'0'0'16'0,"0"0"4"0,0 0-20 0,0 0 0 0,0 0 0 0,0 0 0 16,0 0 36-16,0 0 4 0,0 0 0 0,0 0 0 15,0 0-15-15,0 0-2 0,0 0-1 0,0 0 0 16,0 0 14-16,-4-6 2 0,1 0 1 0,-1-1 0 15,1 1-6-15,3 0-1 0,-4-1 0 0,1 1 0 16,3-6-12-16,-4 9-4 0,4-7 0 0,-4 1 0 16,1-7 4-16,-1 10 0 0,1-7 0 0,-1 4 0 15,1-4-20-15,-4 1 10 0,3 2-10 0,1-2 8 16,-4-1 0-16,3 1 0 0,1-4 0 0,-1 7 0 16,1-4-8-16,-1 1 8 0,1-1-8 0,-1 4 8 15,0-4-8-15,1 1 0 0,-1-4 0 0,1 6 8 16,-4 1-8-16,3 0 0 0,1-1 0 0,-4 1 8 15,0 3-8-15,0-1 0 0,0 1 0 0,-4 0 8 16,4-1 0-16,0 1 0 0,0 3 0 0,0 0 0 16,0 0 17-16,0-4 3 0,0 7 1 0,0-3 0 15,-4 3 4-15,4 0 1 0,0 0 0 0,-4 3 0 16,4 1-6-16,0-1 0 0,0 3-1 0,0 0 0 16,-4 1-16-16,4-1-3 0,0-3-8 0,-3 6 12 15,3 1-12-15,-4-4 0 0,4 3 0 0,0 1 0 16,0-1 0-16,-4 1 0 0,4 2 0 0,0-2 0 15,0-1 0-15,0 0 0 0,0-2 0 0,0 2 0 16,0 1 0-16,3-4 0 0,-3 3 0 0,4-3 0 16,-4 4 13-16,3-7-3 0,1 6-1 0,-1 1 0 15,1-1 2-15,-1-2 0 0,1 2 0 0,3-3 0 16,0-6-11-16,-4 10 10 0,4-10-10 0,0 6 10 0,0 3-10 16,0 1 0-16,0-4 0 0,0 3 0 0,0-2 0 0,0-7 0 15,0 9 0-15,4-3 0 0,-4 4 0 0,3-7 0 16,4 6 0-16,-3-2 0 0,-1-4 0 0,1 6 0 15,-1-3 0-15,1 1 0 0,-1 2-9 0,4-3 9 0,1 1 0 16,-1-1 0-16,0 0 0 0,0 0 0 0,0 1 0 16,3-1 0-16,-3-3 0 0,0 6 0 0,0-2 0 0,4 2 0 15,-4-6-10-15,0 7 10 0,4-4-8 0,-4 3 8 16,0 1 0-16,3-4 0 0,-3 0 0 0,1 4 8 16,2-4-8-16,-3 0 0 0,4 4 0 0,-4-4 0 15,3 0 0-15,-3 0 0 0,1 1 0 0,-1-4 8 16,3 3-8-16,-3-3 0 0,0-3 0 0,0 7 0 15,4-4 0-15,-4-3 0 0,0 0 0 0,0 0 0 16,0 0 0-16,0 0 0 0,0 0 8 0,0 0-8 16,0 0 8-16,0-10-8 0,4 10 8 0,-4-6-8 15,0 0 0-15,0 3 9 0,0-7-9 0,0 4 0 16,-3-3 24-16,3-1-1 0,0 1-1 0,0-1 0 16,-4-2-22-16,1-4-13 0,0 7 1 0,-1-10 1 15,1 9 11-15,-1-5 0 0,1-1 0 0,-1 0 8 16,1 1 1-16,-1-4 1 0,1 3 0 0,-4-3 0 15,0 1-10-15,3 2 0 0,1-3 0 0,-4 3 0 16,3-2 0-16,-3-1 0 0,0 0 0 0,4 3 0 16,-4 1 0-16,0-1 0 0,-4 0 0 0,4 1 0 15,0-4 0-15,0 9 0 0,0-8 0 0,0 8 0 16,0-2 0-16,0-1 0 0,0 4 0 0,-3-1 0 0,3-2 0 0,0 2 0 0,-4 1 0 16,1 3 0-16,3-1 0 15,0 7 0-15,0 0 0 0,-4-9 0 0,1 9 0 0,3 0 0 0,0 0 0 0,0 0 0 16,0 0-11-16,0 0-1 0,0 0 0 15,0 0 0-15,0 0 12 0,0 0 14 0,-4 6-3 0,-3 1-1 16,4 2-10-16,-1 0-17 0,1 1 4 16,-1-1 1-16,4 4 12 0,0-1 16 0,-4 1-3 0,4-4-1 15,0 10-12-15,-3-10-8 0,3 10 8 0,-4-3-13 16,4 0 13-16,0-1 16 0,-3 1-3 0,3 0-1 16,0 2 0-16,-4 1-1 0,4 6 0 0,0-3 0 15,-3 0 1-15,3 3 0 0,0 4 0 0,0-1 0 16,-4 3-12-16,4 0 8 0,0-2-8 0,0 11 8 15,-3-5 0-15,3 6-8 0,0-4 12 0,-4 4-4 16,1-3-8-16,3 6 0 0,-4-4 9 0,1 1-9 16,3-3 0-16,-4 6 8 0,1 0-8 0,-1-7 0 0,1 1 0 15,-1-4 9-15,1-2-9 0,-1-1 0 0,0 0 12 0,1-2-4 16,-4-4 0-16,3-3-8 0,-3 6 8 0,4-6-8 16,-4 0 0-16,3-3 0 0,1-1 8 0,-1-2-8 15,1-7 0-15,-1 7 0 16,4-6 9-16,-3-1-1 0,-1 0-8 0,4-2 12 0,0-7-12 0,-3 6 0 15,3-6 0-15,-4 6-10 0,4-6 10 0,0 0-8 16,0 0 8-16,0 0-8 0,0 0-2 0,0 0 0 16,0 0 0-16,0 0 0 0,0 0-6 0,0 0 0 15,0 0-1-15,0 0 0 16,0 0-10-16,0 0-1 0,0 0-1 0,0 0 0 16,-4-6-7-16,1 0-2 0,3-4 0 0,0 4 0 15,0-3-107-15,0 2-22 0,0-5-4 0</inkml:trace>
  <inkml:trace contextRef="#ctx0" brushRef="#br0" timeOffset="26425.277">11578 15014 1462 0,'-10'9'30'0,"10"-9"8"16,0 0-30-16,0 0-8 0,0 0 0 0,-7 6 0 16,3 1 56-16,4-7 11 0,-4 6 1 0,1 3 1 0,-1 1-51 0,1-1-10 15,-1 1-8-15,1-1 9 0,-1 0 25 0,1 7 5 16,-1-3 1-16,4-1 0 0,-3 4-23 0,-1 0-4 0,4-1-1 0,-3 1 0 15,-1-4-4-15,1 7 0 0,-1 0-8 0,1 0 12 16,3-3-12-16,-4-1 0 0,4 1 8 0,-3-4-8 16,3 7 0-16,-4-3 0 0,0-4 0 15,4 7 0-15,0-6 0 0,0 3 0 0,4-1 0 0,0-2 0 16,-1-1 0-16,1-2 0 0,-1-1-8 0,1 1 8 16,-1-1 0-16,1 0-8 0,3-2 8 0,-4-4 0 15,4 0-20-15,4 0 4 0,-4-3 0 0,4 0 0 31,-1 0-18-31,4 0-3 0,-3-3-1 0,3 0 0 0,-4 0 26 0,5-4 12 0,-1 4-10 0,-4-3 10 16,4-3-12-16,-3-1 3 0,3 1 1 0,-3 6 0 16,3-7 8-16,0 1 0 0,-3-1 0 0,-1 1-8 15,4-4 8-15,-3 4 0 0,3-4 0 0,-4 1 0 16,5 2 0-16,-5-2 0 0,-3-4 0 0,4 7 0 16,-1-7 0-16,1 1 14 0,0-1-3 0,-4 0-1 15,3-3-10-15,-3 4 0 0,0-4 0 0,4 0 0 16,-4 3 0-16,0 1 0 0,0-1 0 0,0 0 0 15,-3 1 8-15,3-4-8 0,0 0 8 0,-4 6-8 16,1-2 0-16,-1-1 8 0,-3 0-8 0,0 1 0 16,4 5 8-16,-4-2-8 0,0 2 8 0,0 7-8 15,-4-3 30-15,4 6 1 0,-3-9 0 0,-1 9 0 16,-3-4-3-16,4-2-1 0,-4 6 0 0,0 0 0 16,0 0 5-16,3 6 2 0,-3-2 0 0,0 5 0 15,0-3-15-15,0-3-3 0,0 4-1 0,0-4 0 0,0 3-4 16,0 0-1-16,-1 1 0 0,1-4 0 0,0 3-10 15,0-3 12-15,7-3-12 0,-7 3 12 0,7-3-12 0,-7 7 0 0,7-7 0 16,0 0 0-16,0 0 0 0,0 0-11 0,0 0 11 0,0 0-8 16,0 0 8-16,0 0-12 0,0 0 12 0,0 0-12 15,0 0-3-15,0 0-1 0,0 0 0 0,0 0 0 16,0 0 16-16,7 0-11 0,-3-4 11 0,3 1-10 16,0 0 10-16,0 0 0 0,0-3 10 15,0 3-10-15,-3 3 0 0,3-3 0 0,-4-1-13 0,4 4 4 16,-7 0 9-16,4-3-12 0,3 0 12 0,-7 3-12 15,3 0-5-15,-3 0-2 0,4-6 0 0,3 6 0 16,-7 0-39 0,3-3-8-16,1 3-2 0</inkml:trace>
  <inkml:trace contextRef="#ctx0" brushRef="#br0" timeOffset="28049.923">12541 15001 1668 0,'0'0'47'0,"-7"3"11"0,7-3-46 16,-7 7-12-16,7-7 0 0,-7 3 0 0,7-3 43 0,-7 6 6 0,7-6 2 0,-11 3 0 15,4-3-24-15,-3 3-5 0,3 0-1 0,0 1 0 16,-4-1-10-16,4 0-3 0,0 0 0 0,-4 3 0 15,1 1-8-15,-1-4 0 0,1 3 0 0,-1-3 0 16,-3 3 0-16,3 1 0 0,1 2 0 0,-4 0-11 16,0 1 11-16,3-1 0 0,-3 1 8 0,0 2-8 15,3-2 0-15,-3 2 0 0,4 1 0 0,-1-4 0 16,0 4 0-16,1-4-8 0,3 0 0 0,0 1 0 16,0-1 0-16,0 1 0 0,3-1 0 0,0-3 0 15,1 4-4-15,3-10 0 0,-4 6 0 0,4-6 0 16,4 9-3-16,-4-9-1 0,0 7 0 0,3-1 0 15,1 0 16-15,0-3-9 0,3 1 9 0,0-4-8 16,-4 0 0-16,4 0 0 0,0 0 0 0,0 3 0 16,4-3 8-16,-4 3 0 0,0 0 0 0,4 0-8 15,-4-3 8-15,0 0 0 0,3 3 0 0,-3-3 0 16,4 0 0-16,-4 0 0 0,0 0 0 0,0 0 0 16,0 0 0-16,0 0 0 0,0 0 0 0,0-3 0 15,-3 3 0-15,3 0 0 0,0-3 0 0,-4 3 0 16,5 0 0-16,-1 0 0 0,-4-3 0 0,4 3 0 15,0 0 0-15,-3-3-15 0,3 0 3 0,0-1 0 16,-4 1 12-16,4 0-12 0,1-3 12 0,-5 0-12 0,1 2 0 16,3-2 1-16,-4 3 0 0,1-3 0 0,3 3 3 15,-4-4 0-15,4 1 0 0,-3 3 0 0,-1-3 8 16,-3 6 0-16,0-3 0 0,0 3 0 0,4-7 0 0,-1-2 11 16,-3 9-3-16,0 0 0 0,4-10-8 0,-4 10 10 0,0 0-10 15,0 0 10-15,0 0-2 0,0 0 0 16,4-9 0-16,-4 9 0 0,0 0-8 0,0 0 8 0,0 0-8 0,0 0 8 15,0 0 25-15,0 0 5 0,0 0 1 0,0 0 0 16,0 0-24-16,0 0-5 0,0 0-1 16,0 0 0-16,0 0-1 0,0 0 0 0,0 0 0 0,3-3 0 15,-3 3-8-15,4-3 8 0,-1 0-8 16,1-4 8-16,3 4 5 0,-4-3 1 0,1 0 0 0,3-1 0 16,-4 1-5-16,1 0-1 0,-1 0 0 0,-3-1 0 15,4 1 12-15,-1 0 1 0,1-7 1 0,-4 13 0 16,3-9-22-16,-3 9 0 0,0-10 0 0,4 10 0 15,-4-9 11-15,0 0-3 0,-4 5 0 0,4-5 0 16,0 3-8-16,-3 0 8 0,3-1-8 0,-4 1 8 16,4 0-8-16,-3-1 0 0,3 1 0 0,0 6 0 15,-4-3 0-15,4-3 0 0,0 6 0 0,-3-6 0 16,-1-1 0-16,4 7 0 0,-3-9-10 0,-1 6 10 16,1-4-9-16,3 7 9 0,-7-3-8 0,3-3 8 15,4 6 0-15,-3-3 0 0,3 3 0 0,0 0 8 16,0 0-8-16,0 0 0 0,0 0-11 0,0 0 11 15,0 0 0-15,-7 0 0 0,7 0 0 0,-7 3 0 16,3 6 0-16,-3-2 0 0,3 2 0 0,1 1-9 0,-1 2 9 16,1 1 0-16,-1-1 0 0,1 1 0 0,-1 2-8 15,1 1 8-15,3 3-8 0,-4 0 8 0,4-4 0 16,0 4 0-16,0 0 0 0,0 0 0 0,0-4 0 0,0 4-8 16,4-3 8-16,-1 3 0 0,1-4 0 15,-1-2-8-15,4 0 8 0,0-1 0 0,0-3 0 0,1 1 0 0,-1-1 0 16,0 7 0-16,0-7 0 0,3 4 0 0,1-4 0 15,-4 1 0-15,3-4 0 0,-2 3 8 16,-1 1 0-16,3-4 0 0,-3 0-8 0,4 1 0 0,-4-4 0 0,3 3 0 16,-3-3 0-16,4 0-16 0,-4-3 4 0,0 0 0 15,0 0 12-15,0 0 12 0,-3 0-2 16,3 0-1-16,0 0-9 0,-4-3 0 0,5 0 0 0,-5 0 8 16,4-3-8-16,-3-1 0 0,-1 1 0 0,1 0 0 15,-4-4 8-15,3 1-8 0,1-4 12 0,-1 4-4 16,-3-4-8-16,4 4 0 0,-1 0 0 0,1-4 0 15,-1 4 0-15,1-4 0 0,-1 1 0 0,1 2 0 16,0-5 0-16,-1 5 0 0,1-2 0 0,-1-1 0 16,1 1 0-16,3 2 0 0,-4-6 0 0,1 7 0 15,-1-3 0-15,1 2 0 0,-1 1 0 0,1-1 0 16,-1 1 0-16,1 3 0 0,-1-1 0 0,1-2 0 16,-1 3 0-16,1 3 0 0,0-4 0 0,-1 4 0 15,-3 3 0-15,0 0 0 0,4-6 0 0,-4 6 0 16,7 0 0-16,-4-3 0 0,4-4 0 0,-7 7 0 15,4 0 0-15,-4 0 0 0,7 0 0 0,-7 0 0 16,3-3 0-16,4-3 0 0,0 6 0 0,-3 0 0 16,3 0 0-16,-3 0 0 0,3-3 0 0,0 3 0 15,-7 0 0-15,3 0 0 0,4 0-14 0,-3 0 5 0,3 3 9 16,-4-3 0-16,1 0 0 0,-4 0 0 0,7 6 0 0,0-3 0 16,-3-3 0-16,3 7 0 0,0-4 0 15,-4 3 0-15,4-3 0 0,-3 4 0 0,-1 2 0 16,1-3 0-16,-1 4 0 0,-3 2 0 0,4 1 0 0,-4-1 0 0,3 4 0 15,-3-4 0-15,0 7 0 0,4-3 0 0,-4 3 0 16,0-4 0-16,0 1 0 0,0-3 0 16,3 2 0-16,-3-2 0 0,0-4 0 0,0 7 8 0,0-4 0 0,0 4 0 15,0-3-8-15,4-4 0 0,-4 1 0 0,0-1 0 16,4 0 0-16,-4 1 0 0,0-4 0 0,3 0 0 16,-3 4 0-16,0-10-10 0,4 9 10 0,-4-9-13 15,0 6 13-15,3-2 0 0,-3-4 0 0,4 9 0 16,-1-3-29-16,-3-6 0 15,7 3 0-15,-3 4 0 0,-1-4 1 0,1 3 1 0,3-3 0 16,-4 0 0-16,1 0-45 0,3 1-8 0,-4-4-3 16</inkml:trace>
  <inkml:trace contextRef="#ctx0" brushRef="#br0" timeOffset="29083.092">13399 15309 1698 0,'0'0'48'0,"0"0"11"0,0 0-47 16,0 0-12-16,0 0 0 0,0 0 0 0,0 0 21 0,-8 0 3 0,1-4 0 0,4-2 0 15,-1 0-24-15,1 0 0 0,-1-4 0 0,1 1 0 16,-1-1 0-16,1-5 0 0,-4 5 0 0,3-2 0 15,1-4 0-15,-1 7 0 0,1-7 0 0,-1 3 0 16,0 1 0-16,1-1-8 0,-1-2 0 0,1 5 0 16,-1-2 8-16,-3 2 0 0,4 1 0 0,-1-1 0 15,-3 1 0-15,4 3 0 0,-4 0 0 0,0-4 0 16,0 4 0-16,-1 0 11 0,1 2-3 0,0-2 0 16,-3 3 10-16,3 0 2 0,-4 0 0 0,1 0 0 15,-1 3-42-15,0 0-8 16,1 3-2-16,-1 0 0 0,1 3 23 0,-4 0 9 0,3 4-8 0,0-1 8 15,1 4-13-15,-4-1 2 0,3 4 1 0,-3 0 0 16,3-4 10-16,1 13 0 0,-1-3 0 0,4 0 0 16,-3-3 0-16,3 6 0 0,-4-3 0 0,7 3 0 0,-3-6 0 15,7 0 0-15,0-4 0 0,0 1 0 16,0-3 0-16,4 5 0 0,-1-5 0 0,1 3 0 16,3-7 0-16,0 4-12 0,0-1 12 0,4-2-12 15,-4-4 12-15,3-3 0 0,1 0 0 0,-1-3 0 16,5 0 0-16,-5 0 0 0,8-3 0 0,-4 0 0 15,4-3-8-15,-4-1 8 0,0 1-8 0,3-3 8 16,-2-4-15-16,-1 1 3 0,3-4 0 0,-3-3 0 16,1 0 12-16,-5 0-9 0,4 1 9 0,-3-4-8 0,-1-3 8 15,-3 0 0-15,4-1 0 0,-4-2 0 0,0 0 0 16,-3 0 11-16,3-4-3 0,-4 1 0 0,1 0-8 16,-1-4 8-16,1-2-8 0,-1 8 8 0,1-5-8 0,-4 6 0 0,0-7 0 15,0 10 8-15,0-3-8 0,-4 3 8 16,4-3-8-16,-3 6 8 0,3 0-8 0,-4 0 12 0,4 3-12 15,0 0 12-15,-3-3-12 0,-1 10 0 0,4-7 9 0,-3 3-9 16,-1 4 0-16,1-4 8 0,3 7-8 0,-4-4 0 16,1 4 0-16,3-1 0 0,-4 1 0 0,1-1 0 15,-1 1 9-15,4 0-9 0,-4 5 12 0,4-5-12 16,-3 3 12-16,3-4-12 0,0 4 12 0,0 0-12 16,0-4 9-16,0 4-9 0,0 0 0 0,0 0 9 15,0-4-9-15,3 4 0 0,-3 0 0 0,0-1 8 16,4-2-8-16,-4 6 0 0,4-3 0 0,-1 2 0 15,-3-2 0-15,4-3 0 0,-4 6 0 0,3-4 0 16,-3 7 0-16,0 0 0 0,0 0 0 0,0 0 0 16,0 0 0-16,4-9 0 0,-4 9-9 0,0 0 9 15,0 0 0-15,0 0 0 0,0 0 0 0,0 0 0 16,0 0 0-16,0 0 0 0,0 0 0 0,3 6 0 16,-3-6 0-16,0 0 0 0,0 0 0 0,7 3 9 15,-3 7 15-15,-1-1 2 0,-3 1 1 0,4 5 0 16,-4 1-27-16,3 0 0 0,-3-1 0 0,0 4 0 15,0-3 0-15,0 9 10 0,0-3-1 0,0 3 0 16,4 0 5-16,-4 0 1 0,0 3 0 0,0 0 0 16,3 1-3-16,-3-1-1 0,0-3 0 0,0 3 0 15,0 7 14-15,0-7 3 0,0 0 1 0,-3-3 0 0,3 3-13 16,0-3-2-16,0 1-1 0,0-1 0 0,0-3 4 16,0 3 1-16,0-3 0 0,3-4 0 0,-3 4-6 0,4 0-2 15,-1 0 0-15,5 0 0 0,-5-3-10 16,4 0 0-16,0 3 0 0,0-3 0 0,0-1-8 0,4 1 8 0,-4 0-10 15,3-3 10-15,1 3 0 0,0-4 0 0,-1-2-8 16,1 2 8-16,-1 1-17 0,-3 3-1 0,4-7 0 16,0 10 0-1,-1-6-17-15,-3 0-3 0,7-1-1 0,-7-2 0 16,4 3-101-16,3-7-20 0,-3 7-4 0</inkml:trace>
  <inkml:trace contextRef="#ctx0" brushRef="#br0" timeOffset="35147.382">14510 14763 1011 0,'-7'6'22'0,"3"0"5"0,1-2 1 0,-4 2 0 0,0 3-28 0,3-2 0 0,-3-1 0 0,3 0 0 16,-3-3 56-16,4 0 6 0,-1 4 1 0,1-4 0 0,-4 6-27 0,7 1-6 16,-4-1-1-16,1 7 0 0,-4-4-9 0,3 4-1 15,1-4-1-15,-1 1 0 0,4 3-5 0,-3-4-1 16,-1 4 0-16,0-4 0 0,1 4 15 0,-1 0 2 16,1-1 1-16,-1-2 0 0,1 3-16 0,-1 2-3 15,4-5-1-15,-3 6 0 0,-1-3 8 0,1 2 2 16,-1-2 0-16,1 3 0 0,3-3-6 0,-4 2-1 15,1 4 0-15,3-3 0 0,-4 0 7 0,1 0 2 16,3 0 0-16,0-4 0 0,0 1-22 0,0 0 0 0,0-4 0 16,3 4 8-16,-3-4-18 0,4-2-3 15,-4-1-1-15,3 1 0 0,-3-1 14 0,4 0 16 0,-4-2-3 0,0-1-1 16,3 0-12-16,1-3 0 0,-1 7 8 0,-3-10-8 16,0 0 0-16,4 0 0 0,-4 9 0 0,3-9 0 15,-3 0 0-15,0 0 0 0,4 10 0 0,-4-10 0 16,0 0-12-16,7 0-6 15,-7 0-1-15,7 0 0 0,0 0 6 0,-7 0 1 0,7 0 0 0,-3 0 0 16,-4 0-1-16,7 0 0 0,0-10 0 0,0 10 0 16,0-3 0-16,-4-3 0 0,4-4 0 0,0 10 0 15,-3-6 2-15,3-3 1 0,0 2 0 0,0-2 0 16,-3 0-14 0,3-1-2-16,0 4-1 0,0-4 0 0,3 4 6 0,-3 0 1 0,1-4 0 0,-1 7 0 15,0-3 0-15,-4-3 0 0,8 6 0 0,-8-4 0 16,4-2-1-16,0 6 0 0,0-4 0 0,-3 7 0 15,-1-3 9-15,-3 3 1 0,0 0 1 0,4 0 0 16,-4 0 10-16,0 0 0 0,0 0 0 0,0 0 0 16,0 0 0-16,7 0-8 0,-7 0 8 0,0 0-8 15,4-3 8-15,-4 3 0 0,3 0 8 0,-3 0-8 16,0 0 0-16,0 0 0 0,0 0 0 0,0 0 0 16,0 0 0-16,0 0 0 0,4 0 0 0,-4 0-8 15,7 0 8-15,-7 0 0 0,3 3 0 0,-3-3 0 16,7 0 0-16,-3 0 0 0,-1-3 0 0,1 0 0 15,-1 0 0-15,1 3 0 0,-1-3 0 0,-3 3-8 16,4-3 8-16,0 0 0 0,-4 3-9 0,3-4 9 16,1 1 0-16,-1 0 0 0,4-3 0 0,0 3 0 15,0 0 0-15,-3-1 0 0,3-2 0 0,0 3 0 0,0-3 0 0,-4-1 0 16,8 1 0-16,-7 0 0 0,3 0-11 0,0-4 3 16,0 7 0-16,-4-3 0 15,4 3-37-15,-3-4-7 0,-1-2-2 0,1 3 0 16,-1 3 10-16,1-4 1 0,0 1 1 0,-4 0 0 15,0 0 3-15,0 6 1 0</inkml:trace>
  <inkml:trace contextRef="#ctx0" brushRef="#br0" timeOffset="36083.159">14799 15095 1364 0,'0'0'28'0,"0"0"7"0,0 0-35 0,0 0 0 0,0 0 0 0,0 0 0 16,0 0 32-16,0 0 0 0,0 0 0 0,0 0 0 16,0 0-32-16,0 0 0 0,0 0 0 0,0 0 0 15,0 0 0-15,0 0 0 0,4 3 0 0,3 4 0 16,-4-4 0-16,4-3 0 0,4 0 0 0,-4 0 0 16,3 0 0-16,1 0 0 0,3 0 0 0,-3 0 0 15,-1 0 0-15,1 0 0 0,3 0 0 0,-3-3 0 16,-1-4 0-16,4 7-9 0,-3 0 9 0,-1-3 0 15,5-3 0-15,-8 6-8 0,3-3 8 0,1-3 0 16,-1 6 0-16,1-4 0 0,-4 4 0 0,4-3 0 16,-1 0-8-16,-3 0 8 0,4 0-8 0,-4-3 8 15,0 3-13-15,0-1 2 0,0 1 1 0,0 0 0 16,-3-3-2-16,-1 3 0 0,1-4 0 0,-1 4 0 0,1-3 12 0,-4 3-10 16,0-3 10-16,0-1-10 0,0 1 10 15,-4 0 0-15,1-4 10 0,-1 7-10 16,-3-3 16-16,0-3-4 0,0 5 0 0,-4-2 0 0,4 3 2 0,0-3 0 0,-3 6 0 0,3-3 0 15,-4 3 5-15,4 0 1 0,-4 0 0 16,1 0 0-16,3 3-7 0,-4-3-1 0,1 6 0 0,3-3 0 16,-4 7-12-16,4-1 9 0,0-3-9 0,0 4 8 15,0-1-8-15,0 1 0 0,0-1 0 0,0 3 0 16,0-2 13-16,-1 2 1 0,5 1 0 0,-4-1 0 16,3 1-14-16,-3-4 0 0,4 10 0 0,-1-6 0 15,1-1 0-15,3 1 0 0,-4-4 0 0,4 4 0 16,0-1-21-16,4-2-7 15,-4-4-2-15,0 3 0 0,3-2 30 0,1 2 0 0,3-6 0 0,-4 7 0 16,4-4 0-16,-3 0-9 0,3-3 9 0,0 4 0 16,0-4 0-16,0 0 17 0,0 0-2 0,4-3-1 15,-4 0-14-15,3 0 9 0,1 0-9 0,3-3 8 16,-3 3-8-16,-1-3 10 0,1 3-10 0,-1 0 10 16,1-3-10-16,0-1 12 0,-1 1-12 0,1-3 12 15,-1 3-12-15,1 3 12 0,-4-6-12 0,4 6 12 16,-4 0-12-16,0 0 0 0,0 0 0 0,0 0 8 15,-7 0-8-15,0 0 12 0,3 0-12 0,-3 0 12 16,0 0-4-16,4 9-8 0,-4-9 12 0,3 6-4 16,1 4 5-16,-4-4 1 0,0 0 0 0,0 1 0 15,0-7-2-15,0 9-1 0,-4-3 0 0,4-6 0 16,-3 10-11-16,3-4 0 0,-4 0 0 0,1 0 8 16,3-6-8-16,0 10 0 0,-4-4 0 0,4-6 0 0,0 0 0 15,-3 3-11-15,3-3 11 0,0 0-8 16,0 0 8-16,0 0 0 0,0 0 0 0,0 0-8 0,0 0 8 15,0 0 0-15,0 0-9 0,0 0 9 0,0 0-9 0,-4 10 9 16,4-10-12-16,0 0 12 0,0 0-8 0,0 0 8 0,0 0 0 0,0 0 0 16,4 6 0-16,-4-6 0 0,0 0 0 15,0 0 0-15,3 3 0 0,1 6 11 0,-4-9-3 0,3 7-8 16,1-1 10-16,3 0-10 0,-4-3 8 0,1 4-8 16,0-4 8-16,-1 3-8 0,1 0 8 0,-1 1-8 15,-3-7 0-15,4 6 8 0,-4-6-8 0,0 6 0 16,3 4 8-16,-3-4-8 0,0 0 8 0,4-3-8 15,-4-3 0-15,0 0 0 0,0 0 0 0,3 10 0 16,-3-4 0-16,0-6-11 0,4 3 11 0,-4-3-12 16,0 10-8-16,0-10-1 0,3 6-1 0,-3-6 0 15,4 3-49-15,-4-3-9 16,7 6-3-16</inkml:trace>
  <inkml:trace contextRef="#ctx0" brushRef="#br0" timeOffset="36996.944">15692 14913 1668 0,'-11'7'47'0,"0"-1"11"0,1 0-46 0,3-3-12 0,0-3 0 0,-4 4 0 16,4-1 13-16,0 0 1 0,0-3 0 0,0 0 0 15,-4 6-14-15,4-3 0 0,-3-3-12 0,3 0 12 16,-4 6 0-16,0-2 0 0,1-4 0 0,-1 0 0 16,1 0-8-16,-4 0 8 0,3 0 0 0,-3 0 0 15,3 0 0-15,1 0 0 0,-1 6 0 0,1-3 0 16,-1-3 0-16,0 6 0 0,1-6 9 0,-1 3-9 15,1-3 21-15,-1 0-1 0,-3 0 0 0,3 0 0 16,4 7 0-16,-3-7 0 0,3 0 0 0,0 3 0 16,-4-3-20-16,4 6 0 0,-4 0 0 0,4 1 0 15,0-4-9-15,0 0-7 0,7-3 0 0,-7 3-1 16,0 0 17-16,4-3 0 0,3 0 0 0,-7 6 0 0,-4-2 0 16,11-4 0-16,-7 6 0 0,3-3 0 0,4-3 0 15,0 0 0-15,-7 6 0 0,7-6 0 16,-3 7 8-16,3-7-8 0,0 0 0 0,-4 6 0 0,4-6 14 0,0 0-3 0,-3 6-1 0,3-6 0 15,0 9-19-15,0-9-4 0,0 4-1 0,0-4 0 16,3 9 14-16,4-3 0 0,-3-3-10 0,3-3 10 16,0 7 0-16,4-4 0 0,-1-3-9 0,1 0 9 15,3 0 0-15,-4 0 0 0,5 0 0 0,-5 0 0 16,4 0-13-16,0 0 1 0,0 0 0 0,1 6 0 16,2-3 12-16,-3-3 16 0,0 0-3 0,4 7-1 15,-4-4-12-15,4 3 0 0,-4-3 0 0,4 0 0 16,-4 3 0-16,-4 1 0 0,4-1 8 0,-3 3-8 15,0 1 12-15,-1-1-1 0,1 1 0 0,-1-1 0 16,-3 0 1-16,-3 7 1 0,3-6 0 0,-4 2 0 16,-3 1 1-16,4-1 0 0,-1 1 0 0,-3-1 0 15,-3 4-1-15,-1-4 0 0,1 7 0 0,-1-3 0 16,-3 3-13-16,4-4 11 0,-4 1-11 0,0 3 10 16,0-3-1-16,0-4 0 0,0 1 0 0,-1-4 0 15,-2 7-1-15,-1-4 0 0,-3-2 0 0,0-1 0 16,3-3 4-16,-6 1 0 0,-1-4 0 0,1 0 0 15,-1 0 3-15,-3-3 1 0,0 0 0 0,-1 0 0 16,-2-3 1-16,3 0 1 0,-1 0 0 0,-2 0 0 16,3-1-5-16,-1-2-1 0,5 0 0 0,-1 0 0 15,0-1-12-15,4-2 0 0,0 0 0 0,4-1 0 16,-1 7-16-16,0-3-5 0,1-4-2 0,3 4 0 16,3-3-41-16,1-1-8 0,3 4-1 0</inkml:trace>
  <inkml:trace contextRef="#ctx0" brushRef="#br0" timeOffset="38348.167">16965 15004 1681 0,'0'0'36'0,"-7"4"8"0,0-1 2 0,0-3 2 0,-4 3-38 16,4-3-10-16,0-3 0 0,0 3 0 0,0 0 28 0,7 0 3 0,-7 0 1 0,-4 0 0 15,4 0-32-15,-3 0 0 0,-1 0 0 0,1 3 0 16,-1-3 0-16,-3 0 0 0,3 3 0 0,1-3 0 16,-4 3 0-16,3 0 0 0,1-3 0 0,-5 6 0 15,5-2 0-15,-4-1 0 0,3 3 0 0,1-3 0 16,-1 3 12-16,0 1-3 0,1-1-1 0,-1 0 0 16,4 0 1-16,-3 4 0 0,-1-7 0 0,4 6 0 15,-4 1-9-15,4-1 0 0,0 4 0 0,-3-4 8 16,3 4-8-16,0 2 0 0,0 1 0 0,-1 0 0 15,1-1 0-15,4 1 0 0,-4 3-9 0,3-3 9 16,-3-1 0-16,4 1 0 0,-1-3 0 0,1 2 0 16,-1 1 0-16,1 0 0 0,3-4 0 0,-4 7 0 0,4-3 0 0,0-1 0 15,0 1 0-15,0-4 0 16,4 1 0-16,-1 3 0 0,-3-7 0 0,4 1 0 0,3-1 0 0,-4 3 0 16,4-2 0-16,0-1 0 15,4-2 0-15,-4-4 0 0,0 0 0 0,4 0 0 0,-1 0 0 0,1-3 0 0,-1 3 0 16,1-3 0-16,0-3 0 0,3 3 0 0,-4-3 9 15,4 3-9-15,0-3 0 0,1 0 0 0,-1 0 0 0,0-1 0 16,0 1 8-16,0 0-8 0,-3 0 8 0,-1 0-8 16,1 0 8-16,-1 0-8 0,1-1 8 0,-4 1-8 15,0 0 0-15,0 3 0 0,0-6 0 0,0 6 0 16,0-3 0-16,-7 3 8 0,7 0-8 0,-7 0 12 16,4-6-12-16,-4 6 0 0,7 0 0 0,-7 0 0 15,3 0 0-15,-3 0 0 0,7-4 0 0,-7 4 8 16,0 0-8-16,4-6 0 0,-4 6 0 0,4 0 0 15,3 0 0-15,-7 0 0 0,3-3 0 0,1-3 0 16,-1 6 0-16,1 0-14 0,3-10 3 0,-4 10 1 16,1-3-11-16,3-3-3 0,-4 3 0 0,1-4 0 15,3 1-22 1,-4 0-5-16,5 0-1 0,-1-1 0 0,0 1-19 16,0 0-4-16,0 0-1 0</inkml:trace>
  <inkml:trace contextRef="#ctx0" brushRef="#br0" timeOffset="39767.041">17170 14694 1858 0,'-11'9'39'0,"11"-9"8"16,-7 10-38-16,4-4-9 0,3-3 0 0,-4 7 0 15,4-1 22-15,-4-3 2 0,4 4 1 0,0-1 0 16,0 4-25-16,0-4 0 0,0 4 0 0,-3-1 0 0,3-6 0 0,-4 10 8 0,4-3-8 0,-3-4 0 16,-1 10 0-16,4-4 0 0,-3 1 0 0,-1 3 0 15,-3 0 0-15,4 6 0 0,-1-3 0 0,1 6 0 16,-1-6 0-16,1 3 8 0,-1 3-8 0,-3-6 0 16,4 10 0-16,-1-4 0 0,-3 0 0 0,3-3 0 15,1 0 0-15,-1 0 0 0,1-3 0 0,-1-3 0 16,1 0 0-16,3 6 0 0,-4 0 0 0,4-6 0 15,-3 0 0-15,3-1 0 0,0-2 0 0,-4-3 0 16,4-4 0-16,0 7 0 0,0-7 0 0,0 1 0 16,0-4-12-16,0 0 12 0,0-6-10 0,0 0 10 15,0 0-9-15,4 6 9 0,-4-6-8 0,0 0 8 16,0 0-9-16,0 0 9 0,0 0-10 0,0 0 10 16,0 0-11-16,0 0 11 0,0 0-12 0,3 0 12 15,1 0 0-15,-4 0 0 0,7 0 0 0,-4 0 0 16,-3 0 0-16,7-6 0 0,-3 3 0 0,-1-3 0 15,1 3 0-15,-4-4 0 0,4-2 0 0,-1 0 0 16,1 5 0-16,-4-2 0 0,3-3 0 0,1-1 0 0,-1 4 0 0,1-7 0 16,-1 1 0-16,4-1 0 15,-3 1 0-15,3-1 0 0,0 1 0 0,-4-4 0 16,4 7 0-16,1-4-10 0,-5 4 10 0,4-4-8 16,-3 1 8-16,3 2 0 0,-4-2 0 0,4-1 0 15,0 4 0-15,-3-1 0 0,3 1 8 0,0 0-8 16,0 2 0-16,-3-2 0 0,3-1 0 0,-4 1-8 15,4 9 8-15,-3-6 0 0,-1 0 0 0,4 2 0 16,-3 1 0-16,3-3 0 0,-4 6 0 0,4-3-8 0,-3 0 8 16,3 0 11-16,-7 3-3 0,4 0 0 0,3-4-8 0,-7 4 0 15,7 0 0-15,0 4 8 0,-4-4-8 16,-3 0 0-16,7 0 0 0,0 3 0 0,-7-3 0 0,4 3 0 0,3 0 0 16,-7-3 0-16,7 3 0 0,-3 0 0 0,-4-3 0 0,0 0 0 15,0 0 0-15,0 0 0 0,0 0 0 0,7 0 0 16,-7 0 0-16,3 0 0 0,4 3 0 0,-7-3 0 15,4 0 0-15,-4 0-14 0,7 0 3 0,-7 0 1 16,0 0 10-16,3 7 14 0,-3-7-3 0,7 3-1 16,-7 3-10-16,0-6 0 0,4 6 0 0,-1-3 0 15,-3-3 14-15,0 10-2 0,0-10-1 0,0 9 0 16,0-9-11-16,0 7 8 0,4 2-8 0,-4-9 8 16,0 6-8-16,0-6 0 0,0 0 0 0,0 10 8 15,0-10-8-15,-4 6 8 0,4-6-8 0,0 6 8 16,0-6-8-16,0 6 12 0,0-6-12 0,0 7 12 15,4-1-12-15,-4-6 0 0,0 6 0 0,0-6 0 16,0 0 0-16,0 0 0 0,0 0 0 0,3 7 0 16,1-4 0-16,0 3 0 0,-1 0 0 0,-3 0 0 15,4 1 0-15,-4-4 0 0,0-3 0 0,0 6 0 16,3-3 0-16,-3 7 0 0,4-4 0 0,-4-3 0 16,3 6 0-16,-3 1 0 0,0 2 0 0,0-5 0 15,4 2 0-15,-4 1 8 0,3-4-8 0,-3 3 8 16,4 1-8-16,-4-1 0 0,0-3 0 0,3 4 0 15,-3-1 0-15,0 1 8 0,0-1-8 0,0 0 8 16,0 1-8-16,0-1 0 0,0-3 0 0,0 1-11 16,0-7 35-16,0 0 6 0,0 0 2 0,0 9 0 0,0-9-32 0,0 0 0 0,-3 6 0 0,3-6 0 15,0 0 0 1,0 0 0-16,0 0 0 0,0 0 0 16,0 0-16-16,0 0-10 0,0 0-2 0,0 0 0 15,0 0-7-15,0 0-1 0,0 0-1 0,0 0 0 16,7 0-22-16,0 0-4 0,-4 0-1 0,4-3 0 15,0 3-34-15,1-3-7 0,-5-3-2 0</inkml:trace>
  <inkml:trace contextRef="#ctx0" brushRef="#br0" timeOffset="40615.768">17625 15186 1196 0,'0'10'24'0,"-4"-4"8"0,4-3-32 0,0-3 0 0,-3 9 0 0,-1 1 0 15,4-4 52-15,0 4 5 0,-3-1 1 0,3-3 0 16,0 4-18-16,0-4-3 0,0 0-1 0,0 4 0 16,0-4-2-16,0-6-1 0,0 6 0 0,0 4 0 15,0-4-5-15,0 3-2 0,0-3 0 0,0 4 0 16,0-1-7-16,0-2-2 0,0 2 0 0,0 0 0 15,0 1 2-15,0-1 0 0,0-3 0 0,0 4 0 16,0-1-8-16,0-2-2 0,0 2 0 0,0 0 0 16,0-2-9-16,3 2 0 0,-3-3 0 0,0 4 0 0,0-10 0 15,4 6 8-15,-4-6-8 0,3 3 0 16,-3-3 0-16,4 10 0 0,-4-10 0 0,0 0 0 0,3 6 0 0,-3-6 0 16,4 3 0-16,-4-3 0 0,3 6 0 0,-3-6 0 15,7 3 0-15,-7-3 0 0,4 7 0 0,-4-7-11 16,3 0 11-16,-3 0-8 0,8 0 8 0,-8 0-10 0,3 0 10 15,4 0-10-15,-7 0 10 0,4-4-10 0,-4 4 10 16,3 0-10-16,-3 0 10 0,7-3 0 0,-7 3-9 16,4 0 9-16,-4 0-20 0,3-3 0 0,-3 3 0 0,4-6 0 15,-4 6 9-15,7 0 3 0,-7 0 0 0,3 0 0 32,-3 0-18-32,4-3-3 0,3-3-1 0,-7 6 0 0,3 0-30 15,1 0-5-15,3 0-2 0</inkml:trace>
  <inkml:trace contextRef="#ctx0" brushRef="#br0" timeOffset="40986.775">17427 14694 2124 0,'-10'9'60'0,"-1"7"13"0,4-7-58 16,0-5-15-16,3 8 0 0,1-6 0 0,-1 1 0 0,1 2 0 0,3-9 0 0,-4 6 0 15,1 1-19-15,3-7 0 0,0 9 0 0,0-9 0 32,0 0-42-32,0 6-9 0,0-6-2 0,0 0 0 0,0 0-160 0,0 0-33 0</inkml:trace>
  <inkml:trace contextRef="#ctx0" brushRef="#br0" timeOffset="47868.102">18009 15252 429 0,'0'0'18'16,"0"0"-18"-1,0 0 61-15,0 0 9 0,0 0 2 0,0 0 0 16,4-3-32-16,-1-3-7 0,1 3-1 0,-1-4 0 0,1 4-6 0,-1-3-2 0,1 3 0 0,-4-4 0 16,4 4-24-16,-4-3 0 0,0 0 0 15,0 0 0-15,0-1 8 0,0 1-8 0,0 6 0 0,0-3 8 16,0-3-8-16,-4-1 8 0,4 1-8 0,0 6 8 15,-4-6 6-15,4 6 1 0,-7-3 0 0,7 3 0 16,-3-4 2-16,3 4 1 0,-7-3 0 0,7 3 0 16,-7-6 6-16,0 3 0 0,0 0 1 0,7 3 0 15,-7-3 11-15,0 3 1 0,7 0 1 0,-11-3 0 16,4 3-4-16,7 0-1 0,-7-7 0 0,0 7 0 16,7 0-18-16,-7 0-4 0,7 0-1 0,-7-3 0 15,7 3-10-15,-7-6 0 0,7 6 0 0,0 0 8 16,0 0-8-16,0 0 0 0,0 0 0 0,0 0 8 15,0 0 4-15,0 0 0 0,0 0 0 0,0 0 0 16,0 0-12-16,0 0 0 0,0 0 0 0,0 0 8 16,7 6-8-16,-4-3 0 0,4-3 0 0,0 0 0 15,0 7 0-15,4-4 0 0,0-3 0 0,-1 0 0 16,1 3 0-16,-1 0 0 0,1 0 0 0,-1-3 0 16,5 3 0-16,-5-3 0 0,4 3-9 0,0-3 9 15,-3 0 0-15,3 0 0 0,0 0 0 0,0 0 0 16,-3-3 0-16,3 3 0 0,0-3 0 0,-3 3 0 15,3-3 0-15,-4 3 0 0,4-3 11 0,-3 3-11 16,3-3 0-16,-7 3 0 0,4-3 0 0,-1-4 0 16,-3 7 0-16,4 0 0 0,-4 0 0 0,0-3 0 15,0-3 0-15,0 6 0 0,0 0 0 0,-3-3 0 16,3-4 13-16,-4 7-4 0,5 0-1 0,-5-3 0 0,1-3 0 16,3 6 0-16,-4 0 0 0,4 0 0 15,-3-3 0-15,-4 3-8 0,7 0 12 0,-7 0-4 0,3-6-8 0,-3 6 0 0,4 0 0 16,-4 0 8-16,0 0-8 0,0 0 8 0,3-4-8 0,-3 4 8 15,0 0-8-15,0 0 8 0,4-3-8 0,-4 3 8 16,3-6 8-16,-3 6 0 0,0-3 1 0,0-3 0 16,0-1 0-16,0 1 0 0,0 0 0 0,0 0 0 15,0-4-17-15,0 4 0 0,0 0 8 0,4-1-8 16,-4-5 0-16,0 2 0 0,3 1 8 0,1 6-8 16,-4-7 0-16,4 4 0 0,-4-3 0 0,3 6 0 15,-3-4 0-15,0 1 0 0,0 0 8 0,0 0-8 16,0 6 11-16,0 0-2 0,0 0 0 0,0-7 0 15,0 7 6-15,0 0 1 0,-3-3 0 0,3 3 0 16,0 0 8-16,0 0 1 0,-4-3 1 0,4 3 0 16,-7-3-11-16,7 3-3 0,-7-3 0 0,7 3 0 15,-7-3-12-15,7 3 0 0,-7-4 8 0,7 4-8 16,-7 0 0-16,0 0 0 0,7 0 0 0,-7-3 0 16,-4 3 0-16,4 0 0 0,7 0 0 0,-7 0 0 15,-4 0 0-15,11 0 0 0,0 0 0 0,-7 0 0 16,0 0 0-16,-3 0 0 0,3 3 0 0,0-3 0 15,-1-3 20-15,1 3-3 0,0 0 0 0,0 0 0 16,0 0-17-16,0 0 0 0,0 0 0 0,0 0 0 16,0 0-16-16,0 0-4 0,0 0-1 0,0 0 0 15,0 3 21-15,0-3-9 0,3 4 9 0,-3-1 0 16,0-3-10-16,0 0 10 0,4 3-8 0,-5-3 8 16,1 3 0-16,4 0-10 0,-4 0 10 0,0 4 0 0,0-4-14 15,0 3 4-15,0-3 1 0,0 3 0 0,0-2 9 0,-1 2-12 16,5-6 12-16,-4 9-12 0,0-3 12 0,0-2 0 15,0 5-9-15,0-3 9 0,0-3 0 16,0 4 0-16,-1-4-9 0,1 6 9 0,4-6 0 0,-4 4 0 0,7-7 0 0,-7 3 0 16,0 3 0-16,0 0 0 0,0 1 0 0,0-4 0 15,-1 3 0-15,8-6 0 0,-3 6-8 0,-4 1 8 16,3-1 0-16,4-6-10 0,-3 9 10 0,-1-3-8 16,4 4 8-16,-3-7 0 0,3 6-9 0,-4 1 9 15,4-4 0-15,0-6 0 0,0 10-9 0,0-1 9 16,0-3 0-16,4 0 0 0,-4 4-8 0,0-1 8 15,3-2 0-15,-3 2 0 0,0-3-8 0,4 4 8 16,-1-1 0-16,-3-3 0 0,4 4-8 0,-1-1 8 16,4 1 0-16,-3-1 0 0,0-3 0 0,3 4 0 15,-4-1 0-15,4-3 0 0,0 1 0 0,-3-1 0 16,3 0 0-16,0 0 0 0,0 1 0 0,0-4 0 16,0 3 0-16,0-3 0 0,0 0 0 0,4 0 0 15,-4 4 0-15,3-4 0 0,-3 3 0 0,4-3 0 16,-4 4 0-16,4-4 0 0,-1-3 0 0,1 6 0 15,-1-6 0-15,1 3 0 0,0-3 0 0,-1 0 0 16,1 0 9-16,-4 0-1 0,3 0 0 0,1 0 0 16,-4 0-8-16,4 0 0 0,-1 0 0 0,1 0 8 15,-4 6-8-15,0-3 0 0,3-3-12 0,-2 0 12 16,-1 7 0-16,-7-7 0 0,7-7 14 0,0 7-4 16,0 0-10-16,-4 7 10 0,8-7-10 0,-4 3 10 15,-4 0-10-15,-3-3 0 0,8 3 0 0,-5 0 8 0,4-3-8 16,0 3 0-16,0 1 0 0,0-1 8 0,-3-3-8 15,3 3 0-15,-4 3 0 0,4-3 8 0,-3 0-8 16,-1 1 0-16,1 2 0 0,0-3 0 0,-4-3-13 0,0 6 1 16,3 4 1-16,-3-4 0 0,0 0-10 0,4-3-3 0,-1 7 0 15,1-4 0 1,-4-3-21-16,0-3-5 0,0 10-1 0,3-1 0 16,-3-3-9-16,4 4-3 0,-1-4 0 0,-3 0 0 15,4-3-13-15,-1 4-4 0,1-4 0 0</inkml:trace>
  <inkml:trace contextRef="#ctx0" brushRef="#br0" timeOffset="49978.204">18662 15459 186 0,'-4'6'0'0,"4"4"11"15,-3-1-11-15,-1 1 0 0,4-1 0 0,-3 0 0 16,-1 1 27-16,4-4 3 0,-3 3 1 0,3 1 0 16,0-1 23-16,-4 1 5 0,4-4 1 0,-3 3 0 15,3 1-4-15,-4-4-1 0,1 3 0 0,3-5 0 16,-4 5-34-16,4-9-6 0,-3 9-2 0,-1-2 0 0,4 2 25 0,0-3 5 15,-3 1 1-15,3-7 0 0,0 6-10 0,-4 3-2 0,4-9 0 16,0 0 0-16,0 0-1 0,0 0-1 0,0 0 0 0,0 0 0 16,0 0-12-16,0 0-2 0,0 0-1 0,0 0 0 15,0 0-6-15,0 0-1 0,-3-6 0 0,-1 0 0 16,4-1 9-16,-4-2 2 0,4 3 0 0,0-4 0 16,0 1-4-16,0 0-1 0,0-4 0 0,0 0 0 15,0 1 13-15,4-1 2 0,-4-2 1 0,0 2 0 16,4-3-11-16,-4 4-3 0,0-7 0 0,3 7 0 15,-3-7-8-15,4 0-8 0,-4 0 12 0,3 0-12 16,-3 0 9-16,4 7-9 0,-4-4 0 0,3 4 9 16,-3-1-9-16,0 1 10 0,0-1-10 0,0-3 10 15,0 7-2-15,0-4 0 0,4 1 0 0,-4 3 0 16,0-1 4-16,0 1 1 0,0-7 0 0,-4 10 0 16,4 0-13-16,-3-4 0 0,3 4 8 0,0-4-8 15,0 1 0-15,-4 3 0 0,4-1 0 0,0-2 0 16,0 3 0-16,0-7 0 0,0 4 0 0,0 6 0 15,0-7 0-15,0 4 0 0,0-3 0 0,0-1 0 16,4 4 0-16,-4-3 0 0,0 2 0 0,3-2 0 16,-3 3 0-16,4-4 0 0,-1 1 0 0,-3-1 0 15,4-2 0-15,-1 2 0 0,-3 1 0 0,4 0 0 16,-1-1 0-16,-3 1 0 0,4 3 0 0,-1-1 0 0,1 1 0 0,-1-3 0 16,1 2 0-16,-4-2 0 15,3 6 0-15,-3 3 0 0,0 0 0 0,0 0 0 0,0 0 0 0,0 0 0 16,0 0 0-16,0 0 0 0,0 0 8 15,0 0-8-15,0 0 0 0,0 0 0 16,0 0 0-16,0 0 0 0,0 0 0 0,0 0 0 0,0 0 0 16,0 0 0-16,0 0 0 0,0 0 0 0,-3 6 0 0,-1 0 0 0,4-6 0 0,-3 7 0 15,-1-1 0-15,1 3 0 16,-1-2 0-16,1-1 0 0,-1 3 0 0,1-3 0 0,-1-2 0 16,4-4 0-16,-3 9 0 0,3 0 0 0,-4-2 0 0,1 2 0 15,-1 1 0-15,1-1 0 0,-1 0 0 0,1-2 0 16,3 2 0-16,-4-3 0 0,4-6 0 0,0 10 0 15,0-4 0-15,0 3 0 0,-4-2 0 0,4 2 0 16,0 0 0-16,-3-2 0 0,3 2-8 0,0 1 8 16,-4-1 0-16,4 0 0 0,0 1 0 0,0-1 0 15,0 1 0-15,0-1 0 0,0 0 0 0,0 1 0 16,-3-4 0-16,3 10-10 0,0-7 10 0,-4 1-8 16,4-1 8-16,0 0 0 0,-3 1 8 0,3-1-8 15,0 1 0-15,0-4 0 0,0 3 0 0,0-2 0 16,0-7 0-16,0 0 0 0,0 0-9 0,0 0 9 15,0 0 0-15,0 0-9 0,0 0 9 0,3 6 0 16,-3-6 0-16,0 0 0 0,7 0 0 0,-7 0 0 16,7-3 0-16,-3 3 0 0,3 0 0 0,0-3 0 15,-3-4 0-15,3 1 0 0,0-3 0 0,0-1 0 16,-4 1 0-16,4-1 0 0,0-5 0 0,0 5 0 16,1-2-12-16,-1-4 12 0,0 0-12 0,0 4 12 15,3-4 0-15,-3 0 0 0,4 1 0 0,-1-1 0 16,-2 0 0-16,2-2 0 0,1 5 0 0,-1 1 9 15,-3-1-9-15,4 0 0 0,0-2-10 0,-1 2 10 16,1 1 0-16,3 2-9 0,-4-5 9 0,5 5 0 0,-5 1 0 0,4-1 0 0,0 4 0 16,0 0 0-16,-3 0 0 0,3 2 0 15,-3 1 0-15,3 0 0 0,-4 3 0 0,4 0 0 16,-3 0 0-16,0 0 0 0,-1 3 0 0,1 0 0 0,3 4 0 16,-3-1 0-16,-1 0-10 0,1 4 10 0,-1-7-12 0,1 6 12 15,-1 1 0-15,1-4 0 0,0 3 0 16,-1 1 0-16,-3-1 0 0,0 4 0 0,4-4 0 0,-4 4 0 15,-4-1 0-15,5 1 12 0,-5-1 0 0,1-2 0 16,-1 5-12-16,-3-2 9 0,4 3-9 0,-4-1 8 16,-4 1 6-16,4 0 1 0,-3 2 0 0,-1-2 0 15,4 3-1-15,-3 6 0 0,-1-6 0 0,0 0 0 16,-3 3-2-16,4-7-1 0,-4 1 0 0,3 3 0 16,-3-4 1-16,0 1 1 0,-3 3 0 0,3-3 0 15,0-1-13-15,-1 4 0 0,1-3 0 0,0-1 0 16,4-2 0-16,-4 3 0 0,3-7 0 0,-3 4 0 15,4-4 0-15,-1-3 11 0,1 4 0 0,3-10 0 16,-4 6-11-16,4-6 0 0,0 0 0 0,0 0 8 16,0 0-8-16,0 0 0 0,0 0 0 0,-3 6 0 15,3-6 0-15,0 0 0 0,0 0 0 0,0 0-11 16,0 0-9-16,0 0-3 0,0 0 0 0,0 0 0 16,0 0-37-16,0 0-7 0,0 0-1 0</inkml:trace>
  <inkml:trace contextRef="#ctx0" brushRef="#br0" timeOffset="51090.461">19699 14945 960 0,'0'0'20'0,"0"0"5"0,0 0-25 16,0 0 0-16,0 0 0 0,0 0 0 0,-10 0 55 0,10 0 5 16,-8 0 2-16,-2 0 0 0,3 6-5 0,7-6-1 0,-7 3 0 15,-4-3 0-15,4 6-20 0,7-6-5 0,-7 0-1 0,-3 4 0 16,2-4 7-16,-2 0 2 0,3 6 0 0,0-3 0 16,0-3-19-16,7 0-4 0,-11 0-1 0,4 6 0 15,-4-3-6-15,4-3-1 0,-3 0 0 0,3 7 0 16,7-7-8-16,-11 3 10 0,4-3-10 0,0 0 10 15,-4 6-10-15,4-6 0 0,0 3 0 0,0 0 0 16,0-3 0-16,7 0 0 0,-7 7 0 0,0-4 0 16,0 0-16-16,7-3 5 0,-7 3 1 0,0-3 0 15,7 0 10-15,-11 3-13 0,11-3 5 0,-7 6 8 16,7-6-9-16,0 0 9 0,0 0 0 0,0 0 0 16,-3 4-13-16,3-4 4 0,0 0 1 0,0 0 0 15,-4 9-11-15,1-3-1 0,3-6-1 0,0 10 0 16,0-10 2-16,0 6 1 0,3 0 0 0,1 0 0 15,-1-2 18-15,1 2-10 0,-1-3 10 0,-3-3-8 16,4 9 8-16,3-9 0 0,-3 10 0 0,3-10 0 16,-4 6 0-16,4-3 0 0,0-3 0 0,-3 0-8 15,3 7 8-15,0-4 0 0,3 0 0 0,-3 0 0 16,4-3 0-16,-4 3 0 0,0 0 0 0,4 0 0 16,-1-3 0-16,1 3 0 0,0 1 0 0,-1-1 0 15,1-3 0-15,3 3 0 0,-4 0 0 0,1 0 0 16,3-3 0-16,-3 3 0 0,3 0 0 0,-4 1 0 15,4-4 9-15,-3 0-9 0,3 3 12 0,0-3-12 16,0 3 0-16,0-3 0 0,-3 3 0 0,3 0 0 16,-3 0 21-16,-1 0-2 0,4 1-1 0,-3 2 0 15,0 0-18-15,-1 0 10 0,1 4-10 0,-1-7 8 0,-3 6 1 0,1 7 0 16,2-7 0-16,-3 1 0 0,-3 2 3 16,3-2 0-16,0-1 0 0,-4 1 0 0,1-1-1 15,-4 0 0-15,3 1 0 0,-3 2 0 0,0-2-1 0,0-1 0 0,-3 7 0 16,3-4 0-16,-4 1-10 0,1 3 10 0,-1-4-10 15,1 1 10-15,-4-1-10 0,3 1 12 0,-3-4-12 16,0 10 12-16,0-7-12 0,0 1 12 0,-4 0-12 0,4 2 12 16,0-2 2-16,-3-1 1 0,3-2 0 0,-4-1 0 15,0 7-3-15,1-7 0 0,-4 1 0 0,3-1 0 16,-7 0 5-16,4-2 1 0,0 2 0 0,-3 1 0 16,-1-4 14-16,4 0 2 0,-4 0 1 0,1 1 0 15,-5-1-20-15,5-3-4 0,-4 0-1 0,-1 0 0 16,1 0 11-16,0 1 3 0,-4-4 0 0,4 0 0 15,0 6-1-15,-4-6 0 0,1 0 0 0,3 3 0 16,-4-3-11-16,4 0-3 0,3 0 0 0,-3 0 0 16,3 0-9-16,1 6 10 0,-1-6-10 0,0 0 10 15,4 0-42-15,4 0-8 0,-4 0-1 16,3 0-1-16,4 3-93 0,-4-3-18 0,4 0-4 0</inkml:trace>
  <inkml:trace contextRef="#ctx0" brushRef="#br0" timeOffset="54851.685">21036 14923 1041 0,'0'0'29'0,"0"0"7"0,0 0-28 0,-3 6-8 15,3-6 0-15,0 0 0 0,0 0 33 0,0 0 6 0,0 0 1 0,0 0 0 16,0 0-19-16,-4 6-3 0,4-6-1 0,-7 7 0 16,3-4 14-16,4-3 2 0,-3 9 1 0,-1-9 0 15,4 0-23-15,-7 6-11 0,7-6 10 0,-7 4-10 16,7-4 24-16,-10 0-2 0,3 0 0 0,7 0 0 16,-7 6 0-16,0-3 0 0,-4-3 0 0,4 0 0 15,0 6-7-15,-4-3-2 0,1 7 0 0,3-4 0 16,-4-3-5-16,1 4-8 0,2-4 11 0,-2 3-11 15,-1-3 12-15,-3 0-12 0,4 0 12 0,-1 4-12 16,-3-1 8-16,7-3-8 0,-4 3 0 0,1 1 0 16,-1-4 0-16,0 3 0 0,1-3 0 0,-1 0 0 15,4 3 0-15,0-2 0 0,0 2 0 0,0-3 0 16,0 6 8-16,0-2-8 0,-4-4 0 0,4 6 0 16,4-2 0-16,-4-1 0 0,7-6 0 0,-7 6 0 15,3-3 0-15,4-3 0 0,-7 6 0 0,7-6 0 16,-3 7 0-16,3-7 0 0,0 0 0 0,0 0 0 15,0 0 0-15,0 0 0 0,0 0-12 0,7 3 12 16,0 3 0-16,0-3 0 0,3-3 0 0,1 3 0 16,0 1-12-16,3-4 12 0,0 0-13 0,0 0 5 15,3 0 8-15,-2 0 0 0,2 0 0 0,1-4 0 16,0 4 0-16,-1-3 0 0,4 3 0 0,1 0 0 16,-5 0 0-16,1 0 8 0,-1 0-8 0,1 0 0 15,0 0 8-15,-4 3-8 0,7 1 8 0,-7-1-8 16,4 0 0-16,-4 0 0 0,3 3 0 0,-2-3 0 0,-1 4 8 15,-4-4-8-15,4 3 10 0,-3-6-10 0,0 9 8 16,-4 1-8-16,0-1 0 0,0 1 9 0,-4 2 12 0,1 1 3 0,-1-1 0 16,1 1 0-16,-1-4 0 0,-3 4 0 0,0-1 0 0,-3-2 0 15,3 2-7-15,-4-2-1 0,1 8 0 0,-4-2 0 16,0 0 2-16,0 3 0 0,-4-4 0 0,-3 4 0 16,0 0 3-16,0-6 1 0,0 5 0 0,-1 1 0 15,-2-3-4-15,-4-1-1 0,3 1 0 16,-7-3 0-16,4 6-7 0,0-10-2 0,0 10 0 0,0-7 0 15,-4-2 2-15,0-1 0 0,4-3 0 0,-4 1 0 16,4-4-10-16,4 0 10 0,-5-3-10 0,5 0 10 16,3 0-10-16,-4-3 0 0,7 3 0 0,-3-6 0 15,4 2-24-15,3 1 2 0,0 0 1 0,0-3 0 16,0 0-109-16,3-1-22 0,1-5-4 16</inkml:trace>
  <inkml:trace contextRef="#ctx0" brushRef="#br0" timeOffset="55640.606">21752 15017 1918 0,'-10'-3'40'0,"3"3"9"0,-4-3-39 0,4 0-10 0,-4-1 0 0,4 1 0 16,-3 0 0-16,3-3 8 0,-4 3-8 0,1 3 8 15,-1-7-8-15,0 14-14 0,-3-7 3 0,0 0 1 16,0 0-2-16,3 3-1 0,-3-3 0 0,-3 6 0 15,6-3 2-15,-3 0 1 0,0 4 0 0,0-1 0 16,0 0 10-16,0 0-8 0,-1 4 8 0,1-1-8 16,4 1 8-16,-4-1 0 0,0 0 8 0,3 4-8 15,-3-4 10-15,0 1-2 0,3-1-8 0,-3 10 12 16,3-6-4-16,1-1-8 0,3 4 11 0,0 0-11 16,0-4 0-16,0 7 0 0,0-3 0 0,0-1 0 15,3 1-10-15,-3-4 10 0,3 4-10 0,1-3 10 16,3-1-11-16,-4 1 11 0,8-1-12 0,-4-2 12 15,3 8-10-15,4-2 10 0,1-3-8 0,-1 2 8 16,3-2 0-16,-3 3-8 0,4-4 8 0,3 1 0 0,-3-4 0 16,-1 1 0-16,4-1 0 0,-3 3 0 0,3-2 0 0,0-4 0 15,0 0 0-15,-3-2 0 0,3 2 0 0,0-3 0 0,0 0 0 16,-3-3 0-16,3 0 0 0,-4 0 0 16,4 0 0-16,-3-3 0 0,3 0 0 0,-3-3 0 0,3-1 0 15,-4 1-8-15,5 0 8 0,-5-4 0 0,-3 1-9 0,4-4 9 16,3-2 0-16,-4 2 0 0,1-6 0 0,-4 1 0 15,4 2 0-15,-1 0 12 0,-3-3-12 0,4 1 12 16,-4 2-12-16,4-3 0 0,-4 0 0 0,0 0 0 16,-4 1 0-16,4 2 0 0,-3-3 0 0,-4 3 0 15,3 1 0-15,-3-1 0 0,0 0 0 0,-3 1 0 16,-1-1 0-16,-3-3 0 0,4 10 0 0,-4-10 0 16,-4 10-16-16,0-4-4 0,-3 1-2 0,0-1 0 15,0 4-26-15,0-4-6 0,3 4-1 0,-3 2 0 16,0-5-2-16,7 2-1 0,-3 7 0 0</inkml:trace>
  <inkml:trace contextRef="#ctx0" brushRef="#br0" timeOffset="56647.615">21855 15638 1561 0,'0'0'66'0,"0"0"-53"15,0 0 10-15,-4-3 1 0,1-4 1 0,-1 4 0 16,0-6-25-16,1-1-11 0,-1-5 1 0,1 5 0 15,3-5 10-15,0-1-13 0,-4-3 5 0,4 0 8 16,0-9-9-16,-3 9 9 0,3-6 0 0,0-3 0 16,-4 3-8-16,4-6 8 0,0 2 0 0,0 1 0 15,0-3 0-15,0 3 0 0,0-7 0 0,0 7 0 16,4 0 0-16,-4-4 0 0,0 4 0 0,3 6 0 16,-3 0-10-16,0 0 10 0,4 3-8 0,-4-3 8 15,3 10-21-15,-3-4 1 0,0 4 0 0,4 2 0 0,-4 1 0 0,3 3 0 16,-3 6 0-16,0 0 0 0,0 0 2 0,0 0 1 15,0 0 0-15,-3 9 0 16,-1 4-1-16,1 2 0 0,-1 1 0 0,1 3 0 16,-1 0 18-16,1 2 0 0,-1 1-8 0,-3 3 8 0,4-3 0 0,-1 7 0 15,-3-4 0-15,4 0 0 0,-1 0 0 0,-3-3 16 0,3 6-4 16,4-3 0-16,-3-3 8 0,-1 3 0 0,1 0 1 0,-1-6 0 16,1 6-10-16,3-6-3 0,-4 0 0 15,4-4 0-15,0-2 4 0,0 0 0 0,-3-4 0 0,3-6 0 16,0-3 0-16,0 0 0 0,0 0 0 0,0 0 0 15,0 0 4-15,0 0 2 0,0 0 0 0,7 0 0 16,0 0 4-16,0-9 1 0,3 6 0 0,-2-7 0 16,-1-2-10-16,0-1-1 0,3 1-1 0,-3-4 0 15,0 0-11-15,4-3 12 0,0 4-12 0,-1-4 12 16,1 0-12-16,-1 3 0 0,4-2 0 0,-3-1 0 16,0 0 0-16,-1 3 0 0,1-3 0 0,-1 10 0 15,4-7 0-15,-3 7 0 0,0-4 0 0,3 4 0 16,-4 0 0-16,1-1 8 0,-1 4-8 0,-3 0 8 15,4 3-8-15,-4-4 0 0,0 7 0 0,4 0 0 16,-4 0 0-16,0 0 0 0,3 0 0 0,-10 0 8 16,4 7 0-16,3-1 0 0,-7-6 0 0,7 6 0 15,-3 3 0-15,-1-2-8 0,-3 2 12 0,4 4-4 16,-1-4 11-16,1 4 1 0,-1-4 1 0,4 7 0 16,-7-4-21-16,4-2 0 0,-4 5 0 0,3-2 0 15,-3-1 0-15,4-2 0 0,-1-1 0 0,-3 4 0 16,4-1 0-16,-4 1 0 0,4 6 0 0,-4-1 0 15,3 1 0-15,-3-3 0 0,4 0 0 0,-4-1 0 16,3 1 0-16,1 0 11 0,3-7-11 0,-4 10 12 16,1-3-12-16,-1-4 0 0,4-2 0 0,-3 2 8 15,-1 1-8-15,1-4 0 0,-1-3 0 0,1 4 0 0,3-4 0 16,-3-3-11-16,3-3 3 0,-4 0 0 0,-3 0 8 16,4 6 0-16,-4-6 0 0,7 0 0 15,-7 0-34-15,0 0-8 0,3 0-2 0,4-6 0 16,0 6-32-16,-3-3-6 0,3-3-2 0</inkml:trace>
  <inkml:trace contextRef="#ctx0" brushRef="#br0" timeOffset="57098.41">22542 14628 1952 0,'0'0'56'0,"0"0"11"16,-3 6-54-16,-1-2-13 0,1 5 0 0,-1-3 0 0,1 4 14 0,-1 2 0 0,1-2 0 15,-1-1 0-15,1 10-14 0,-1-4 0 16,4 1 0-16,-3 3-10 0,-1 0 10 0,4 0 0 0,-3-1 0 0,-1 7 0 16,4-3 0-16,-3 7 0 0,-1-1 0 0,1 0-8 15,-1 0 8-15,0 1 0 0,1-1 0 0,-1 0 0 16,4-3 0-16,-3 10 0 0,-1-7 0 0,1 3 0 15,3-3 0-15,-4 1 0 0,4-1 0 0,-3-3 0 16,-1 0 0-16,4-3 0 0,-3 6 0 0,3-6 0 16,0-3-12-16,0 0 0 0,0-4 0 0,3 4 0 31,-3-6-43-31,4 2-9 0,-4-2-1 0,0-1-1 0,0 1-22 16,0-7-5-16,0 1-1 0</inkml:trace>
  <inkml:trace contextRef="#ctx0" brushRef="#br0" timeOffset="57470.402">22176 15098 2010 0,'-7'10'42'0,"3"-10"9"0,1 6-41 16,3-3-10-16,-4-3 0 0,4 0 0 0,0 0 0 0,0 0 0 0,11 10 0 0,-1-4 8 16,1-3-8-16,-1 3 0 0,1-3 0 0,-1 1 0 15,5-1 0-15,-1 0 12 0,3-3-12 0,-3 3 12 16,4 0-12-16,0-3 0 0,-4 0-12 0,3 0 12 15,1 0 0-15,0 0 0 0,3 0 0 0,-3-3 8 16,-4 0-8-16,3 3 10 0,-3-3-10 0,1 0 10 16,2-1-10-16,-3 1-14 0,4 0 3 0,-4 0 1 15,0 0 10-15,0 0 11 0,-3 0-3 0,-1 3 0 32,5-3-55-32,-5 3-11 0,1-7-2 0</inkml:trace>
  <inkml:trace contextRef="#ctx0" brushRef="#br0" timeOffset="58636.624">23403 15387 1196 0,'0'0'24'0,"0"0"8"0,0 0-32 16,0 0 0-16,7 0 0 0,-3 0 0 0,3 0 24 0,-4 0 0 0,5-3-1 15,-5-4 0-15,4 4 8 0,-3-3 1 0,3 6 1 0,0-9 0 16,-4 6-20-16,4-4-4 0,0-2-1 0,-3 6 0 15,3-4-8-15,0 4 0 0,-3-3 0 0,3-3 0 16,-4 2 15-16,4 1 1 0,0-6 0 0,0 2 0 16,-3 4-7-16,-1-4-1 0,1 4 0 0,-1 0 0 15,1-3 20-15,-4 2 3 0,3-2 1 0,-3-1 0 16,4 1-23-16,-4 3-9 0,0 0 8 0,0-1-8 16,0-2 12-16,0 3-4 0,0-1 0 0,-4-2 0 15,4 3-8-15,0-4-11 0,0 1 3 0,0-4 0 16,0 4 8-16,4-1 0 0,-8 1 0 0,4-7 0 15,0 4-15-15,0-1-1 0,0-2 0 0,0 2 0 16,0-3-3-16,0 4-1 0,0-7 0 0,-3 10 0 16,-1-4 20-16,1 1 0 0,3-1 0 0,-4 4 0 0,-3-1 0 15,4 1 16-15,-1 2-4 0,-3-2 0 16,0 3-3-16,4 3-1 0,-4-4 0 0,-1 4 0 0,-2-3 7 0,3 6 1 16,0 0 0-16,-4 0 0 0,11 0 0 0,-7 6 0 15,-7 1 0-15,3-1 0 16,1 3-16-16,-1 1 0 0,1-4 0 0,-1 3 0 15,4 4 8-15,-4-1-8 0,1-2 11 0,-1-1-11 16,4 7 8-16,-3-4-8 0,3-2 0 0,0 6 0 16,-1-1 0-16,1-2 0 0,0 2 0 0,0 1 0 15,4-3 0-15,-4 5 0 0,3-8 0 0,-3 9 0 16,4-4-9-16,3 4 9 0,0-3-8 0,0 3 8 16,3-4 0-16,-3 4 0 0,7-6 0 0,-3 5 0 0,-1-2 0 15,1 0 0-15,3-4 0 0,0 1 0 0,0-4 0 0,0 4 0 16,0-4 0-16,4 1 8 0,-4-4 0 0,3 3 0 15,1 1 0-15,-1-4 0 0,1 0-8 0,0 1 0 0,3-4 8 16,-4 3-8-16,4-3 8 0,-3 0-8 0,3 0 8 0,0 1-8 16,-3-1 0-16,3 0 0 0,0-3-12 15,-3 0 4-15,-1 3 8 0,1-3 0 0,-1 0 0 0,1 0 0 16,-4 3 0-16,4-3 0 0,-1 3 0 0,-3-3 0 16,0 0-8-16,4 0 0 0,-4-3 0 0,0 3 0 31,4 0-45-31,-1 0-9 0,-3 0-2 0</inkml:trace>
  <inkml:trace contextRef="#ctx0" brushRef="#br0" timeOffset="59676.245">23848 15556 1796 0,'0'0'80'0,"0"0"16"0,0 0-77 16,0 0-19-16,0 0 0 0,0 0 0 0,0 0 9 0,0 0-1 0,0 0-8 0,0-6 12 15,0 0-12-15,-4-1-8 0,4-2 8 0,0 0-13 32,0-1-17-32,0 1-3 0,0-7-1 0,0 7 0 0,-3-4 14 0,3-3 2 0,0 1 1 0,-4-1 0 15,1 0 17-15,3 4 0 0,-4-7 0 0,4 7 0 16,0-4 8-16,0 3 0 0,0-2-8 0,0 2 12 15,0 1-1-15,0-1-1 0,0 4 0 0,0-4 0 16,0 1-10-16,0 2 0 0,0 1 0 0,-3-7 0 16,3 10 0-16,0-7 0 0,0 4 8 0,0-1-8 15,0 1 0-15,0 0 0 0,0 2 0 0,0-2 8 16,3 3-8-16,-3-4 0 0,0 1 0 0,0-1 0 16,0 7 0-16,0-3 0 0,4-3 0 0,-4 2 0 15,0 1 0-15,0 0 0 0,0 0 0 0,0-1 0 16,0 1 15-16,0 6 1 0,0-6 0 0,0-1 0 15,0 7-7-15,0-3-1 0,0 3 0 0,0 0 0 16,0 0 7-16,0 0 1 0,0-6 0 0,0 6 0 16,0 0-16-16,0 0 0 0,0 0 0 0,0 0 0 15,0 0 0-15,0 0 0 0,0 0 0 0,-4 6 0 16,4-6 0-16,-3 10 0 0,3-4 0 0,-4 0 0 16,1 4 0-16,3-4 0 0,-4 3 0 0,0-2 0 15,1 2 0-15,3 0 0 0,-4 7 0 0,1-3 0 16,-1-4 0-16,1 4 0 0,-1-1 0 0,1 4 0 0,3-4 0 0,-4 4 0 15,1 0 0-15,-1-4 0 0,1 4 0 16,-1 0 0-16,1 2 0 0,-1-2 0 0,1 0 0 0,-1-1-8 16,1 1 8-16,3-3-13 0,-4 2 13 0,4 1 0 0,4-3 0 15,-4-1 0-15,0-2 0 0,0-1 0 0,-4 0 0 16,4-9 0-16,0 7 0 0,0-7 0 0,0 0 0 0,4 6-9 16,-4-6 9-16,0 0 0 0,0 0 8 0,0 6-8 15,0-6 0-15,0 0 0 0,7 0 0 0,0 0 0 16,0-3 0-16,0-3-8 0,-4-1 0 0,4-2 0 15,0 0 8-15,-3-1 0 0,3-2 0 0,0-1 0 16,4-3 0-16,-4 7 0 0,3-3 0 0,-3-4 0 16,4 6 0-16,-1-2 0 0,-2 3 0 0,6-1 0 15,-4-2 0-15,1 2 0 0,-1 1 0 0,1-1 0 16,0 1 0-16,-1-7 0 0,4 7 0 0,-3-1 0 16,-1 1 0-16,5 3 0 0,-5 0 0 0,4-1 0 15,-3 1 0-15,-1 0 0 0,1 3 0 0,0-1 0 16,-1 4 0-16,1 4 0 0,-4-1 0 0,3 0 0 15,-3 0 0-15,4 0 0 0,-4 0 0 0,0 4 0 16,0-1 0-16,0 0 0 0,0 0 0 0,-3 4 0 16,-1-1 0-16,1 1 12 0,-1 2-4 0,1 1 0 15,-4-4-8-15,3 4 9 0,-3 2-9 0,0-2 10 16,0 2-10-16,0 4 8 0,0-3-8 0,0 6 8 16,0 0 8-16,-3 0 2 0,-1 0 0 0,4 0 0 15,0 6-6-15,-3-6-2 0,3 0 0 0,0 3 0 16,0-6-10-16,3 0 0 0,1 6 0 0,-4-7 0 0,3 4 0 15,1-6 0-15,0 0-12 0,-4-4 12 0,3 1-25 16,-3-4 2-16,4 1 1 0,-4-10 0 16,0 0-30-16,0 0-7 0,0 0-1 0</inkml:trace>
  <inkml:trace contextRef="#ctx0" brushRef="#br0" timeOffset="60023.316">24515 14685 1926 0,'-4'6'81'16,"4"3"-65"-1,4 4-6-15,-4-4-2 0,0 7 0 0,0 0 0 16,0-1-8-16,0 4 0 0,-4-3 0 0,0 9-11 16,1 0 11-16,-1 3-8 0,1 0 8 0,-4 7-8 15,3-1 8-15,1 1 0 0,-4-1 0 0,3 4 0 16,1 0-12-16,-4-1 4 0,3 1 0 0,1-4 0 16,-1 4 8-16,1-4 0 0,-1 1 0 0,0-7 0 15,4 7 0-15,-3-7 11 0,-1 0-3 0,4-6 0 16,0 0-8-16,-3-6-17 0,3-1 4 0,0-2 1 15,0-4-31-15,3-3-5 0,-3-6-2 0</inkml:trace>
  <inkml:trace contextRef="#ctx0" brushRef="#br0" timeOffset="60805.264">24292 14954 1816 0,'0'0'38'0,"0"0"8"0,0 0-37 0,0 0-9 0,0 0 0 0,0 0 0 16,0 0 0-16,0 0 8 0,0 0-8 0,0 6 8 15,0-6 5-15,0 0 1 0,7 4 0 0,-7-4 0 16,0 0 5-16,4 0 1 0,-4 0 0 0,7 0 0 16,0 0-2-16,0 0 0 0,0 0 0 0,0 0 0 15,0 0 0-15,0 0 0 0,0 0 0 0,4 0 0 16,-1 0 1-16,-2-4 0 0,2-2 0 0,1 6 0 0,-1-3-7 0,1-3-2 16,-1 3 0-16,1 3 0 15,3-7-2-15,-3 7 0 0,3-3 0 0,-4-3 0 16,1 6-8-16,0-3 0 0,-4 3-10 0,0-3 10 0,3 3 0 15,-3-3-9-15,0 3 9 0,0 0 0 0,0-4 0 0,1 4 0 0,-8 0 9 16,0 0-9-16,7 0 0 0,-4 0 0 0,-3 0 0 16,7 4 0-16,0-4 8 0,-7 0-8 0,0 0 0 0,0 0 0 15,4 6 0 1,-1-3 0-16,4 0 0 0,-7-3 0 0,4 6 0 0,-4-6 0 0,0 0 8 16,3 7-8-16,-3-7 8 0,0 3-8 0,0-3 12 15,4 6-12-15,3-3 0 0,-3-3 0 0,3 6 0 16,0-2-12-16,-4-4 12 0,4 0 0 0,0 0 0 0,0 0 0 15,0 6 0-15,4-6 0 0,-4 0 0 0,0 0-9 16,0 3 9-16,0-3 0 0,0 0 0 0,0 0 0 16,0 0 0-16,0 0 0 0,0 0 0 0,-3 0 0 15,3 0 0-15,0 0 8 0,0 0-8 0,-7 0 0 16,4 0 8-16,-4 0-8 0,7 0 8 0,-7 0-8 16,0 0 0-16,3-3 8 0,1 3-8 0,-4 0 0 15,0 0 0-15,0 0 0 0,0 0 0 0,0 0 0 16,7-6 0-16,-7 6-12 0,3 0 12 0,-3 0-12 15,7 0 4-15,-3 0 0 0,3 0 0 0,-3-4 0 16,3-2-3-16,0 6 0 0,0 0 0 0,-4-3 0 0,4-3 11 0,-3 3-10 16,3 0 10-16,0-4-10 15,0 4 10-15,4-3-10 0,-4 3 10 0,0-4-10 0,0 4-5 0,0 0-1 16,0-3 0-16,0 0 0 16,0-1-5-16,0 1-2 0,0 3 0 0,0-3 0 0,0 3-1 0,0-4-1 15,-3 1 0-15,-4 6 0 16,7 0-15-16,-7 0-2 0,7-3-1 0,0 3 0 15,-4-6 17-15,8 6 3 0,-7-4 1 0,3 4 0 16,3-6-16-16,-3 6-3 0,4-3-1 0,-1-3 0 16,-3 6-9-16,4 0-1 0,0-3-1 0</inkml:trace>
  <inkml:trace contextRef="#ctx0" brushRef="#br0" timeOffset="61586.81">25100 15591 1180 0,'0'0'26'0,"0"0"6"0,-3 6 0 0,3-6 1 0,-4 3-33 0,4-3 0 0,0 0 0 0,-7 10 0 15,7-10 18-15,0 0-3 0,0 0-1 0,0 0 0 16,0 0 6-16,0 0 0 0,0 0 1 0,-4 0 0 16,4 0 11-16,0 0 1 0,-7 0 1 0,0 0 0 15,0 0 2-15,4-10 0 0,-4 7 0 0,3-3 0 16,1-4-8-16,-4 1-2 0,0-1 0 0,3 1 0 16,-3-3 10-16,0-1 1 0,0-3 1 0,0-2 0 15,3 8-30-15,1-9-8 0,-4 4 0 0,3-1 0 16,4-3 0-16,-3 3 0 0,3 1 0 0,-4-1 8 15,4 4-8-15,-3-4 0 0,3 6 0 0,0-2 0 16,0-1 0-16,0 1 0 0,0-1 0 0,0-2 0 16,3 2 0-16,-3 4 0 0,4-4 0 0,-4 4 0 15,3-1 0-15,1 1 0 0,-1 0 0 0,1 2 0 16,-1-2 13-16,1 3-1 0,-1 2-1 0,4-2 0 16,-3 3-2-16,7 0 0 0,-4 0 0 0,0-4 0 15,3 7-9-15,-3-3 0 0,4 3 0 0,-1 0 0 16,1 0 0-16,0 0 0 0,3 0 0 0,0 0 0 15,0 0 0-15,0 0 0 0,0 0 0 0,0 0 0 0,0 0 0 16,-3-3 0-16,0 0-12 0,-1 3 12 0,1-3-20 16,-1 0 4-16,1 0 1 0,-4-7 0 15,4 10-40-15,-4-3-8 0,0-3-1 0,3 6-1 16,-3-10-107-16,0 10-22 0</inkml:trace>
  <inkml:trace contextRef="#ctx0" brushRef="#br0" timeOffset="62404.623">25464 15230 1758 0,'0'0'36'0,"0"0"10"0,0 0-37 0,3 3-9 0,1 4 0 0,-1-4 0 15,4-3 8-15,4 0 0 0,-4 0 0 0,3 6 0 16,1-6-8-16,0 0-11 0,-1 0 3 0,-3 0 0 16,4 0 8-16,-1 0 0 0,1 0 0 0,-1 0 0 15,1-6 0-15,3 6-8 0,0-3 8 0,0-4-8 16,1 7 8-16,-5 0 0 0,4-3 0 0,-3-3 0 15,-1 6 0-15,1-10 0 0,3 10 0 0,-3-9 0 16,-1 3 25-16,-3 0 1 0,4-1 0 0,-1-2 0 16,-2-1-12-16,-1 4-2 0,3-3-1 0,-3-1 0 15,0 4-2-15,0-3 0 0,4-1 0 0,-4 1 0 16,-4-1-9-16,5 1 0 0,-5-4-10 0,1 4 10 16,-1 0-9-16,-3-1 9 0,4 1-8 0,-4-1 8 15,0 1-9-15,-4 0 9 0,1-1-10 0,-1 1 10 16,1-1 0-16,-1 7 0 0,0-6 0 0,1 3 0 15,-4 2 0-15,0-2 0 0,0 3 0 0,0-3 10 16,-4 6-10-16,1 0 8 0,-1 0-8 0,-3 6 8 16,3-3-8-16,-3-3 10 0,0 10-10 0,0-4 10 15,0-3-10-15,0 6 0 0,3 1 0 0,-3 2 0 16,0 1 0-16,3-1 0 0,-3 1-10 0,4 3 10 16,-1-1 0-16,0 1 0 0,1 3 0 0,3 0 0 15,-4-1 0-15,4 8 0 0,0-4 0 0,0-1 0 16,0 5 0-16,0-1-11 0,-4-3 0 0,8 0 0 15,-1-1 11-15,4 8 0 0,0-4 8 0,0 0-8 16,4 0 11-16,-4-6-3 0,3 3 0 0,4-3 0 16,-3 2 0-16,3-5 0 0,0 3 0 0,0-3 0 0,0-1-8 15,4 1 8-15,-1-3-8 0,1-4 8 0,0 0-8 0,3 1 12 16,0-4-12-16,0 0 12 0,0 1 3 0,0-4 1 16,4 0 0-16,-4-3 0 0,4 0 4 0,-1 0 2 0,-3-3 0 15,4 0 0-15,0-1-22 0,-1 1 0 0,4-3 0 0,-3 0 0 31,0 3-47-31,-1-4-13 0,1-2-4 0</inkml:trace>
  <inkml:trace contextRef="#ctx0" brushRef="#br0" timeOffset="63070.838">26236 15055 1851 0,'0'0'52'0,"0"0"12"0,0 0-51 16,0 0-13-16,-7 3 0 0,0 0 0 0,3 3 8 0,-3 0-8 0,4 1 11 0,-4-1-11 16,0-3 0-16,0 6-17 0,0 1 1 0,-4-1 1 31,4 4-24-31,-4-4-5 0,-3 1 0 0,4 2-1 15,-1-2 1-15,1 2 1 0,-1 1 0 0,0-4 0 0,1 7 30 0,-1-4 13 0,4-2-12 0,0 2 12 16,0-2 0-16,0-1 0 0,3-3 0 0,1 1 0 16,3-7 0-16,0 9 0 0,0-9 0 0,3 6 0 15,1 1 0-15,0-4 0 0,-1 3 0 0,4-3 0 16,0-3-11-16,0 0 11 0,7 0-8 0,-3-3 8 16,0 3 0-16,3 0 0 0,-4 0 0 0,4-3 0 15,0 3 8-15,1-3 0 0,2 0 0 0,1 3 0 16,-4 0 9-16,4 0 3 0,-1 0 0 0,1 0 0 15,-1 0-6-15,1 3-1 0,0-3 0 0,-1 0 0 16,-2 0-2-16,2 3-1 0,1 0 0 0,-1 0 0 16,-2 0-10-16,-1 0 0 0,3 0 0 0,-6 4 8 15,3 2-8-15,-3 1 0 0,3-1 0 0,-7 3 8 16,0 1 1-16,0-4 0 0,0 4 0 0,-4 0 0 16,1 2 3-16,-4 1 0 0,3 0 0 0,-6-4 0 15,-1 7-1-15,1 0 0 0,-4-4 0 0,-4 1 0 16,1 0 8-16,-1-4 1 0,1 4 1 0,-8-3 0 15,0-4-21-15,-3 7 0 0,0-7 0 0,-4 0 0 16,1-2 10-16,2-1 1 0,-2-3 0 0,2 0 0 16,1-3-21-16,4 0-4 0,-1 0-1 0,4-3 0 15,0 0-46-15,0-3-10 0,3-1-1 0</inkml:trace>
  <inkml:trace contextRef="#ctx0" brushRef="#br0" timeOffset="63729.075">25792 14587 2055 0,'0'0'43'0,"0"0"9"0,0 0-41 16,0 0-11-16,0 0 0 0,0 0 0 0,0 0 19 0,0 0 1 0,0 0 1 0,0 0 0 16,0 0-21-16,3-3-18 0,-3-6 3 0,7 3 1 15,0-4 23-15,0 4 5 0,0-4 1 0,4-2 0 16,-1 3-6-16,5-4-1 0,-5 0 0 0,4 1 0 15,4-1 0-15,-4-5 0 0,0 8 0 0,4 1 0 16,-4-4-8-16,0 1 0 0,4-1 0 0,-4 4 0 16,0-1 0-16,0 1 0 0,0 3 0 0,0-1 0 15,0-2 0-15,-3 9 0 0,0-9 0 0,-1 5 0 16,1-2-18-16,-4 6 1 0,0-3 0 0,0 3 0 16,0 3-117-16,0-3-23 0,-4 0-5 0</inkml:trace>
  <inkml:trace contextRef="#ctx0" brushRef="#br0" timeOffset="65651.926">27249 14816 1162 0,'0'0'49'0,"0"0"-39"16,0 0 44-16,0 0 9 0,0 0 1 15,0 0 1-15,0 0-33 0,0 0-6 0,0 0-2 0,-4 3 0 16,4-3 17-16,-7 10 3 0,3-4 1 0,1 3 0 16,3 1-25-16,-4-1-6 0,4 1-1 0,0-1 0 15,0 4 5-15,0-4 1 0,0 4 0 0,0-4 0 16,0 4 11-16,-3-1 2 0,-1 1 1 0,4 5 0 16,0-2-9-16,-3 0-1 0,3 3-1 0,0 3 0 15,0-4 10-15,0 4 3 0,0 0 0 0,3 3 0 16,-3-3-27-16,0 3-8 0,4 0 0 0,-1 1 0 15,1-1 9-15,-4 0-1 0,3-3-8 0,1 3 12 16,0-6-12-16,-4-1 0 0,0-2 0 0,3 0 0 16,-3-4 0-16,0 4 0 0,0-4 0 0,0 1 0 15,0-7 0-15,0 4 0 0,0-1 0 0,0-9 0 16,0 10 9-16,0-10-9 0,0 6 8 0,0-6-8 16,0 0 0-16,0 0 0 0,0 0 0 0,0 0 0 15,0 0 0-15,0 0 0 0,0 0 0 0,0 0-11 16,0 0-27-16,0 0-6 0,0 0 0 0,0 0-1 15,0 0-87-15,0 0-18 0,0 0-3 0</inkml:trace>
  <inkml:trace contextRef="#ctx0" brushRef="#br0" timeOffset="67116.614">27933 15258 919 0,'0'0'19'0,"0"-6"5"0,0 3-24 15,3-3 0-15,-3-4 0 0,4 1 0 16,-4 6-23-16,4-4-9 0,-1-2-1 0,1 0-1 16,-4 2-30-16,0-2-7 0,0 3-1 0,0-4 0 15,0 1 20-15,0 3 4 0,0-4 1 0,-4 4 0 0,4-3 47 0,-3 2 0 0,3-2 8 0,-4-1-8 16,0 10 80-16,1-9 8 0,3 9 3 0,-4-3 0 15,1-3-9-15,3 6-2 0,-7-4 0 0,7 4 0 16,-7-3-22-16,7 3-5 0,-7-3-1 0,0 0 0 16,0 3-32-16,0 0-6 0,-4-3-2 0,4 3 0 15,0 3-12-15,-4-3 0 0,4 0 0 0,0 3 0 16,-3 0 0-16,3-3 9 0,-1 3-9 0,1 1 12 16,-3-4-12-16,3 0 0 0,0 6 0 0,-4-3 8 15,4-3-8-15,0 0 0 0,0 6 0 0,0-3 0 16,0-3 0-16,0 7 0 0,0-4 0 0,-4-3 0 15,4 9 26-15,0-9 3 0,0 7 1 0,0-4 0 16,0 3-22-16,0-3-8 0,0 3 0 0,0-3 9 16,0 4-9-16,3-1 0 0,-3 0 0 0,0 1 0 15,4-1-14-15,-5-3 2 0,5 6 0 0,-4-2 0 16,3-1-3-16,1-3 0 0,-1 6 0 0,4-2 0 16,-3-4-1-16,-1 6-1 0,4 1 0 0,-3-1 0 15,3 4 17-15,0-4-10 0,-4 0 10 0,4 4-8 16,0 0 8-16,0-1-8 0,4 4 8 0,-4-4-8 15,0 4 8-15,3-4 0 0,-3 4 0 0,4-3 0 0,-4-1 0 16,3 1 0-16,4-1 0 0,-3 1 0 0,-1-4 0 16,4 1 0-16,-3-1 0 0,0 1-8 0,3-1 8 15,0 0 0-15,0-2 0 0,0 2-8 0,0-3 8 0,0 1-8 16,3-1 8-16,-3-3-8 0,4 3 8 0,-4-3-10 16,0 0 10-16,0-3-10 0,0 0 10 0,0 0 0 15,4-3 0-15,-4 0 0 0,0 0 10 0,4-3 4 0,-4 3 1 0,3-4 0 16,1 1-3-16,-1-3 0 0,-3-1 0 15,4 1 0-15,0-4-12 0,-1-2 9 0,1 5-9 16,-1-5 8-16,1-4-8 0,-4 3 0 0,0-3 0 0,0 0 0 16,0 1 0-16,0-1 0 0,-3 6 0 0,3-5 0 15,0-4 0-15,-4 0 0 0,4 0 0 0,1 3 0 16,-5-3 0-16,4 3 0 0,0 0 0 0,0 0 0 16,-3 4 13-16,-1-1-2 0,4 0-1 0,-7-2 0 15,4 5-10-15,-4 1 12 0,3-4-12 0,-3 0 12 16,-3 1 4-16,3-1 0 0,-4 3 1 0,1-2 0 15,-1 5-17-15,1-2 0 0,3 2 0 0,-4 1 0 16,1-1 0-16,-1 4 0 0,1-3 8 0,3 9-8 16,0 0 0-16,-4-7 0 0,4 7 0 0,0 0 0 15,0 0 10-15,0 0-2 0,-7-3 0 0,7 3 0 16,0 0-8-16,0 0 0 0,0 0 0 0,0 0 0 16,0 0 0-16,0 0 8 0,0 0-8 0,-3 7 8 15,-1-1 7-15,0 0 1 0,4 0 0 0,-3 4 0 16,3-1 16-16,0 1 3 0,3-1 1 0,-3 4 0 15,0-4-7-15,4 7-1 0,0-1 0 0,-1 1 0 0,1-3-6 16,-1 2-2-16,1-2 0 0,-1 2 0 16,1-2 3-16,-1 6 0 0,1 0 0 0,-1-4 0 0,4 1-15 15,-3 3-8-15,-1-3 10 0,1-4-10 0,3 7 15 0,-3 0-3 16,-1-4-1-16,1 1 0 0,3 0 5 0,-4-4 2 16,4 1 0-16,0-1 0 0,-3 1 4 0,3 6 1 15,-4-4 0-15,4-2 0 0,0 3-10 0,-3-4-1 0,3 1-1 16,0-1 0-16,-3-2-3 0,3-1-8 0,0-3 12 15,-4 4-4-15,4-1-8 0,0-3 0 0,0-2 9 0,1-4-9 16,-1 9 0-16,0-3 0 0,0-3 0 0,0 0 0 16,0 1 0-16,0 2 0 0,0-3-9 0,0 3 9 15,0-3-18-15,-3-3 1 0,3 0 0 0,0 0 0 16,0 0-139 0,3-3-28-16,-3 0-6 0</inkml:trace>
  <inkml:trace contextRef="#ctx0" brushRef="#br0" timeOffset="68191.183">28949 14788 1577 0,'0'0'66'16,"-4"3"-53"-1,1 0 16-15,3-3 3 0,-7 10 1 0,3-4 0 0,-3 0-8 0,4-3-1 16,-1 7-1-16,-3-1 0 0,4-9 8 16,-4 6 1-16,0-2 1 0,-1-4 0 0,1 9-12 0,0-3-2 15,0 1-1-15,0-1 0 0,0 0 18 0,0 0 4 0,-3-3 1 0,-1 4 0 16,4-4-8-16,-4 3-1 0,1 0-1 0,-1 4 0 16,1-7 11-16,-1 3 2 0,4 4 1 0,-4-7 0 15,4 3-31-15,4-3-6 0,-4 7-8 0,3-4 11 16,-3-3-11-16,4 6 0 0,-4-9 0 0,3 10 0 15,4-10-10-15,-7 6 10 0,7-6-13 16,-4 6 5-16,4-6-1 0,0 7 0 0,0-7 0 0,0 6 0 31,0-6-23-31,4 9-5 0,-1-2-1 0,1-1 0 0,3 0 19 0,-3-3 4 0,3 4 1 0,3-4 0 16,-3-3 14-16,4 3-9 0,3-3 9 0,-3 3-8 16,3 0 8-16,-4 3 0 0,1 1 0 0,3 2 0 15,0-3 0-15,0-3 0 0,0 7 0 0,0-4 0 16,1-3 0-16,2 7 0 0,-3-4 8 0,4-3-8 15,-4 3 0-15,4 1 0 0,-1-1 0 0,1 0 0 16,0 0 0-16,-1 4 0 0,-3-4 8 0,4 0-8 16,-4 4 0-16,0-4 8 0,4 0-8 0,-4 4 0 15,0-7 0-15,4 6 0 0,-8-2 0 0,4-4 0 16,0 6 0-16,1-3 0 0,-5 1 0 0,1-4 0 16,3 3 0-16,-7-3 0 0,0 3 0 0,0-2 0 15,4 2 8-15,-4 0-8 0,0-3 8 0,0 0-8 16,-4 1 0-16,-3-4 0 0,4 3 0 0,-4-3 0 15,0 0 8-15,3 6 1 0,-3 0 0 0,4 0 0 16,-8 1 6-16,-3 2 1 0,0-6 0 0,0 7 0 16,-3-1 16-16,-4 0 4 0,-1 1 1 0,1-1 0 15,-3-2-8-15,-1 2-1 0,4-3-1 0,-4 4 0 16,1-1-11-16,-1-3-3 0,4 4 0 0,0-1 0 0,-4-6-13 0,4 7 0 16,0-1 8-16,-4-9-8 0,4 10 0 0,0-1 8 15,0-9-8-15,3 9 0 0,-3-6 0 0,4 4-18 16,3-4 2-16,-4 3 1 0,0-3 6 15,4 0 1-15,-3 1 0 0,3-4 0 16,3 3-18-16,-3-3-3 0,7 0-1 0,0 0 0 16,-7 0-25-16,7 0-5 0,-7-3 0 0,7 3-1 15,0 0-160-15,-7-4-32 0</inkml:trace>
  <inkml:trace contextRef="#ctx0" brushRef="#br0" timeOffset="69106.452">29672 15048 2097 0,'0'0'44'0,"-7"3"9"0,7-3-42 0,0 0-11 0,0 0 0 0,-7 0 0 15,0 0 0-15,0 0 0 0,0 0 9 0,0 4-9 16,0-4 0-16,0 0 8 0,0 0-8 0,-4 0 0 16,4 0 14-16,-4 0-2 0,4 0 0 0,-3 0 0 15,-1 0 25-15,1 0 5 0,-4 0 1 0,-1 0 0 16,5 0-9-16,-1 0-2 0,-3 0 0 0,0 3 0 16,3-3-21-16,-3 0-11 0,0 0 10 0,4 3-10 15,-4-3 0-15,3 3 0 0,0-3 0 0,1 3 0 16,-1-3-13-16,1 6-3 0,-1-3 0 0,0 1 0 15,4 5-16-15,0-3-3 0,0-3-1 0,0 7 0 16,0 6 12-16,4-4 3 0,-4 4 0 0,0-1 0 16,-1 1 45-16,5 3 8 0,-1 0 3 0,1 0 0 15,-1-1-91-15,4-2-17 0,0 3-4 0,0 0-1 16,4-1 66-16,-1 1 12 0,1 0 0 0,-1 3 0 16,1-3 0-16,3-3 0 0,0-1 0 0,0-2 0 15,0-1 44-15,4-2 16 0,-1 5 2 0,1-5 1 16,0-1-34-16,-1-6-6 0,4 4-2 0,-3-4 0 15,3 0-65-15,-3-3-12 0,3 0-4 0,0 0 0 16,0-3 41-16,0 0 8 0,0-1 2 0,0-2 0 16,0 0 9-16,0-3-8 0,-3-1 8 0,3-2-8 15,-3-1 8-15,-1-3-8 0,1 1 8 0,-1-1-8 0,1-3 8 16,0 0 0-16,-4 1 10 0,0-1-10 0,0-3 9 0,0 0-9 16,0 0 8-16,0 0-8 0,-4-3 0 0,5 6 0 15,-1 0 0-15,0 0 0 0,-4 1 0 0,4 2 0 16,-3 0 0-16,-1-3 0 0,-3 10 17 0,4-4-1 15,-4 4-1-15,0 0 0 0,3-1-15 0,-3 4 0 0,0 6 0 0,0 0 0 16,0 0 0-16,0 0-8 0,0 0 8 0,0 0-13 16,0 0 13-16,0 0 0 0,0 0 0 0,0 0 10 15,0 0-2-15,-7 6 0 0,4 4 0 0,-4-4 0 16,3 3-8-16,4 4 0 0,-3-1 0 0,-1-2 0 16,4 9 0-16,-3-4 0 0,-1 1 0 0,4 3 0 15,0 3-9-15,0 0 9 0,0 0 0 0,4 6 0 16,-4-3-8-16,3 0 8 0,-3 3 0 0,4-3 0 15,-4 0 0-15,3 4 0 0,1-4 12 0,-1-3-3 16,1 6-9-16,-1-3 0 0,1 0-10 0,-1-3 10 16,1 0 0-16,-1-3-9 0,1 0 9 0,-1-4 0 15,1 4 0-15,-1-3 0 0,1-4 0 0,-4 4 0 16,4-7-13-16,-1 1 2 0,-3-1 1 0,4-6 0 16,-4-3-117-16,0 0-23 0,0 0-5 0</inkml:trace>
  <inkml:trace contextRef="#ctx0" brushRef="#br0" timeOffset="69644.459">30043 14443 2142 0,'0'0'44'0,"0"0"12"0,0 10-45 0,0-10-11 0,-4 6 0 0,1 3 0 16,3-6 10-16,0 10 0 0,3-1 0 0,-3-2 0 15,0 6-10-15,4-4 0 0,-4 1 0 0,0-1 0 16,0 7 0-16,3 0 0 0,-3 3 0 0,0 0 8 16,4 3-8-16,-4 0 0 0,3 3 0 0,1 0 0 15,-4 0 0-15,3 4 0 0,-3-1 0 0,0 1 0 16,0-1 0-16,4 0 0 0,-1-3 0 0,-3 4 0 15,4-1 0-15,-1 1 10 0,-3-1-10 0,4 0 10 16,-1 1-2-16,-3-1 0 0,0-6 0 0,4 10 0 16,-4-7-8-16,0 0 10 0,0-3-10 0,3 0 10 15,-3-3-10-15,0 3 0 0,4-3 0 0,-4-3 0 16,0 0 0-16,0-7-11 0,0 7 3 0,0-9 0 16,0 5-9-16,0-5-2 0,0-4 0 0,0 0 0 15,0-6-7-15,0 0-2 0,0 0 0 0,0 0 0 16,0 0-16-16,0 0-3 0,0 0-1 0,0 0 0 15,0 0-112-15,0-3-24 0</inkml:trace>
  <inkml:trace contextRef="#ctx0" brushRef="#br0" timeOffset="70141.686">30311 14409 1523 0,'0'12'32'0,"-4"1"7"16,4-4-31-16,-3 1-8 0,3 5 0 0,0-2 0 16,0 2 28-16,0-2 5 0,0 3 1 0,0-1 0 15,0 1-2-15,0-3 0 0,-4 2 0 0,4-2 0 16,0 9 0-16,0-7 0 0,0 4 0 0,0 3 0 16,-3-3-32-16,3 6 0 0,-4 0 0 0,1 0 0 0,-1 0 20 0,4-3 1 15,0 0 0-15,0 3 0 0,-4 0-8 0,4 4-1 16,0-1-1-16,0 0 0 0,0 0-11 15,0 0 8-15,0 1-8 0,0 2 8 0,-3-3-8 0,3 4 8 0,0-4-8 0,0 0 8 16,0 0-8-16,0 4 0 0,-4-7 0 16,4 0 0-16,0 0 0 0,4 3 0 0,-4-3 0 0,0 0 0 15,3 0 0-15,-3-3 0 0,0-3 0 0,0 6 0 16,4-6 0-16,-4-3 0 0,0 2-14 0,0-5 5 16,4 0-9-16,-1-1-2 0,-3-2 0 0,0-4 0 15,0-6-19 1,0 0-4-16,0 0-1 0,0 0 0 0,0 0-118 15,0 0-24-15,0 0-5 0</inkml:trace>
  <inkml:trace contextRef="#ctx0" brushRef="#br0" timeOffset="71775.495">30427 15180 2002 0,'4'6'84'0,"-1"1"-67"16,1-1-4-16,-1 0-1 0,4-6 0 0,-3 9 0 16,-1-2-12-16,4-4 0 0,-3 3 0 0,-1-3 0 15,4-3-20-15,1 0 4 0,-5 0 0 0,4 7 0 16,0-7 0-16,-7 0 1 0,4 0 0 0,-4 0 0 15,7 0 15-15,-4 0 0 0,4 0 0 0,-3 0 0 16,-1-7 9-16,4 7 5 0,1 0 1 0,-5 0 0 16,4 0 2-16,-3-3 1 0,3 3 0 0,-4 0 0 15,4-6-9-15,-7 6-1 0,4 0-8 0,-4 0 12 16,3-3-12-16,-3 3 0 0,0 0 0 0,0 0 0 16,0 0 9-16,0 0-9 0,0 0 8 0,0 0-8 15,0 0 11-15,0 0-3 0,0 0-8 0,0 0 12 16,0 0-12-16,0 0 11 0,-7 3-11 0,0-3 10 15,0 6-10-15,-3-3 0 0,3 4 0 0,-4-4 0 16,4 3 0-16,0-3 10 0,-4 0-10 0,4 0 10 16,0 0-10-16,0 1 0 0,7-4 0 0,-11 3 8 15,4-3-8-15,0 3 0 0,7-3 0 0,-7 3 8 16,7-3-8-16,0 0 0 0,0 0 9 0,0 0-9 16,-3-3 16-16,3 3-2 0,0 0 0 0,-4-3 0 15,1-4-14-15,3 1 0 0,3 0 0 0,-3 0 0 16,4-4 0-16,3 1 0 0,-4-1-12 0,4 1 12 0,4 3 0 0,-4-4-8 15,4 1 8-15,-4 0 0 0,3-1 0 0,1 1 0 0,-1-1 0 0,5 1 0 16,-5 0 0-16,1-1 11 16,-1-6-3-16,1 7-8 0,-1 0 15 0,5 2-4 0,-5-2-1 15,1 0 0-15,-1-1-10 0,1 1 8 0,0-1-8 0,-1 1 8 16,1 3-8-16,-4-7 8 0,3 4-8 0,1-1 8 16,-4 4 10-16,4-3 2 0,-4-1 0 0,3 1 0 15,-3 6-20-15,0 0 0 0,-3-4 0 0,3 4 0 16,-4 0-11-16,-3 3-5 0,4 0-2 0,-4 0 0 15,0 0 18-15,0 0 0 0,0 0 0 0,0 0 0 16,0 0 0-16,0 0 9 0,0 0-9 0,0 0 8 16,0 0-8-16,0 0 10 0,0 0-10 0,0 0 10 15,-4 6-10-15,-3-3 10 0,0 4-10 0,0-4 10 16,0 3-10-16,-3-3 0 0,-1 3 0 0,0-2 0 16,1-4 0-16,-1 6 0 0,1-3 0 0,-1 3 8 15,4-3-8-15,-4-3 10 0,1 7-10 0,-1-4 10 16,4-3-10-16,0 0-14 0,-3 6 3 0,3-6 1 15,-1 0 10-15,-2 3 0 0,3-3 0 0,0 0 0 16,0 3 0-16,0-3 0 0,7 0 0 0,-7 4 0 16,7-4 0-16,-7 3 0 0,7-3 0 0,-7 0 0 15,7 0 0-15,0 0 0 0,0 0 0 0,0 0 0 16,0 0 0-16,0 0 0 0,0 0 0 0,0 0 0 16,-11 3 0-16,11-3 0 0,0 0-9 0,0 0 9 15,0 0 0-15,0 0-9 0,0 0 9 0,0 0 0 0,0 0-8 16,0 0 8-16,0 0 0 0,0 0 0 0,0 0-8 0,0 0 8 15,0 0 0-15,0 0 0 0,0 0 0 0,0 0-8 0,0 0 8 16,0 0 0-16,0 0 0 0,0 0 0 0,0 0-8 16,0 0 8-16,0 0 0 0,0 0 0 0,0 0 0 15,0 0 0-15,0 0 0 0,0 0-8 16,0 0 8-16,0 0 0 0,0 0-10 0,3-3 10 0,-3 3-8 16,8-7 8-16,-8 7 0 0,3-3 0 0,-3-6 0 15,0 9 0-15,0 0 0 0,0 0 0 0,0 0 0 0,0 0 8 16,0 0-8-16,4 0 11 0,-4 0-11 0,0 0 12 15,0 0-12-15,0 0 8 0,0 0-8 0,0 0 8 16,0 0-8-16,0 0 0 0,0 0 9 0,0 0-9 16,0 0 10-16,0 0-2 0,-7 0-8 0,-1 0 12 15,1 6-3-15,4 0-1 0,-4-2 0 0,0 2 0 16,3-3-8-16,1 3 0 0,3-6 0 0,-7 6 0 16,3 4 0-16,-3-4 0 0,4 0 0 0,-1 4 0 15,-3-4 0-15,3 3 0 0,-3-5 0 0,4 5 0 16,-1 0 0-16,1 1 0 0,-1-1 0 0,1 1 0 15,-1-1 0-15,1-3 0 0,-1 4 0 0,4-1 0 16,-3-3 0-16,-1 4 0 0,4-1 0 0,0 1 0 16,0-1 9-16,0 0-9 0,0 1 10 0,0-1-10 15,4 1 0-15,-4-1 0 0,3 4 0 0,1-4 0 16,-1 0 0-16,1 1 0 0,-1-4 0 0,1 4 0 16,3-1 0-16,0 0 0 0,-4 1 0 0,4-1 0 15,1 1 0-15,-5-1 0 0,4 0 0 0,0 1 0 16,0-1 0-16,0-3 0 0,4 4 0 0,-4-1 0 0,4-2 0 15,-1-1 11-15,-3 0-3 0,4 0-8 0,-1 1 0 0,1-1 0 0,-1-3 0 16,1 3 0-16,0-6 9 16,-1 10-1-16,1-10-8 0,-1 6 12 0,5-3-4 0,-5-3-8 0,1 0 11 15,-1 6-11-15,4-2 0 0,-3-4 0 0,0 0 0 0,3 0 0 16,-4 0 32-16,1 0-1 0,-4 0 0 0,3 0 0 16,1 0-31-16,0 0-12 0,-1 0 1 0,-3 0 0 15,4 0 11-15,-1 0 0 0,-3 0 0 0,4-4 0 16,-4-2 0-16,0 6 9 0,4 0-9 0,-4-3 10 15,0-3-10-15,3 6 0 0,-2-10 9 0,-1 10-9 16,0-3 0-16,0 0 0 0,3-3 0 0,-3 3 8 16,0-1-8-16,0 1 0 0,0-3 0 0,-3 3 8 15,3-3-8-15,-3 3 0 0,3-1 0 0,-4 1-8 16,4 0 8-16,-3 3 0 0,3-3-9 0,0 0 9 16,-4 0-8-16,4 3 8 0,-3-7-10 0,3 4 10 15,-3 0-20-15,-4 3 3 0,3-3 0 0,-3 3 0 16,0 0-35-16,0 0-6 0,7-3-2 0,-7 3 0 15,0 0-43-15,0 0-9 0,0 0-1 0</inkml:trace>
  <inkml:trace contextRef="#ctx0" brushRef="#br0" timeOffset="72923.426">30554 15318 858 0,'0'0'36'0,"0"0"-28"16,0 0-8-16,0 0 0 0,0 0 0 0,0 0 8 16,0 0-52-16,0 0-11 0,-7-6-1 0,7 6-1 15,0 0 38-15,0 0 8 0,0 0 2 0,-7-3 0 16,7 3 47-16,-7-4 10 0,3 1 1 0,4 3 1 16,0 0 18-16,-3-3 4 0,3 3 1 0,0 0 0 15,0 0-1-15,-7-6 0 0,7 6 0 0,0 0 0 16,0 0-19-16,0 0-4 0,0 0-1 0,0 0 0 0,0 0-18 15,0 0-4-15,0 0-1 0,0 0 0 0,0 0-7 0,0 0-2 16,0 0 0-16,0 0 0 0,0 0-16 0,0 0 0 16,0 0 0-16,0 0 0 0,0 0 8 0,0 0-8 0,0 0 12 0,0 0-12 15,7 0 9-15,-4 0-9 0,-3 0 0 0,7-3 9 16,1 3-9-16,-1 0 12 0,0 3-12 0,0-3 12 16,0 0 7-16,0 0 1 0,0 0 1 0,0 0 0 15,-4-3-4-15,4 3-1 0,1-3 0 0,-1 3 0 16,0 0-16-16,0 0 10 0,0 0-10 0,0 0 8 15,3 0-8-15,-3 0 10 0,4-4-10 0,0 1 10 16,-4 0-10-16,3 3 0 0,1-3 0 0,-1 0 0 16,-3 0 0-16,4 3 8 0,0-3-8 0,-4-1 8 15,3 1-8-15,1 0 0 0,-1 0 0 0,1 0 0 16,-4-3 0-16,4 3 0 0,-4-4 0 0,3 4 0 16,-3-3 8-16,0 6-8 0,0-3 12 0,1-4-4 15,-1 4 5-15,0-3 1 0,-4 3 0 0,4-3 0 16,-3 3-4-16,-1-4-1 0,4 4 0 0,-3-3 0 15,-1 3-9-15,4 0 0 0,-3-4 0 0,0 4 8 16,-4 3-8-16,0-3 0 0,3-3 9 0,-3 6-9 16,0-7 8-16,0 7-8 0,0-3 8 0,0 3-8 15,0-6 0-15,0 6 8 0,0-6-8 0,0 6 0 16,0-6 0-16,0 6 9 0,0 0-9 0,0-7 0 16,0 7 11-16,-3-9-11 0,-1 9 10 0,0-10-10 15,1 7 8-15,-1-3-8 0,4 6 0 0,-7-3 0 16,4-3 8-16,-1 2-8 0,1 1 0 0,3 3 0 15,-4-6 10-15,1 3-10 0,3 3 10 0,-7-6-10 16,3 3 10-16,1-4-10 0,-1 1 10 0,4 6-10 16,-3-3 0-16,3 3 0 0,-4-6 0 0,4 2 0 0,-4-2 0 15,1 3 0-15,-4-3 0 0,3 0 0 0,4 6 8 16,-3-7-8-16,3 7 0 0,0 0 0 0,-4-9 0 16,4 9 8-16,-3 0-8 0,3 0 0 0,-4-10 8 0,4 10 0 0,-7-3-8 15,4-3 12-15,-1 3-12 0,4 3 0 0,-7-6 8 0,4 2-8 16,3 4 0-16,0 0 0 0,-7-6 8 0,7 6-8 15,0 0 0-15,-4-3 0 0,4 3 0 0,-4-6 0 16,4 6 0-16,-7-6 0 0,7 6 0 0,0 0 0 16,0 0 0-16,0 0 0 0,-7-4 0 0,7 4 0 15,-7 0 8-15,7 0-8 0,0 0 0 0,-7 0 0 16,7 0 0-16,-7 7-20 0,0-4 4 0,0-3 0 16,0 6 16-16,0-3 0 0,3-3 0 0,-3 6 0 15,0-2 0-15,7-4 0 0,-3 6 0 0,3-6 0 16,0 0 0-16,-7 3 0 0,7-3 0 0,-7 0 0 15,7 0-13-15,0 0 1 0,0 0 0 0,0 0 0 16,0 0-43-16,-7 0-8 0,7 0-1 16</inkml:trace>
  <inkml:trace contextRef="#ctx0" brushRef="#br0" timeOffset="73641.502">31380 15309 2272 0,'-4'3'48'0,"1"3"9"0,-1 0-45 16,0 0-12-16,4 4 0 0,-3-4 0 0,3 4 12 0,0-7 1 15,-4 6 0-15,4-3 0 0,-3-3-13 0,3 7 8 0,0-10-8 0,0 6 0 16,0-6 8-16,-4 6-8 0,4-6 0 0,-3 10 0 16,3-10 21-16,-4 6-1 0,4-6-1 0,-3 3 0 15,3-3-4-15,-4 7-1 0,4-7 0 0,0 0 0 16,-7 6 1-16,7-6 0 0,0 0 0 0,0 0 0 15,0 0 9-15,-3 3 3 0,3-3 0 0,0 0 0 16,-7 0-27-16,7 0 0 0,-7 0 0 0,7 0 0 31,-4 0-20-31,4 0-10 0,-7 3-2 0,7-3 0 0,0 0 32 0,0 0 0 0,0 0 0 0,0 0 0 16,0 0-22-16,0 0 2 0,0 0 0 0,-7 3 0 16,7-3-4-16,0 0 0 0,0 0 0 0,0 0 0 15,0 0-25-15,0 0-6 0,0 0-1 16,0 0 0-16,-11 0-45 0,11 0-10 0,0 0-1 0</inkml:trace>
  <inkml:trace contextRef="#ctx0" brushRef="#br0" timeOffset="175376.153">7151 8156 1196 0,'0'0'24'0,"0"0"8"0,0 0-32 0,-11 0 0 0,11 0 0 0,-7 7 0 16,7-7 34-16,0 0 1 0,0 0 0 0,0 0 0 15,-7 3-21-15,4 0-4 0,-4 3-1 0,-1-3 0 16,5 1-9-16,3-4 0 0,-7 6 0 0,0-3 0 15,0 0 0-15,0 0 0 0,7-3 0 0,-4 6 8 16,-3-2 16-16,7-4 4 0,-7 6 0 0,0-3 0 16,4 3 12-16,-5-3 2 0,8-3 1 0,-7 7 0 15,7-7-20-15,0 0-4 0,-3 3-1 0,3-3 0 0,0 0 3 16,0 0 1-16,0 0 0 0,-11 0 0 16,11 0 10-16,-7 0 1 0,7 0 1 0,0 0 0 0,0 0-12 0,-7 0-2 15,7 0-1-15,-3-3 0 0,-4-4-8 0,3 1-2 0,1-3 0 0,-1-1 0 16,0 4-9-16,4-6 0 0,0-1 0 0,0 0 0 15,0 4-11-15,0-3 11 0,0-4-8 0,0 6 8 16,0-2 0-16,4-4-8 0,-4 4 8 0,4-4 0 16,-1 0 0-16,4 1-8 0,-3-4 8 0,3 6 0 15,3 1 0-15,1-1 0 0,-4 1 0 0,4-1-8 16,-1 1-3-16,1 2 0 0,-1 1 0 0,1-4 0 31,3 10-13-31,0-6-4 0,0-1 0 0,4 4 0 0,-8-3 4 0,8-1 0 0,0 1 0 0,-1-1 0 16,4 1 15-16,-3 3 9 0,-4-4-10 0,4 1 10 15,0 6-12-15,-1 0 3 0,1-1 1 0,-4 4 0 16,4 0 8-16,-8 7 0 0,1-4 0 0,3 6-8 0,-4 4 8 16,1-4 0-16,-4 4 0 0,4 2 0 15,-1 4 13-15,-3-6-1 0,0 9-1 0,-3 0 0 0,-1 3-1 16,-3 3 0-16,0 0 0 0,0-3 0 0,0 4-1 0,-3-4 0 16,-1 0 0-16,1-3 0 0,-1-4-9 0,-3 8 0 15,4-5 0-15,-4 1 8 0,0-3-8 0,0 6 0 16,-1-6 0-16,1 3 8 0,0-3 3 0,0 0 0 15,-3 0 0-15,-1-7 0 0,4 7 5 0,0-3 2 16,-4-4 0-16,8-2 0 0,-4 2-9 0,3-3-1 16,1-2-8-16,-1-1 12 0,4-6-12 0,-7 6 0 15,7-6 0-15,0 0 0 0,0 0 0 0,0 0 0 16,0 0-9-16,0 0 9 0,0 0-22 0,4-6 2 16,-1-3 0-16,4-1 0 0,0-2 11 0,4-4 9 0,-4 0-12 0,4-3 12 15,3 1-11-15,3-1 11 0,-10-3-10 0,8 0 10 16,-1-3 0-16,3 6 0 0,1-3 0 15,-4-3 0-15,4 0 0 0,3 3-9 0,-7 0 9 0,7 3 0 16,0-6 0-16,0 3 0 0,1-3 0 0,-1 3 0 16,0-3-10-16,0 0 10 0,0 3-12 0,0 0 12 15,4-3-17-15,-4 3 3 0,0 3 1 0,4 0 0 16,-4 1-3-16,-3 2-1 0,0 0 0 0,3 4 0 16,-11 2 5-16,4 1 2 0,1-4 0 0,-5 10 0 15,4-3 10-15,-3 6 0 0,-1 0 0 0,1 0 0 16,-4 6 8-16,0-3 3 0,0 4 1 0,0 5 0 15,-7 1 5-15,4 2 2 0,-1-2 0 0,-3 6 0 16,0 0-2-16,0 6 0 0,0 0 0 0,-3-3 0 16,3 3-9-16,-4 0-8 0,4-3 9 0,-10 6-9 0,6 0 17 0,1 0-2 15,-4 1-1-15,3-1 0 0,-3-3-14 16,0 3 0-16,3-6 0 0,-3 0 0 0,0 0-15 0,0-3 1 16,0 3 0-16,0 0 0 15,0-3-15-15,-4-4-3 0,4-5-1 0</inkml:trace>
  <inkml:trace contextRef="#ctx0" brushRef="#br0" timeOffset="175701.283">8442 8022 2059 0,'0'0'45'0,"-4"12"10"0,4 1 1 0,-3-1 2 0,3 1-46 0,0-4-12 15,0 4 0-15,0-1 0 0,0 1 0 0,-4 6 10 0,1-1-10 0,3 8 10 16,-4-1-10-16,1-3 0 0,-1 0 0 0,-3-1 0 15,0 8-32-15,0-7-4 0,-7 3-2 16,3-3 0-16,1-4-3 0,-4 1-1 0,0 0 0 0,3-3 0 16,0-1 18-16,1-5 3 0,3-1 1 0,0-6 0 15,7-3-46-15,0 0-9 0,-4-6-1 0</inkml:trace>
  <inkml:trace contextRef="#ctx0" brushRef="#br0" timeOffset="175926.683">8340 7608 1500 0,'0'0'31'0,"-4"0"8"0,1 6-31 15,6-3-8-15,1 7 0 0,-1-10 0 0,8 9-12 0,-4-9-3 0,3 0-1 0,1 0 0 32,0 0-122-32,3 0-25 0</inkml:trace>
  <inkml:trace contextRef="#ctx0" brushRef="#br0" timeOffset="176442.428">8812 7752 1644 0,'-17'31'34'0,"-1"-6"9"0,4 1-35 0,0-1-8 0,3 0 0 0,-3 6 0 16,4-3 10-16,-1 4 0 0,-3-4 0 0,0 3 0 16,3 7 0-16,-3-4 0 0,0 4 0 0,0 0 0 15,0 2 19-15,0-8 4 0,0 8 1 0,-1-5 0 16,5-1-4-16,-1-9-1 0,4 7 0 0,4-7 0 15,-1-3-29-15,-3 0 0 0,4-7 0 0,-1-5 0 16,8 6-63-16,-4-13-12 16,0-3-2-16,7 0-1 0,-4 0-48 0,4-3-10 0,4-7-1 0</inkml:trace>
  <inkml:trace contextRef="#ctx0" brushRef="#br0" timeOffset="176744.49">9204 7702 1947 0,'-4'12'43'0,"-3"-2"9"0,0 9 1 0,0-4 2 0,0 4-44 15,4 0-11-15,-4 3 0 0,3 3 0 0,-3 0 20 0,4 3 1 0,-1 0 1 0,-3 1 0 16,3-1-22-16,-3 3 0 0,0 1 0 0,4-1 0 16,-4-3 0-16,3 7 0 0,-3-7 0 0,-3 3 0 15,2-3-10-15,5 1-6 0,-4-4-2 0,3-3 0 32,1-7-14-32,-1-2-4 0,4-1 0 0,0 1 0 15,4-7-104-15,-4 4-22 0,0-10-4 0</inkml:trace>
  <inkml:trace contextRef="#ctx0" brushRef="#br0" timeOffset="177309.981">9356 8188 2048 0,'-14'31'43'0,"10"-18"9"15,0-1-42-15,4-2-10 0,4 5 0 0,0-2 0 16,-1-1 11-16,4-2 0 0,0 2 0 0,4-2 0 16,-4-1 1-16,3 1 0 0,-3-4 0 0,4 0 0 15,0-3-41-15,-1 0-8 0,4-3-2 0,0-3 0 16,1 0-17-16,-5-3-3 0,4 0-1 0,0-4 0 15,-3 1 17-15,3-4 3 0,0 1 1 0,-3-7 0 0,-1 6 29 0,1-2 10 0,-1 2 0 16,1-3-9-16,0 4 25 0,-4-4 6 0,0 4 1 0,-4-1 0 16,1-3 9-16,3 7 1 15,-4-3 1-15,-3-4 0 0,0 6-8 0,-3 4-2 0,-1-3 0 0,1-4 0 16,-4 4-12-16,-4 3-2 16,4-4-1-16,-3 4 0 0,-1-4-9 0,0 7 0 0,1 0 9 0,-4 0-9 15,-4 3 0-15,4 0 8 0,-4 0-8 0,-3 6 0 16,4-3 9-16,-5 7-9 0,1 2 12 0,0-2-12 15,-4 2 16-15,4 1-3 0,0-1-1 0,0-2 0 16,0 6 8-16,3 2 0 0,4 1 1 0,3 0 0 16,-3-3-10-16,0 2-3 0,4-2 0 0,-1-3 0 15,4 5-8-15,0 4-11 0,3-6 3 0,1 0 0 16,3-1 8-16,0 1 0 0,3-3 0 0,1 2 0 16,-1-2 0-16,4 3-10 0,4-7 10 0,0 0-10 15,3 1 10-15,0-4 0 0,3 3 0 0,5-5 0 0,-5 2 11 0,8-3 1 16,-4 0 0-16,4-3 0 15,-1 3-40-15,1-3-8 0,0 0-2 0,0 0 0 16,-1 3-9-16,1-3-1 0,-4 0-1 0,0 4 0 16,4-4-87-16,0 0-16 0</inkml:trace>
  <inkml:trace contextRef="#ctx0" brushRef="#br0" timeOffset="181104.462">10830 7705 1387 0,'0'0'58'0,"-7"6"-46"0,4 0 22 0,-1 1 5 16,1 2 1-16,-1-3 0 0,1 4-17 0,-1-1-3 16,1 1-1-16,-1 2 0 0,0-2-19 0,4 2 10 15,-3 1-10-15,3-1 8 0,0 1 7 0,-4 2 1 16,1-2 0-16,-1 6 0 16,1 0-1-16,3-1 0 0,-4-2 0 0,4 3 0 0,-7 0-5 0,4-4-1 15,-4 4 0-15,3-3 0 0,1 0 18 0,3-7 3 16,0 0 1-16,-4 1 0 0,1-1-19 0,-1-3-3 15,1 1-1-15,3 2 0 0,-4-3 7 0,4-6 1 16,0 0 0-16,0 7 0 0,0-7-4 0,0 0 0 16,0 0 0-16,0 0 0 0,0 0-12 0,0 0 9 15,-4 3-9-15,4-3 8 0,0 0-8 0,0 0-11 0,0 0 3 0,0 0 0 16,0 0 8-16,0 0 0 0,0 0 8 0,0 0-8 31,0 0-18-31,0 0-8 0,0 0-2 0,0 0 0 0,0 0 16 0,0 0 4 0,0-3 0 0,0-4 0 31,0 1-20-31,4 0-3 0,-4 6-1 0,4-3 0 0,-1 0 32 0,4-4 0 0,4-2 11 0,-4 3-3 16,0-1-8-16,0 1 0 0,3-3 0 0,1 2 0 16,0-2 0-16,-1 0-8 0,1 5 8 0,-1-2 0 15,1-3-11-15,-1-1 11 0,-2 10-13 0,2-9 5 16,1 9-4-16,-1-3-1 0,1 0 0 0,-1 3 0 16,1 0 4-16,-4 0 1 0,4 3 0 0,-4 0 0 15,3-3 8-15,-3 9-12 0,0-9 12 0,1 10-12 16,-1-1 12-16,0 1 0 0,0 2 8 0,-4 1-8 15,4-1 20-15,-3-2-1 0,-4-1 0 0,0-3 0 16,3 7-11-16,-3-1-8 0,0 4 12 0,4-3-12 16,-4 5 8-16,0-5-8 0,0 3 0 0,0-4 0 0,0 1 8 15,-4-1-8-15,4 1 0 0,0-4 0 0,-3-2 0 0,3-7 0 16,0 9-8-16,0-9 8 16,0 0-152-16,0 0-24 0</inkml:trace>
  <inkml:trace contextRef="#ctx0" brushRef="#br0" timeOffset="181481.388">11363 8109 2145 0,'-7'16'47'0,"-4"-3"9"0,4 5 3 0,-3 4 2 0,3-3-49 0,-4 3-12 0,4 0 0 0,0-3 0 16,3 3 0-16,-3-3 0 0,4 3 8 0,-1-4-8 16,4 4 0-16,-3-6-12 0,3 3 3 0,-4-3 0 15,4-1-31 1,0-2-7-16,0-4-1 0,0-9 0 0,0 0-8 0,4 6-1 0,-4-6-1 15,0 7 0-15,0-7 17 0,7 3 3 0,-4 0 1 0,4-3 0 16,0-3 27-16,1 0 10 0,-1-4 0 0,3 1-9 16,-3 3 9-16,0-6 0 0,4 2 0 0,-1-5 0 15,5-1 0-15,-5 1 8 0,4 2 0 0,-3-5 0 0,3 5-8 16,0-5-15-16,0-1 4 0,-3 0 1 16,3-3-47-16,0-3-10 0,-3 4-1 0</inkml:trace>
  <inkml:trace contextRef="#ctx0" brushRef="#br0" timeOffset="181904.258">11896 8313 1721 0,'0'10'72'0,"0"-1"-57"16,0 0 6-16,3 4 2 0,1-4 0 0,-1 4 0 0,1-4-23 0,-4 1 0 16,3 2-10-16,-3 1 10 15,4-1-65-15,-1-2-7 0,-3-1 0 0,4 4-1 16,-4-1-18-16,0-2-3 0,0 5-1 0,0-5 0 15,-4 2 43-15,1-2 9 0,-1-4 2 0</inkml:trace>
  <inkml:trace contextRef="#ctx0" brushRef="#br0" timeOffset="182186.499">11864 7783 2116 0,'0'0'47'0,"-4"3"9"0,1 4 3 0,-1 2 0 0,4-9-47 0,0 6-12 16,4 4 0-16,-4-4 0 0,3 4-15 0,1-4-5 0,-4 3 0 0,3-3-1 16,-3-6-166-16,0 0-33 15</inkml:trace>
  <inkml:trace contextRef="#ctx0" brushRef="#br0" timeOffset="182594.407">12308 7855 2048 0,'0'0'43'0,"0"0"9"0,0 4-42 0,0 5-10 0,0 0 0 0,0 1 0 16,-3-1 0-16,3 4 0 0,0 2 0 0,-4 1-11 31,1-3-20-31,3 5-4 0,-4-5-1 0,1 6 0 15,-4 0-48-15,3-1-9 0,-3 1-3 0,0 3 0 0,0-3 71 0,0 0 13 0,0 6 4 0,3-3 0 16,-3 0 8-16,-3 0 0 0,6 0 0 0,-3-3 0 16,0-1 0-16,0-5 0 0,0 6 0 0,0-4-8 15,0-2-5-15,0-4-1 0,0 4 0 0,0-4 0 16,0 1-74-16,0-1-16 0</inkml:trace>
  <inkml:trace contextRef="#ctx0" brushRef="#br0" timeOffset="182892.609">12061 8147 1743 0,'8'6'49'0,"6"-6"11"0,-4 3-48 0,8-3-12 0,-4 0 0 0,4 0 0 16,-1 0 28-16,1 7 4 0,3-1 0 0,-3-3 0 16,3 0-32-16,-3 0 0 0,3 1 0 0,-4-1 0 31,-3 0-40-31,4-3-13 0,-4 0-3 0,4 0-1 15,-4 0-33-15,0 0-6 0,0 0-2 0</inkml:trace>
  <inkml:trace contextRef="#ctx0" brushRef="#br0" timeOffset="183462.948">12869 8087 1478 0,'-14'16'62'0,"4"-3"-50"15,-1-1 22-15,0 4 4 0,4-4 1 0,-3 1 0 16,-1 0-22-16,4 2-4 0,-3-2-1 0,3-1 0 16,0 1-12-16,-1 3 8 0,5-7-8 0,-4 3 0 0,3-2 0 15,1 6 0-15,-1-4 0 0,1 1 0 16,3-4 0-16,0 0 0 0,0 1 0 0,0-1 0 0,3-2 0 0,1 2 0 15,-4 0 0-15,3 1 0 16,1-1 8-16,3-6-8 0,-4 10 0 0,5-7 9 0,-5 0-9 0,4 4 0 16,0-4 0-16,4 0 0 15,-4-3 0-15,3 4 0 0,-3-4 0 0,4-3 0 16,0 3-58-16,-1-3-14 0,1-3-2 0</inkml:trace>
  <inkml:trace contextRef="#ctx0" brushRef="#br0" timeOffset="184078.304">13342 8200 2152 0,'0'0'48'0,"0"0"9"0,-7 7 3 0,7-7 0 0,-4 6-48 0,1 0-12 0,3-6 0 0,-4 10 0 16,1-4 0-16,-1 3-9 0,1 7 9 0,3-7-13 16,0 4 4-16,0-4 1 0,0 1 0 0,3-4 0 15,-3 3-40-15,0 1-8 0,4-4-2 0,-1 0 0 16,-3-6-14-16,4 7-2 0,-4-7-1 0,3 3 0 15,5-3 48-15,-5 0 10 0,4-3 1 0,4-1 1 16,-4 1 15-16,0-6 0 0,3 3 9 0,-3-1-9 0,4-5 31 0,0 2 0 16,-4-2 0-16,0 2 0 0,3-2 1 0,-3-4 1 15,0 7 0-15,0-4 0 0,4 1-24 0,-7-4-9 16,6 4 0-16,-6-1 9 0,-1-3-9 0,1 1-11 16,-1-4 3-16,-3 9 0 15,0-2-30-15,-3 2-6 0,-1 4 0 0,-3 0-1 16,0 3 36-16,-3-3 9 0,2 2 0 0,-2 1 0 0,-1 0 20 0,-3 3 7 15,0 0 1-15,0 0 0 0,-4 3-7 0,1 0-1 16,-1 7 0-16,0-1 0 16,1 1-20-16,-4-1 9 0,-1-3-9 0,5 7 0 0,-4-4 17 0,-1 7-3 0,5-4-1 0,-1 4 0 15,1-3 10-15,2-1 1 16,1 4 1-16,4-4 0 0,-4-2-13 0,3 9-4 0,4-10 0 0,-4 10 0 16,4-10-8-16,4 4 0 15,-1-4 0-15,1 1 0 0,3-4 0 0,0 3 0 0,3 1 0 0,1-4 0 16,-1 3 0-16,4-2 0 0,0-7 0 0,4 9 0 15,0-9 0-15,3 9-11 0,-4-9 3 0,4 10 0 32,-3-10-29-32,3 0-6 0,4 0-1 0,-4 0 0 15,4-3-43-15,-4-4-9 0,3-2-1 0</inkml:trace>
  <inkml:trace contextRef="#ctx0" brushRef="#br0" timeOffset="184722.767">13635 8363 1744 0,'0'0'36'0,"0"0"8"0,0 0-35 0,0 0-9 0,0 0 0 0,0 0 0 16,0 0 33-16,0 0 5 0,0 0 1 0,0 0 0 15,0 0-25-15,0 0-5 0,7 0-1 0,-4 0 0 16,5-3-8-16,-1 0 0 0,-4 0 0 0,4 3 0 15,-3-3 0-15,-1 0 0 0,4 0-14 0,-3-4 5 32,-1 4-25-32,1-3-5 0,-1-3-1 0,-3 2 0 0,4 1 40 0,-4 0 0 0,0-4 0 0,0 1 0 15,-4-1 0-15,4 1 0 0,-3 0 12 0,-1-1-4 16,1 1 26-16,-1 3 5 0,1-4 1 0,-1-2 0 16,4 2-32-16,-3-5-8 0,3-1 0 0,0-3 0 15,3 7 0-15,1-4-12 0,-1-6 4 0,4 0 0 16,-3 3-43-16,3-3-8 0,0 0-1 0,-4 3-1 15,5 4 46-15,-1-1 15 0,3 0 0 0,-6 4-10 0,3-1 10 0,-4 1 0 16,4-1 0-16,0 10 0 0,-3-3 0 0,3 3 0 16,-3 3 0-16,-4 0 0 15,7 3 0-15,0-3 0 0,-4 6 0 0,4-3 0 0,-3 3 0 0,-1 1 9 16,1 2 0-16,-1 1 0 0,1-1-9 0,-1 0 8 16,1 4-8-16,-4-4 8 0,3 4-8 0,1-1 0 15,-1-2 0-15,-3 9 0 0,4-4 0 0,0 1 10 16,-1-3-2-16,-3-1-8 0,4 4 15 0,-1-1-4 15,1 1-1-15,-4-3 0 0,3 2 5 0,-3 1 1 16,0-3 0-16,0-1 0 0,4-3-16 0,-1 1 0 16,-3-1 0-16,4 1 0 0,-1-7 0 0,-3-3-10 0,0 0 2 0,0 0 0 31,0 0-9-31,0 0-2 0,4 6 0 0,-4-6 0 16,0 0-30-16,3-6-7 0,-3 6 0 0</inkml:trace>
  <inkml:trace contextRef="#ctx0" brushRef="#br0" timeOffset="185083.942">14280 7696 2359 0,'-7'28'49'0,"4"-19"11"16,-1 7-48-16,4-4-12 0,0 7 0 0,0 3 0 16,0-3 0-16,-3 6 0 0,-1-3 0 0,1 6 0 0,-1 0-9 0,1 1 9 15,-4 2-13-15,0-3 5 16,0-3-24-16,-1-3-4 0,-2 3 0 0,3 0-1 15,-4-6 1-15,1 6 0 0,-1-6 0 0,1 0 0 16,-1-3 16-16,4-4 3 0,0 1 1 0,0-10 0 16,0 6-7-16,0-2-1 0,-4-4 0 0,11-3 0 15,0 0-7-15,-7 0-1 0,-4 0-1 0,1 0 0 16,3-3 1-16,7 3 0 0,-7-7 0 0</inkml:trace>
  <inkml:trace contextRef="#ctx0" brushRef="#br0" timeOffset="185325.278">13991 7984 1531 0,'4'9'64'0,"-1"-9"-51"16,4 10 24-16,0-10 5 0,0 6 1 0,0-3 0 15,4-3-24-15,0 6-5 0,6-6-1 0,-3 0 0 16,8 0-1-16,-1-6-1 0,0 3 0 0,0-3 0 15,4 3-11-15,-4-4 0 0,7-2 0 0,-7 9 0 0,4-9-13 0,-4 2-5 16,0 1-1-16,0 0 0 16,1 0-17-16,-1-1-3 0,0-2-1 0,-3 3 0 15,-1-1-80-15,1 1-16 0</inkml:trace>
  <inkml:trace contextRef="#ctx0" brushRef="#br0" timeOffset="187066.394">15244 7906 1687 0,'0'0'71'0,"-11"0"-57"15,4 3 22-15,7-3 4 0,0 0 0 0,-7 0 1 16,0 3-28-16,0 0-5 0,0 3-8 0,0 1 11 16,0-1 1-16,0 0 0 0,-1-3 0 0,1 4 0 0,0-1 4 0,-3 0 0 15,3 3 1-15,0-2 0 0,0-1-5 0,0 3 0 16,3-2-1-16,0-4 0 0,4-3-11 0,-3 9 0 16,3-9 0-16,-4 10 0 0,4-10 0 0,4 6 0 15,-1 0 0-15,1 0 0 0,3-2 0 0,0 2 0 16,0 0 9-16,4 0-9 0,-1 4 10 0,1-7-2 15,0 0-8-15,-1 0 12 0,1 0-12 0,3 0 0 16,-4 4 8-16,1-1-8 16,3-3 0-16,-3 3 0 0,-1 4 0 0,4-4 0 0,-3 4-11 0,0-1 2 15,-4 0 0-15,0 4 0 16,-4-1-6-16,4 4-1 0,-3-3 0 0,3 2 0 0,-4-2 16 0,1 6 0 16,-4 6-10-16,-4-3 10 15,4 0 0-15,-3-4 0 0,-1 1 0 0,1 0 0 0,-4 0 0 0,3 3 0 0,-6-3 0 0,3-1 0 16,-1 1 0-16,-2 0 0 15,3 0 0-15,0-3 0 0,-4-4 0 0,1 1 8 0,-1 5-8 0,-3-2 0 16,0-3 0-16,0-1-12 0,0-2 0 0,3-4 1 31,-3 3-39-31,0 1-8 0,0-4-2 0</inkml:trace>
  <inkml:trace contextRef="#ctx0" brushRef="#br0" timeOffset="187643.078">15882 8022 1832 0,'-14'9'52'0,"3"-3"12"15,4 1-52-15,-3-1-12 0,-1 0 0 0,1 7 0 16,-5-4 19-16,5 4 1 0,-4 2 0 0,0-2 0 0,3 6-20 0,-3-4-19 16,-4 4 4-16,8-3 1 15,-4-1-19-15,3 4-4 0,0-6-1 0,1 6 0 0,-1-4 27 0,4-2 11 0,-3-1-8 0,3 1 8 16,3 0 0-16,-3-4 0 0,7 0 0 0,-4 1 0 15,4-4 0-15,-3 3 8 0,3-9-8 0,0 7 8 16,0-7-8-16,3 6 0 0,5-3 0 0,-1 6 0 16,0-9 0-16,0 0 0 0,3-3 0 0,1-3 0 15,-1-3 0-15,5 9 0 0,-1-10 0 0,-4 4 8 16,4-3-8-16,4-1 0 0,-7-2 0 0,3-1 0 16,0 4 0-16,-4-1 8 0,1 1-8 0,0-4 0 15,-1 4 0-15,1 0 0 0,-4-1 0 0,3 1 0 16,-3 2 0-16,4-2 0 0,-4 0 0 0,0-1 0 15,0 1-17-15,0-4-5 0,-3 4-1 0,3-1 0 16,-4-2-14-16,-3 3-3 16,0-1-1-16,0 1 0 0,-3 2 41 0,3 7 0 0,-4-6 0 0,-3 3 0 15,0-3 41-15,0-1 11 0,-3 1 1 0,-1 0 1 16,0 3-5-16,1 0-1 0,-1 0 0 0,-3-1 0 0,4 1-29 16,-5 0-7-16,5 0 0 0,-1 0-1 15,-3 3-36-15,4 0-7 0,-1-3-2 0,0 0 0 16,1-1-52-16,-1 1-10 0,4 0-3 0</inkml:trace>
  <inkml:trace contextRef="#ctx0" brushRef="#br0" timeOffset="187952.246">16154 8053 730 0,'0'-6'32'0,"0"-1"8"0,0 1-32 0,0 6-8 0,0-6 0 0</inkml:trace>
  <inkml:trace contextRef="#ctx0" brushRef="#br0" timeOffset="188646.39">16133 8081 1242 0,'0'0'52'15,"0"0"-41"1,0 0 23-16,3 6 5 0,1 1 1 0,-4-7 0 16,0 0-23-16,3 6-4 0,-3-6-1 0,0 9 0 0,0-9-12 0,-3 10-10 15,3-1 2-15,-4 1 0 16,4-4 22-16,-3 3 5 0,3-9 1 0,0 10 0 0,-4-4 40 0,0 3 8 0,4 1 1 0,-3-4 1 15,3 3-26-15,-4 1-4 0,4-4-2 0,-3 0 0 16,3-6-24-16,0 10-5 0,0-1-1 0,0 1 0 16,0 5-8-16,0-5 8 0,3-1-8 0,1-3 8 15,-4-6-8-15,0 7 0 0,0-7 9 0,3 9-9 16,-3-3 0-16,0-6 0 0,4 7 0 0,0-1 0 16,-1 0 0-16,-3-6 0 0,0 0 0 0,0 0 0 31,4 3-38-31,-4-3-2 0,3 3-1 0,-3-3 0 0,7 0-133 15,-3-3-26-15</inkml:trace>
  <inkml:trace contextRef="#ctx0" brushRef="#br0" timeOffset="188883.756">16185 7642 2363 0,'0'0'49'0,"0"0"11"15,0 0-48-15,4 7-12 0,3-4 0 0,-3 0 0 16,-4-3-22-16,7 6-7 0,-4-3-2 0</inkml:trace>
  <inkml:trace contextRef="#ctx0" brushRef="#br0" timeOffset="189531.028">16351 8066 1896 0,'-3'9'40'0,"-1"0"8"0,1 1-39 0,3 2-9 16,0 1 0-16,0 3 0 0,3-4-15 0,1-3-5 0,-4 7 0 0,3 0-1 15,1-7-22-15,-1 4-4 16,4-1-1-16,0-2 0 0,-3-1 12 0,3 4 3 16,0-4 0-16,0 0 0 0,0 1 23 0,0 2 10 0,-3-2-8 0,3-4 8 15,0 4 0-15,0-1 0 0,0 0 0 0,0 1 0 16,4-4-12-16,-4 3-3 0,3-2-1 0,-3-1 0 15,0-3-70-15,0 6-14 0,0 1-4 0</inkml:trace>
  <inkml:trace contextRef="#ctx0" brushRef="#br0" timeOffset="189843.159">16249 8197 1925 0,'-21'22'40'0,"3"0"10"0,1-3-40 0,-1 3-10 0,4 0 0 15,0 0 0-15,-4-3-23 16,4 3-6-16,-4-1-2 0,4-2 0 0,0 0-169 0,0 0-35 0</inkml:trace>
  <inkml:trace contextRef="#ctx0" brushRef="#br0" timeOffset="191046.237">16140 8326 1335 0,'0'0'29'0,"0"0"7"0,0 0 0 0,0 0 2 16,0 0-30-16,0 0-8 0,0 0 0 0,0 0 0 0,0 0 0 0,0 0 0 15,7-3 0-15,-7 3 0 0,3 0 0 0,-3 0 0 16,7-3 0-16,-3-1 0 0,3 4 0 0,0-3 0 0,-4 0 0 16,4-3 0-1,-3 3-24-15,3 0-7 0,-3-1-1 0,3 1 0 0,0-6 20 0,-4 9 3 0,4-3 1 16,0-4 0-16,-3-2-4 0,3 6 0 0,0-3 0 0,-4-4 0 16,5 7 12-16,-5-3 11 0,4 3-3 15,-3-4 0-15,3 4 4 0,-4-3 0 0,1 0 0 0,-1-1 0 16,1 4 16-16,-1 0 3 0,4 0 1 0,-3-3 0 15,-1 3-32-15,5 0 0 0,-5-1 0 0,1-2 0 16,-4 6 0-16,7 0 0 0,0 0 0 0,-7 0 0 16,7-3 0-16,-4 0 0 0,-3 3 0 0,4-10 0 15,-4 10 0-15,3 0 0 0,1-9 0 0,-4 9 0 16,0 0 22-16,0 0-2 0,0 0 0 0,0 0 0 16,0 0-3-16,0 0-1 0,0 0 0 0,10 0 0 15,-10 0-16-15,7 0 0 0,1 0 0 0,-8 0-9 16,3 0-27-16,4 0-4 0,0-3-2 15,0 3 0-15,-7 0 9 0,7-6 1 0,0 3 1 16,-3-4 0-16,3 4 23 0,0-3 8 0,0 3 0 0</inkml:trace>
  <inkml:trace contextRef="#ctx0" brushRef="#br0" timeOffset="192815.205">16820 8210 1345 0,'0'0'56'16,"0"0"-44"0,0 0 13-16,0 0 3 0,-10 0 1 0,10 0 0 15,-7 0-52-15,7 0-10 0,-7 0-3 0,-4 0 0 16,4 0-5-16,0 0-2 0,-4 0 0 0,4 3 0 16,0-3 43-16,-3 3 0 0,-1 3 0 0,4-3 0 15,-3 4 29-15,-1-4 2 0,4 3 0 0,-4-3 0 0,1 4 1 0,3-4 0 16,-4 6 0-16,4-3 0 0,0-3-32 0,-4 7 0 15,4-4 0-15,0 0 0 0,0 1 0 0,0-1 0 0,0 0 0 16,4 1 0-16,-1 2 12 0,1-3-3 0,-1 4-1 0,1-4 0 16,3-6-8-16,0 9 8 0,0-9-8 0,0 0 8 15,0 3-8-15,0-3 0 0,0 0 0 0,7 7 0 16,-4-7 0-16,4 6 0 0,0-3 0 0,0-3-11 16,0 0 11-16,0 0 0 0,4 0 8 0,-4 0-8 15,4 0 9-15,-1 0-9 0,-3 0 12 0,4-3-12 16,-1 3 8-16,-3-6-8 0,4 6 0 0,0-3 0 15,-4-1 0-15,3 4 0 0,1-3 0 0,-1 0 0 16,-3 0 0-16,1-3 0 0,-1 3 0 0,-4-1 0 16,4-2-9-16,-3 0 9 0,-1-3-8 0,4-1 8 15,-3 4-8-15,-1-4 8 0,-3-2-8 0,4 2 8 16,-1 1 0-16,-3 0 0 0,4-4 0 0,-4 4 8 16,3-4 8-16,-3 1 1 0,0-1 1 0,0 1 0 15,0 2 11-15,-3-6 3 0,3 7 0 0,-4 0 0 16,1-1-40-16,-4 1-8 0,3-1-2 0,1 1 0 15,-4 6 18-15,7 3-10 0,0 0 10 0,-4-3-8 16,4 3 8-16,-7 0-12 0,7 0 12 0,-7-3-12 16,7 3 12-16,-7 0-8 0,7 0 8 0,0 0-8 15,0 0-10-15,0 0-2 0,0 0 0 0,-7 3 0 16,7-3-8-16,0 0-3 0,0 0 0 0,-4 9 0 0,4-3 19 16,0 4 3-16,4-1 1 0,-1 1 0 15,1-1 8-15,3 0 0 0,-3 4 0 0,3-4 0 0,0 4 0 16,3-1 0-16,-3 1 0 0,4 0 0 0,0-1 0 0,-1 1 0 0,1-4 0 15,-1 7 0-15,4-4 0 0,-3-2 0 0,3 2 0 0,-3-2 0 16,3-4-12-16,-4 3-3 0,4-2-1 0</inkml:trace>
  <inkml:trace contextRef="#ctx0" brushRef="#br0" timeOffset="193417.6">17163 8229 1907 0,'0'0'54'0,"0"0"12"16,0 0-53-16,3 6-13 0,4 0 0 0,-3-3 0 16,3 7 25-16,-4-4 3 0,1-3 0 0,-1 3 0 15,1-3-49-15,-1 7-10 0,1-1-1 0,-4-2-1 16,0 2-56-16,0 0-11 0,-4-2-3 0,1 2 0 0,-1 0 67 0,-3 1 12 0,0-1 4 0,0 1 0 15,0-1 32-15,0 0 6 0,0-2 2 0,0-4 0 16,0 6 19-16,0-2 4 0,0-4 1 0,0 3 0 16,7-6-36-16,0 0-8 0,0 0 0 0,0 0 0 15,-7-3 0-15,7 3 0 0,-7-3 0 0,7 3 0 16,-4-3 0-16,1-4-17 0,3-2 4 0,3-1 1 31,-3 1-34-31,4 0-6 0,3-1-2 0,-4-2 0 16,4-1-48-16,0 1-10 0,0-1-1 0,0 1-1 15,1-4 21-15,-1 6 4 0,3 1 1 0,-3 0 0 0,0 6 76 0,4-7 12 0,-1 4 8 0,1-4 0 16,0 4 39-16,3 0 8 0,0 0 1 0,0-1 1 16,0 4-36-16,0 0-7 0,0 3-2 0,0 0 0 15,-3 3 16-15,0 0 4 0,-1 4 0 0,1-1 0 16,-1-3 3-16,1 6 1 0,-4-2 0 0,0 2 0 16,0-6-16-16,0 7-4 0,-3 5 0 0,-1-5 0 15,1 2 13-15,-1 1 3 0,-3-1 0 0,0 1 0 16,0 3-32-16,0-4 0 0,-3 1 0 0,-4 2 0 15,3-2 12-15,1-4-3 0,-4 7-1 0,3-3 0 16,-3-1-38-16,0-3-8 0,3-2-2 0</inkml:trace>
  <inkml:trace contextRef="#ctx0" brushRef="#br0" timeOffset="193747.71">17646 7990 1915 0,'0'13'80'0,"0"2"-64"15,-4 1-5-15,4 0-2 0,-3 0 0 0,-1 2 0 16,1 4-22-16,-4 0-5 0,0-3-1 0,0 6 0 16,3-3-59-16,-3-3-12 0,0 3-2 15,0-3-1-15,0-1 25 0,0 1 4 0,0 0 2 0,0-3 0 16,0-4 50-16,3 1 12 0,1-1 0 0,-1-5 0 16,1 2-16-16,-1 0 0 0,1 1 0 0,-1-4 0 15,4-6-16-15,-7 3-3 0,7-3-1 0</inkml:trace>
  <inkml:trace contextRef="#ctx0" brushRef="#br0" timeOffset="194049.912">17466 8040 1784 0,'0'0'51'0,"0"0"10"0,0 10-49 16,0-4-12-16,0 4 0 0,0-4 0 0,0-6 25 0,4 6 3 0,-4-6 0 0,3 6 0 16,4 4-28-16,-3-4 0 0,3 3 8 0,0 1-8 31,-4-4-36-31,4-3-10 0,0 4-2 0,0-4 0 15,1 3-32-15,-5-3-6 0,1 6-2 0,3-2 0 0,-4-4-16 0,4 0-3 0,-3 0-1 16,3 0 0-16,-7-3 45 0,7 3 9 0,-4 1 2 16</inkml:trace>
  <inkml:trace contextRef="#ctx0" brushRef="#br0" timeOffset="194798.239">17808 8066 1890 0,'0'0'41'0,"0"0"9"0,0 0 2 0,0 0 1 0,0 0-42 15,0 0-11-15,0 0 0 0,4 9 0 0,-4 0-14 0,3-2-5 0,-3 2-1 0,4 0 0 16,-1-2-57 0,-3-4-12-16,4 6-3 0,-1-2 0 0,1-4 40 0,-4-3 8 0,7 9 2 15,-7-9 0-15,4 0 61 0,-4 0 12 0,7 6 2 0,0-3 1 16,-4-3 19-16,4 0 4 0,0 0 1 0,0 0 0 16,0 0-34-16,0-3-8 0,0 3 0 0,1-6-1 15,2 6-15-15,-3-3 0 0,0-3 0 0,4 6 0 16,-4-3 0-16,0-4 0 0,-4 7 0 0,4-9 0 15,1 9 0-15,-5-10 0 0,4 7 0 0,-3 0-10 0,3 0 10 0,-4-3-8 16,1-1 8-16,-4 1-8 16,3 0 8-16,-3 0 0 0,0-4 0 0,-3 4-8 0,-1 0 8 0,1-4 11 15,-4 4-3-15,0-3 0 16,0 5 12-16,-1-2 1 0,1 3 1 0,-3-3 0 0,-1 6-22 0,4-3 0 16,-7 3 0-16,4 0 0 15,-5 0 0-15,5 3 0 0,-4-3 0 0,0 6 0 0,3-3 0 0,-3 3 0 16,3 4-8-16,-3-4 8 15,4 4 0-15,-1-4 0 0,0 3 0 0,1 1 0 0,3-4 12 0,-4 6-3 16,1 1 0-16,3 3 0 0,3-4 9 0,-3 4 2 0,3-4 0 0,1 7 0 16,3-3 0-16,3-4 1 0,-3 1 0 0,4 0 0 15,3-1-4-15,-3-2-1 0,3-1 0 16,0 0 0-16,3 4-16 0,1-4 0 0,3 1 0 0,-3-4 0 16,3 3-9-16,3-2-6 0,-3-1-1 0,1 0 0 15,2 0 8-15,1 1 8 0,-1-1-13 0,1-3 5 31,0 0-20-31,3-3-3 0,-3 3-1 0,3-3 0 16,-7 0-32-16,0 0-6 0,4 0-2 0,-4 0 0 0,-4 0-132 16,1 0-28-16</inkml:trace>
  <inkml:trace contextRef="#ctx0" brushRef="#br0" timeOffset="197592.154">18651 8388 1508 0,'0'0'64'0,"-3"10"-52"16,-1-4 18-16,1-3 3 0,-1 7 1 0,1-4 0 16,-1 3-17-16,1 1-3 0,3-1-1 0,-7 1 0 15,3-1-13-15,1 0 9 0,-1 1-9 0,1-4 8 16,-5 10 0-16,5-4-8 0,-1-2 12 0,-3 5-4 15,0-2 2-15,4-1 0 0,-4 4 0 0,0-3 0 16,3-4-10-16,-3 1 12 0,4-1-12 0,-1 0 12 16,4-2-12-16,0-7-17 0,-7 3 4 0,7-3 1 15,0 0-20-15,0 0-3 0,0 0-1 0,0 0 0 16,0 0-15-16,0 0-3 0,0 0-1 0</inkml:trace>
  <inkml:trace contextRef="#ctx0" brushRef="#br0" timeOffset="198465.959">19360 7946 1242 0,'0'0'52'15,"0"7"-41"-15,0 2 0 0,0 0 0 0,-3 4 0 0,3-4 0 16,0 7-11-16,-4-3 0 0,4-1 0 0,0 1 0 16,0-1 0-16,-3-2 0 0,3-4 0 0,0 6 0 15,0 1 0-15,0 3 0 0,0-4 0 0,0 4 0 16,0-4 31-16,0 4 1 0,0 0 0 0,0-4 0 16,3 1-16-16,-3-1-4 0,0 4 0 0,0-3 0 15,0 2 5-15,0-2 1 0,4 3 0 0,-1-4 0 16,1 4 22-16,0-4 4 0,3-2 0 0,-4 2 1 15,4-2-19-15,-3-1-4 0,3 0-1 0,0 1 0 16,0-1 9-16,0-2 2 0,0-4 0 0,0 3 0 16,0-3-20-16,0 0-3 0,0-3-1 0,0-3 0 15,0 0-8-15,4-3-12 0,-4-4 2 0,3 7 1 16,1-3 9-16,-4-4-8 0,4 1 8 0,-1 0-8 0,-3-4 8 16,4 4 0-16,-4-4 0 0,0 1 8 0,0-4-8 15,4 3 0-15,-4-2 0 0,0-1 0 0,3-3 0 16,-3 0 0-16,1 7 0 0,-1-4-8 0,-4 1-7 0,4 2-1 15,-3-3 0-15,3 1 0 16,-4 5-22-16,-3 1-5 0,0-1-1 0,0 10 0 16,0-3-15-16,0-3-3 0,4 0-1 0,-4-4 0 15,0 4-97-15,0 0-19 0</inkml:trace>
  <inkml:trace contextRef="#ctx0" brushRef="#br0" timeOffset="198807.038">20126 8200 2012 0,'0'0'44'16,"0"7"10"-16,0 2 2 0,0-3 0 0,0 4-45 0,0-1-11 0,0 1 0 0,0-1 0 0,0 3 0 0,-4-2-16 15,4 9 4-15,-3-7 1 16,-4 4-47-16,3-4-10 0,1 1-1 0,-4-4-1 15,3-2-7-15,1 2-2 0,-1-9 0 0,4 0 0 16,0 0 41-16,0 0 8 0,-7 6 2 0,7-6 0 16,-7-6-28-16,4-3-4 0,-5 2-2 0</inkml:trace>
  <inkml:trace contextRef="#ctx0" brushRef="#br0" timeOffset="199030.442">20197 7573 1807 0,'3'16'37'0,"-3"-16"11"0,0 0-39 0,0 0-9 16,0 0 0-16,0 0 0 0,7 6 0 0,-3-3-17 0,-1 7 4 0,4-10 1 15,-3 9-16-15,-1-9-2 16,1 10-1-16</inkml:trace>
  <inkml:trace contextRef="#ctx0" brushRef="#br0" timeOffset="199571.993">20391 7953 1644 0,'-22'15'34'0,"5"1"9"0,3 3-35 0,0-10-8 0,-1 10 0 0,5-10 0 16,-1 4-20-16,1 0-7 0,-4 2-1 0,3-2 0 15,0-1-4-15,4 1-2 0,4-4 0 0,-1-2 0 16,4 2 5-16,0-6 1 0,0 6 0 0,0 1 0 15,4-4 28-15,-1 0 0 0,4 1 0 0,-3-1 0 0,6 0 0 0,-2 4 0 16,2-4 0-16,-3 0 0 16,4 0-9-16,-1 1 9 0,4-4-8 0,-3 6 8 0,3-2-21 0,0-4 1 15,-3-3 0-15</inkml:trace>
  <inkml:trace contextRef="#ctx0" brushRef="#br0" timeOffset="199948.224">20662 7940 2038 0,'-7'10'58'0,"7"-1"12"0,-3 3-56 0,3 1-14 0,-4 3 0 0,4-4 0 16,0 4 0-16,-3 0-8 0,3-1 8 0,0 1-13 15,-4 0-16-15,4 2-3 0,0 1-1 0,-3 0 0 16,3-3-8-16,-4 3-2 0,0-4 0 0,1 1 0 15,-1-4 23-15,1-2 4 0,3-1 0 0,-4 1 1 16,4-4-21-16,0-6-4 0,0 3 0 0,0-3-1 16,0 0-33-16,0 0-6 0,0 0-2 0,0 0 0 15,0 0 4-15,0 0 1 0,0 0 0 0</inkml:trace>
  <inkml:trace contextRef="#ctx0" brushRef="#br0" timeOffset="200188.669">20602 8232 1816 0,'4'3'38'0,"3"3"8"0,0-3-37 0,0 4-9 0,4-4 0 0,-1 3 0 15,1-6 0-15,-1 3-17 0,1-3 4 0,-1 0 1 16,5 0 4-16,-5 0 8 0,4 0-13 0,0 0 5 16,4-3-15-16,-4-3-2 0,0 6-1 15</inkml:trace>
  <inkml:trace contextRef="#ctx0" brushRef="#br0" timeOffset="200818.894">21082 8222 1335 0,'-7'3'29'0,"0"4"7"0,-4-4 0 0,4 6 2 0,-3-2-30 16,-1 2-8-16,4-6 0 0,-4 6 0 0,-3 1-44 0,4 6-9 0,3-4-3 0,-4 1 0 16,1-1-44-16,-5 1-10 0,5 2-2 15,-1-2 0-15,1-1 18 0,-1-2 3 0,4 6 1 0,-4-4 0 16,4 4 134-16,0-4 26 0,4 1 6 0,-1-4 0 16,4 1 4-16,-3-1 0 0,3-3 0 0,0-6 0 15,0 0-80-15,3 3-16 0,1 4-4 0,3-4 0 16,0-6-43-16,0 3-9 0,4-7-1 0,-1 4-1 15,4-6 48-15,0 3 10 0,0-4 1 0,1 1 1 16,2-1 35-16,-3 1 7 0,0-3 2 0,1-1 0 0,-1-3-6 0,3 7 0 16,-3-4-1-16,1-2 0 15,-1 8 1-15,-4-5 1 0,4-1 0 0,-3 4 0 0,0-4-25 0,-4 1 0 16,0 6 0-16,-4-1-11 16,1-2 11-16,-1-1 11 0,-3 7-3 0,-3-3 0 0,-1 3-8 0,1-3 10 15,-4 6-10-15,-4-3 10 16,-3-4-10-16,3 7 0 0,1 0 0 0,-4 0-11 0,-1 0-11 0,1 7-2 15,0-4-1-15,0 6 0 0,-4-3 4 0,1-3 1 16,-1 7 0-16,1-4 0 0,-5 0 51 0,5 1 10 0,-1 2 3 0,1-3 0 16,-1 1-36-16,0 2-8 15</inkml:trace>
  <inkml:trace contextRef="#ctx0" brushRef="#br0" timeOffset="201434.815">21318 8404 1166 0,'7'3'49'15,"0"7"-39"-15,1-4-2 0,-1-3 0 16,0 0 0-16,0 0 0 16,0 1-38-16,-4-1-8 0,4 0-2 0,0-3 0 15,0 3-8-15,-7-3-3 0,4 3 0 0,3-3 0 0,-7 0 51 0,7 3 0 0,-7-3 0 0,0 0 9 16,4-3 71-16,3-3 13 0,-4 3 3 0,1-4 1 16,-1 1-23-16,1 3-5 0,-1-6-1 0,-3 2 0 15,4-2-16-15,-4 6-3 0,-4-4-1 0,4-2 0 16,0 0-20-16,0 6-5 0,-3-7-1 0,3 1 0 15,-4-1-3-15,1 1-1 0,3 0 0 0,0-4 0 16,-4 0-18-16,4 1 0 0,0-7 0 0,0 7 0 16,4-4-24-1,-4 3-9-15,3-2-2 0,-3 2 0 16,4-3-8-16,-1 1-1 0,-3-1-1 0,4 7 0 0,-1-1 45 0,1 1 0 0,-1 6 0 0,1-4 10 16,-1 1 20-16,5 3 4 0,-5-3 1 0,1 3 0 15,-1-1-23-15,1 1-4 0,3 3 0 0,-4 0-8 16,1 0-17-16,3 0-11 0,0 0-1 0,0 3-1 15,0 1-22-15,0-1-5 0,0 0-1 0,0 0 0 16,-3 0-31-16,-4-3-7 0,7 3 0 0,0 0-1 16,-4 4-42-16,4-4-8 0,-3 6-1 0</inkml:trace>
  <inkml:trace contextRef="#ctx0" brushRef="#br0" timeOffset="202500.96">21946 7962 1630 0,'0'0'36'0,"0"0"7"0,0 6 1 0,4 1 3 0,-1 2-38 15,1 0-9-15,-1-2 0 0,-3 2 0 0,4-6 0 0,-4 7 0 0,3 2-12 0,-3-2 12 31,4-1-41-31,0-3-1 0,-4-6 0 0,0 10 0 0,0-4 42 0,0 3 0 0,3 1 0 0,-3-1 0 16,0 4 23-16,0-4 6 0,0-6 2 0,0 7 0 16,-3-1-15-16,3 0-4 0,0 4 0 0,0-4 0 15,0 1-2-15,-4-4-1 0,0 3 0 0,1 1 0 16,3-4 12-16,0 0 3 0,0-6 0 0,-4 10 0 16,1-4-4-16,-1 4-1 0,1-1 0 0,3-6 0 15,0-3-19-15,-4 9 0 0,1-2 0 0,3-7 0 16,-4 3 0-16,4-3 0 0,-3 12 0 0,3-12-9 15,-4 7 9-15,4-7 0 0,-3 6 0 0,3-6 0 0,0 0 0 16,0 0 0-16,0 0 0 0,-4 6 0 16,1 1 0-16,3-7 0 0,0 0 0 0,0 0 0 15,0 0 0-15,0 0 8 0,0 0-8 0,0 0 0 0,0 0 16 0,0 0-2 16,0 0 0-16,0 0 0 0,0 0-2 0,0 0-1 16,0 0 0-16,0 0 0 0,0 0-11 0,7-4 0 15,-4 4 0-15,4-3 8 0,-3 0-8 0,3-3 0 16,-4 3 0-16,4 0 0 15,-3-1 0-15,3 1 0 0,0 3 0 0,-3-3 0 16,3-3 0-16,0 6-11 0,0-10 11 0,0 10-8 0,3-3-4 0,-3-3 0 16,-3 3 0-16,3-3 0 0,0 6 0 0,-7 0 0 15,4-3 0-15,3 3 0 0,0-7-7 0,0 7-1 0,3-3-1 0,4 3 0 16,-3-6 21-16,0 6 0 16,3-3 0-16,-4 0 0 0,4-1 0 0,-3 4 0 0,0 0-9 0,-1 0 9 15,-3 0 0-15,4 0 0 0,3 4 0 0,-3-1 0 16,-4 0 0-16,0 6 0 0,0-2 0 0,-4-4 0 15,1 6-16-15,3 0-5 0,-7 1-2 0,3 2 0 16,1-2 11-16,-4-1 1 0,3 1 1 0,1-4 0 16,-1 0 10-16,-3 4 0 0,0-1 0 0,0 4 0 15,0-4-12-15,0-6-1 0,0 6 0 0,-3 1 0 16,3-1-10-16,0 1-1 0,-4-4-1 0,4 3 0 16,0-9-35-16,0 0-6 15,0 0-2-15,0 0 0 0,0 0-9 0,0 0-3 16,0 7 0-16</inkml:trace>
  <inkml:trace contextRef="#ctx0" brushRef="#br0" timeOffset="202968.71">22507 8254 1892 0,'-3'18'40'0,"3"-8"8"0,0-1-39 0,0 1-9 0,0-1 0 15,3 1 0-15,1-1 9 0,-1 0 0 0,-3 1 0 0,0 2 0 31,4-2-30-31,-4-1-7 0,3 0 0 0,1 1-1 16,3-1-43-16,-4 1-9 0,1-4-2 0,-1 3 0 0,5-2 54 0,-5-1 10 0,1 0 3 0,3-3 0 16,-4 0 32-16,4 1 6 0,-7-4 2 0,4 3 0 15,3 0 3-15,0 0 1 0,-7-3 0 0,7 3 0 16,0 0-16-16,0 0-4 0,0-3 0 0,0-3 0 16,0 0-8-16,0 0-11 0,0 0 3 0,0-3 0 15,0 2-16 1,1-5-4-16,2 3 0 0,-6-4 0 0,3 1 4 0,0 3 0 0,0-4 0 0,0 1 0 15,-4-1 12-15,4 1 4 0,0 0 0 0,1-1 0 16,-5-2-20-16,4 2-3 16,-3 1-1-16,-1 0 0 0,-3-1 7 0,4 1 1 0,-4-1 0 0,3 1 0 15,-3 6 12-15,0-4 4 0,0 7 0 0,0-9 0 16,-3 6-20-16,3-3-3 0,0-4-1 16</inkml:trace>
  <inkml:trace contextRef="#ctx0" brushRef="#br0" timeOffset="204250.327">23167 8197 1373 0,'-7'10'39'0,"0"-4"9"0,0 3-39 15,0-2-9-15,0-1 0 0,0 3 0 16,0-2-40-16,-4-4-11 0,7 6-1 0,-3 0-1 16,-3-2-15-16,-1-4-4 0,4 9 0 0,-3-5 0 0,-1-1 58 0,0 3 14 0,1-2 0 0,3-1 0 15,-4 0 74-15,4 0 18 0,-3 4 3 0,-1-4 1 16,4 0-36-16,0-2-6 0,3-1-2 0,-3 3 0 15,-3-3-52-15,3 6 0 0,-4-9-8 0,4 10 0 16,0-4-4-16,3-3 0 0,-3 4 0 0,0-1 0 16,4-3 12-16,3-3 0 0,-7 6 0 0,7-6 0 15,0 0-28-15,-4 7-3 0,4-7-1 0,0 0 0 16,-7 6 32-16,4 0 0 0,-1 0 0 0,4-6 0 16,0 0 0-16,0 0 0 0,0 0 0 0,0 0 0 0,0 7 20 0,0-7 9 15,0 0 3-15,0 0 0 16,0 0-52-16,0 0-9 0,4 6-3 0,-4-6 0 15,7 0 52-15,0-3 9 0,0-4 3 0,0 4 0 0,-4-3-20 0,4 3-3 16,-3-3-1-16,-1 3 0 0,5-4-8 0,-1 4 0 16,-4-3 0-16,4 0 0 0,-3-1 0 0,3-2-11 15,0-1 3-15,-4 7 0 0,4-3 8 0,-3-3 0 16,3 6 0-16,-4-4 0 0,5 1 0 0,-5 0 0 16,4 3 0-16,-3-4 0 0,3 1 0 0,0 0 8 15,0 0-8-15,-4-1 11 0,4 4-11 0,-3-3 0 0,-1 0 0 16,1 2 0-16,-4 4 0 0,3-6 0 0,-3 6 0 0,0-6 0 15,4 3 0-15,-4 3 12 0,0 0-12 0,0 0 12 16,0-7 0-16,0 7 0 0,0 0 0 0,0 0 0 16,0 0 0-16,0 0 0 0,0 0 0 0,0 0 0 15,0 0-12-15,0 0 0 0,0 0 0 0,0 0-11 16,0 0 11-16,0 0 0 0,0 0 0 0,0 0 0 16,0 0 0-16,0 0 0 0,0 0 0 0,7 7 0 15,-3-4 0-15,-1 6 0 0,1-2 0 0,-4-7 0 16,3 6 0-16,1 0 0 0,-1-3 0 0,4 4 0 15,-3-4 0-15,-1 3 0 0,1 0 0 0,-1 0 0 16,-3 1 0-16,4-1 0 0,-4 3 0 0,0-2 0 16,0 2 28-16,0 0 7 0,0 1 1 0,0-1 1 15,-4 7-25-15,1-3-4 0,-1-1-8 0,4 1 11 0,-3 2-11 16,-1 1 0-16,1-4 0 0,-4-2 0 16,3 6 0-16,-3-4 0 0,0 4 0 0,0-1 0 0,3 1 12 15,-3-3-4-15,0-1 0 0,0 1 0 0,0-1 4 0,0 7 0 16,-3-9 0-16,3 2 0 15,0 1 16-15,-1-4 3 0,5 4 1 0,-4-4 0 16,0-3-20-16,7-6-4 0,0 0-8 0,-7 7 12 16,7-7-12-16,0 0 8 0,0 0-8 0,0 0 0 0,0 0 0 0,0 0 0 15,0 0 0-15,0 0-10 16,0 0-33-16,-4-7-6 0,4-2-2 0,-3 3 0 16,3-4-10-16,3 1-3 0,-3 2 0 0,0-2 0 15,4-3-4-15,-4 2-2 0,3 1 0 0</inkml:trace>
  <inkml:trace contextRef="#ctx0" brushRef="#br0" timeOffset="204849.972">23608 8316 1693 0,'-14'16'35'0,"10"-10"9"16,-3 1-35-16,4-1-9 0,-4 0 0 0,0 0 0 15,-1 1 0-15,-2 2 0 0,-1 0 0 0,1 1 0 16,-1-1-40-16,-3 4-4 0,3-4-1 0,-3-2 0 16,4 2-163-16,-4 0-32 0,0-2-6 0,3-1-2 15,0 3 176-15,1-2 36 0,-1-1 6 0,-3 0 2 16,4 3 128-16,2-2 25 0,-2-4 6 0,3 3 1 0,7-6-50 0,-7 3-10 16,0 4-1-16,3-4-1 15,4-3-42-15,0 0-9 0,0 0-2 0,0 0 0 0,0 0-25 0,0 0-6 0,0 0-1 0,0 0 0 31,4 0-30-31,3 0-7 0,0-3 0 0,0-4-1 0,3 7 25 0,1-9 4 16,0 6 2-16,3-4 0 0,0-2 22 0,-4 6 13 0,5-3-1 16,-1-1-1-16,0 1-11 0,0 0 8 0,0-4-8 0,0 4 8 15,4-3-8-15,-4 3 0 0,0-4 0 0,0 1 0 16,0-1 0-16,0 1 0 0,0-1 0 0,-3 1 0 16,0 0 0-16,-1 2 0 0,1 1 0 0,-4 0 0 15,0 0 27-15,0-4 13 0,-4 4 2 0,5 0 1 16,-8-1-15-16,0 7-4 0,0-6 0 0,0 6 0 15,-4-6 13-15,0 3 3 0,1-4 0 0,3 7 0 16,-7-3-28-16,0 0-4 0,0-3-8 0,-4 6 11 16,4 0-11-16,-3-3 0 0,-1-4-12 0,0 7 12 15,1 0-84-15,-4 0-10 0,3 0-2 0,-3 0 0 16,-4 7 16-16,4-4 2 0,-7-3 1 0</inkml:trace>
  <inkml:trace contextRef="#ctx0" brushRef="#br0" timeOffset="-214572.103">24793 7959 1545 0,'-14'6'32'0,"0"0"8"0,3 1-32 0,-3-1-8 0,4-6 0 0,-4 9 0 16,3-2 30-16,0-4 4 0,1 3 1 0,-1-3 0 15,-3 3-20-15,4 4-4 0,-5-4-1 0,5 0 0 16,-4 1-10-16,3-4-11 0,-3 3 3 0,0 0 0 16,0 4 8-16,0-1 0 0,0 4 0 0,0-1 0 15,3 1 22-15,-3 3 0 0,3-4 0 0,1 4 0 16,-1-4-2-16,4 1-1 0,0-4 0 0,0 4 0 0,0-4-11 0,3 4-8 16,-3-4 12-16,4 4-12 0,-1-4 12 0,1 7-12 15,-1-4 12-15,4 1-12 0,0-4 0 0,0 1 0 16,0-1 0-16,0 0 0 15,4-2 0-15,-1-1 0 0,1 0 0 0,3-6 0 16,0 0-20-16,0 0-8 0,4 0-2 0,-1 0 0 16,1-6 20-16,3 3 10 0,0-3-10 0,0-4 10 15,4 4-12-15,-4-3 3 0,3 2 1 0,-3-2 0 0,4-1 8 0,0-2 0 16,-1 2 0-16,5 1 0 0,-5 0 0 0,1-1 0 0,0-2 0 16,-1-1-8-16,1 1-8 15,-4 2 0-15,0 1-1 0,4-1 0 16,-4-5-16-16,0-1-3 0,0 4-1 0,-3-4 0 0,-1 6 13 0,1 1 4 0,-1 0 0 0,-3-1 0 15,4 1 20-15,-4-1 0 0,4 1 0 0,-8 0 0 16,4 2-14-16,-3-2 2 0,-4-1 0 0,3 4 0 16,-3 6-8-16,0 0 0 0,0 0-1 0,0 0 0 15,-3-3 21-15,-4-3 0 0,7 6 0 0,-4-3 0 16,-3-4 0-16,7 7 0 0,0 0 8 0,0 0-8 16,0 0-31-1,-7 0-11-15,7 0-2 0,-7 0-1 0,0 0-16 16,7 0-3-16,-7 0-1 0,0 10 0 0,0-4 36 0,3-3 7 0,-3 7 2 0,4-4 0 15,3-6 20-15,-7 3 0 0,-1 6 12 0,5 1-4 16,-1-1-8-16,4 1 0 0,-3-1 0 0,3 0 0 16,-4 4 32-16,4-4 12 0,0 10 1 0,0-3 1 0,0-4 11 15,0 4 3-15,0 3 0 0,4-3 0 0,-1-1-45 16,1-2-15-16,3 6 9 0,-3-4-9 0,3-2 0 0,0 6 0 16,0-7 0-16,3 1 0 0,-3-1 0 0,0-2-11 15,0 2 11-15,4-2-12 0,0-1 12 0,-1 0 0 16,1 7 8-16,-1-3-8 0,5-1 0 0,-1-5 9 15,0 2-9-15,-4-3 0 0,4 0 10 0,-3-2-10 16,3-1 8-16,0 0-8 0,4 0-11 0,-4-3-7 16,7 0-2-16</inkml:trace>
  <inkml:trace contextRef="#ctx0" brushRef="#br0" timeOffset="-213557.814">25890 8012 1578 0,'-3'10'44'0,"3"-1"12"16,3-3-45-16,1 4-11 0,3-1 0 0,-4-3 0 16,5 4-11-16,2-7-4 0,-3 0-1 0,4 0 0 15,3-3-8-15,-4 0-1 0,1-3-1 0,0 3 0 16,3-3 18-16,0 0 8 0,0 3-8 0,0-6 8 15,0 2 0-15,0 1 0 0,0-3 9 0,-3 0-9 16,0-4 0-16,3 4 0 0,0-3 0 0,-4-4 0 16,1 4 0-16,-4-7 0 0,0 7 0 0,0-1 0 15,0 1 0-15,-3-1 13 0,3 4-4 0,-4-3-1 16,1 2 31-16,-4-2 5 0,3 0 2 0,-3-1 0 16,0 1-16-16,-3-1-3 0,3 1-1 0,-4 0 0 15,1-1-14-15,-1 7-4 0,-3-6 0 0,4-1 0 0,-4 4-8 0,-4 0 0 0,0-4 0 16,1 7 8-1,-4-3-8-15,-4 6-17 0,0-3 4 0,4 3 1 0,-7 0 12 0,4 3 0 0,-8 0 0 16,0 3 0-16,0 4 29 16,1-1 9-16,3 4 2 0,-4-1 0 0,0-2-21 0,4 8-4 0,0-2-1 15,3 3 0-15,1-3-3 0,2-1-1 0,1 4 0 16,0 0 0-16,4 0-10 0,-1-1 0 0,1-5 0 0,-1 3 0 16,4-1 0-16,3 1 0 0,1 0 0 0,-1-1 0 15,4 4 0-15,0-3 0 16,4-4-11-16,3 4 11 0,-4 0-12 0,4-4 2 0,4 1 1 0,-4-4 0 15,4 1-5-15,-4-1-1 0,3 4 0 0,1 2 0 16,-1-2-23 0,1-4-5-16,0 1-1 0,3-1 0 0,0 1-36 0,0-4-7 15,0-3-1-15</inkml:trace>
  <inkml:trace contextRef="#ctx0" brushRef="#br0" timeOffset="-213005.292">26437 7931 1948 0,'-14'9'55'0,"7"-3"13"0,-4-2-55 0,1-1-13 0,-1 3 0 0,-3-3 0 16,4 0 0-16,-1 0 0 0,4 0 0 0,-4 1 0 16,4-1-31-16,-3 0-9 0,-1 0-1 0,4-3-1 15,-4 0-14-15,11 0-2 0,-7 9-1 0,0-9 0 16,0 7 47-16,0-4 12 0,0 6 0 0,0 1 0 15,0-1 42-15,0 4 10 0,4-1 3 0,-1 1 0 16,0-1-35-16,1-2-8 0,3-1 0 0,-4 0-1 16,8 1-11-16,-4-4-16 0,3 4 4 0,5-7 1 15,-1 6-15-15,0-3-3 0,0-3-1 0,0 4 0 16,0-1 8-16,3-6 2 0,1 0 0 0,-4 0 0 16,4 0 20-16,3-3 0 0,-4 0 12 0,1-4-4 15,-1 7-35-15,1-3-7 0,0-3-2 0</inkml:trace>
  <inkml:trace contextRef="#ctx0" brushRef="#br0" timeOffset="-212475.591">26698 8263 1849 0,'-7'6'38'0,"4"-3"10"16,3-3-38-16,-7 10-10 0,7-10 0 0,0 0 0 15,0 0 16-15,0 0 2 0,0 0 0 0,0 0 0 16,0 0-18-16,0 0 0 0,0 0-13 0,0 0 5 15,7-3-30-15,0-4-6 0,-4 4 0 0,4-3-1 0,0-3 30 16,-3 6 7-16,3-7 8 0,0-2-13 0,0-1 21 0,0 0 4 0,0-5 0 16,0 2 1-16,4-6-4 0,-1 3-1 0,-3 0 0 0,4 1 0 15,0-1-8-15,-4-3-17 0,3 0 4 0,-3 3 1 16,0 0 0-16,0 0 1 0,-3 1 0 0,-1 2 0 16,1 0 1-16,0 1 0 0,-1-4 0 0,1 9 0 31,-1-2-28-31,1 2-6 0,-4 1 0 0,3 3-1 15,1 0 5-15,-4 6 2 0,0-7 0 0</inkml:trace>
  <inkml:trace contextRef="#ctx0" brushRef="#br0" timeOffset="-212087.751">27217 8109 2044 0,'0'7'86'16,"0"2"-69"-16,3-6 13 0,-3 7 2 0,4-1 1 0,-4 7 0 15,3-4-42-15,-3 1-9 0,4-4-2 0,-4 4 0 32,0-1-36-32,3-2-8 0,-3-1-2 0,0 1 0 15,0 2 22-15,-3-3 4 0,-1 1 0 0,1 2 1 0,-1-2 23 0,1 2 4 0,-1-2 0 0,-3-1 1 16,4 1 11-16,-1-1 0 0,1-3 0 0,-4 4 0 31,7-10-171-31,0 0-32 0</inkml:trace>
  <inkml:trace contextRef="#ctx0" brushRef="#br0" timeOffset="-211863.349">27358 7761 2253 0,'3'10'95'15,"5"-4"-76"1,-1 0-9-16,-4 1-2 0,4-1 0 0</inkml:trace>
  <inkml:trace contextRef="#ctx0" brushRef="#br0" timeOffset="-204190.824">26871 7818 418 0,'0'0'8'0,"0"0"3"16,0 0-11-16,0 0 0 0,0-6 0 0,0-1 0 16,0 1-21-16,0 0-7 0,0-4 0 0</inkml:trace>
  <inkml:trace contextRef="#ctx0" brushRef="#br0" timeOffset="-204039.227">26808 7733 1159 0,'0'0'48'0,"0"0"-38"16,7 0-10-16,0-3 0 0,3-3-12 0,1 6 12 31,-1-3-31-31,1-4 2 0,3 1 0 0,0 0 0 16,-3 0-23-16,3-1-5 0,0 1-1 0,0 0 0 15,-3 3 2-15,-1-1 1 0,4-2 0 0,-6 6 0 16,-1 0 19-16,-4-3 3 0</inkml:trace>
  <inkml:trace contextRef="#ctx0" brushRef="#br0" timeOffset="-199873.376">28081 7931 1652 0,'0'9'34'0,"0"1"9"0,0-1-35 0,0 0-8 0,0-2 0 0,4-1 0 16,-4-3-24-16,0 6-6 0,3 1-2 0,-3-1 0 16,0-3 32-16,0 4 0 0,0-4 0 0,4 4 0 15,-4-4 0-15,0 0 0 0,0-6 0 0,-4 10 0 16,4-1 25-16,-3-3 11 0,3-6 3 0,-4 10 0 15,1-1 1-15,-1 0 0 0,1 1 0 0,-1 6 0 16,0-4-21-16,1-3-4 0,3 4-1 0,-4 0 0 16,4-1-14-16,0-3 8 0,-3 4-8 0,3-4 0 15,0 1-36-15,0-1-14 0,0 1-2 0,-4 5-1 0,4-5 32 16,-3-7 6-16,-1 9 2 0,1-5 0 16,-1 2-17-16,-3-3-3 0,4-2-1 0,-4 2 0 15,3-3-37-15,4-3-7 0,-7 6-2 0</inkml:trace>
  <inkml:trace contextRef="#ctx0" brushRef="#br0" timeOffset="-199641.163">27894 8210 1649 0,'18'3'69'0,"3"-3"-55"16,0-3-2-16,7 0 0 0,4-1 0 0,0-2 0 16,3 0-27-16,4-7-5 0,0 1-2 0</inkml:trace>
  <inkml:trace contextRef="#ctx0" brushRef="#br0" timeOffset="-197960.154">29104 7598 1364 0,'-14'10'57'16,"-4"-4"-45"-16,4-3 0 0,-3 7 0 0,-1-4 0 16,4 3 0-1,0 1-52-15,0-1-9 0,0 0-3 0,-1 1 0 0,1-1 29 0,4 4 6 0,-4-1 1 0,3-2 0 16,1 5 25-16,-1-2 6 0,0 3 1 0,4-4 0 15,0 1-26-15,0-4-5 0,0 7-1 16,7-16 0-16</inkml:trace>
  <inkml:trace contextRef="#ctx0" brushRef="#br0" timeOffset="-197659.962">29379 7708 1796 0,'-17'13'40'0,"-1"-1"8"0,-3-2 1 0,0-1 1 15,0 7-40-15,3-4-10 0,0 1 0 0,1-1 0 16,3 1-145-16,-1-1-31 0</inkml:trace>
  <inkml:trace contextRef="#ctx0" brushRef="#br0" timeOffset="-196653.474">29552 8044 1455 0,'0'0'61'15,"-3"6"-49"-15,3-6 7 0,-4 6 1 0,1 0 0 0,3-6 0 16,0 10-20-16,0-10 0 0,-4 6 0 0,1 0 0 16,3 4 0-16,-4-1 0 0,4-3 0 0,-3 4 10 15,3-1-10-15,0-2 12 0,0-4-12 0,0 6 12 16,0 0 24-16,0 1 4 0,0-4 2 0,0 4 0 16,0-10-23-16,0 9-5 0,0-3-1 0,0 4 0 15,0-4-13-15,0-6 0 0,0 0 0 0,0 0 0 16,0 0 0-16,0 0 0 0,3 9 0 0,4-2 0 15,-3-1 12-15,-4 0 0 0,0-6 0 0,3 3 0 16,-3-3 8-16,0 0 0 0,0 0 1 0,0 0 0 16,0 0-21-16,4 7 0 0,-4-7 0 0,0 0 0 15,0 0-30-15,0 0-7 0,0 0-2 16,0 0 0-16,0 0-12 0,0 0-2 0,0 0-1 0</inkml:trace>
  <inkml:trace contextRef="#ctx0" brushRef="#br0" timeOffset="-189832.867">29496 7542 1952 0,'3'3'56'0,"4"0"11"16,4 0-54-16,-4 4-13 0,7-4 0 0,-7 0 0 15,4-3-36-15,-1 0-11 0,-3 0-1 0,0 0-1 16,-7 0-50-16,0 0-9 0,0 0-3 0,0 0 0 16,0 0 72-16,0 0 15 0,0 0 2 0,0 0 1 15,0 0 110-15,-7 9 23 0,0-6 4 0,0 4 0 16,7-7-12-16,0 0-2 0,-3 3-1 0,3-3 0 0,-7 6-65 0,3-3-14 15,1 0-2-15,-1 7-1 0,4-1-19 0,4-3 8 16,-4-2-8-16,7 5 0 0,-4-3 0 0,4 1 0 0,-3-4-12 0,3 3 3 31,-7-6-18-31,0 6-3 0,0-6-1 0,0 6 0 0,0 4 14 0,-7-1 2 0,3 1 1 16,-3 2 0-16,0-2 14 0,0 2 0 16,-3-2 9-16,-1 5-9 0,0 1 15 0,-3-4-3 0,4 7-1 0,3-3 0 15,0 0 16-15,-1-4 3 0,8 7 1 0,0-3 0 16,0 2-7-16,8-2 0 0,-5 0-1 0,4 3 0 15,4-1-23-15,-4 1-8 0,3 0 0 16,4 0 0-16,-3-3-8 0,3-4 0 0,-3 1-1 0,-4-4 0 16,0 4 3-16,0-4 1 0,-4 0 0 0,1 1 0 15,-1 6-35-15,-3-4-6 16,-3-3-2-16,-4 4 0 0,0 0 16 0,0-1 2 16,0 1 1-16,0-1 0 0,-4 1 52 0,4-1 10 0,4-2 3 0,-5 5 0 15,5-5 37-15,-1 2 8 0,1-2 2 0,3-1 0 16,0 1-56-16,3-1-11 0,1 0-8 0,-1 1 9 15,1 2-9-15,3-2 0 0,0-1-10 0,-3 0 10 16,-1 7-38-16,1-6-2 0,-1-4 0 16,1 0 0-16,-4 4 7 0,0-4 1 0,-4 0 0 0,4 3 0 15,0-2 32-15,0 2 0 0,0 1 12 0,0-1-3 16,0-6 7-16,0 6 2 0,0-9 0 0,0 0 0 16,0 0-18-16,0 0 0 0,0 0 0 0,0 0 0 15,0 0-11-15,0 0 11 0,0 0-12 0,4 7 12 16,3-7 0-16,0 0 0 0,0 0 0 0,0 0 0 15,0-7 0-15,0 7-12 0,0-3 12 0,0-3-13 16,0 3 1-16,0-3 0 0,0-1 0 0,0 4 0 16,0 0-20-16,-3 0-3 0,3 3-1 0,0 0 0 0,0-3 36 0,0 3 0 15,0 0 0-15,0-3 0 16,4 0 0-16,3-4-10 0,0 4 10 0,0-6-12 0,7 3 12 0,4-4 0 0,0-2 0 16,-1 2 0-16,5 1 0 0,-1-1-8 0,0 1 8 0,-3 0-8 15,0-1-1-15,-4 1 0 16,-4 2 0-16,1 1 0 15,0 0-37-15,-4 3-7 0,-4-3-2 0,-3 2 0 16,0 4-58-16,-3-3-12 0,-4 3-3 0,0 0-212 0,0 0-42 0</inkml:trace>
  <inkml:trace contextRef="#ctx0" brushRef="#br0" timeOffset="-188237.689">30388 8323 1728 0,'-7'12'36'0,"-3"-2"8"0,3 2-35 0,3-2-9 0,1-1 0 0,-1 0 0 31,4 1-40-31,0-1-9 0,0-6-3 0,0 7 0 16,0-10-9-16,0 9-3 0,0-9 0 0,4 6 0 0,-1-2 36 0,-3-4 6 0,0 9 2 0,0-3 0 15,0-6 68-15,0 10 15 0,0-10 2 0,4 6 1 16,-4 0 2-16,0-6 1 0,0 0 0 0,0 0 0 16,0 0-54-16,3 3-15 0,4-3 0 0,-3 0 0 15,-1-3-11-15,4-3-7 0,-3 0-2 0,3-1 0 16,0-2 20-16,-4 0 0 0,5-4 0 0,-1-3 0 16,-4 7 0-16,4-4 0 0,4-2 0 0,-4 2 0 15,0-3 0-15,0 4 0 0,0-4-8 0,0 1 8 16,4-1 0-16,-1-3 0 0,-3 0 0 0,4 4 0 15,-1-4 0-15,1 0 0 0,3-3 0 0,-3 0 0 16,-1 3-29-16,1 0-3 0,3 1 0 0,-3-1 0 16,3 0 18-16,-4 0 3 0,-3-3 1 0,4 13 0 0,-1-10 10 0,1 10-8 15,0-4 8-15,-4 1-8 16,3 2 8-16,1-2 0 0,-1 2 8 0,1 4-8 0,0 0 0 0,-4 2-8 16,7-2 0-16,-4 6 0 15,1 0 8-15,3 0 0 0,-3 0 0 0,-1 6 0 0,1-2 0 0,-1-1 11 16,1 0-3-16,0 3 0 15,-1 0-8-15,4 1 0 0,-3-1 0 0,-1 3 0 0,5 1 0 0,-5-1 0 16,1 1 0-16,-4-1 0 16,0 7 0-16,0-4-11 0,0 4 3 0,-4 3 0 0,1-4 19 0,-1 4 4 0,1 0 1 15,-4 0 0-15,4 0 20 16,-4 6 5-16,0 0 1 0,0 0 0 0,0-3-21 0,0-3-4 0,0-1-1 0,0 8 0 16,0-4-16-16,3-1 10 15,-3-2-10-15,4 0 8 0,-4 0 1 0,3 3 0 0,-3-3 0 0,0-1 0 16,4 4 11-16,-4-6 3 0,0 0 0 0,3-4 0 15,-3 4-10-15,4 0-1 0,-4-4-1 0,3 1 0 16,1-1-11-16,-4-2 0 0,3-1 0 0,-3-3 0 16,4 1-13-16,-4-7-5 0,0 0-1 0,0 0 0 15,3 6 19-15,1 0 0 0,-1-3 0 0,-3-3 0 16,4 10 0-16,-4-10 0 0,7 0 0 0,-3-3 0 16,-1-4-21-16,4-2-1 0,-3 3 0 0,3-4 0 15,0-2 1-15,0 2 0 0,0-5 0 0,0-1 0 16,3-3 21-16,-2 7 0 0,2-7-9 0,1 3 9 15,-1-3 0-15,1 0 0 0,-1-2 0 0,1 2 0 16,0 0 0-16,-1 0 0 0,4 3 0 0,-3 1 0 0,-1-1 0 16,1 4 0-16,-4-4 0 0,4 6 0 0,-1-2 0 0,-3-1 8 15,4 4-8-15,0-7 0 0,-1 7 0 0,1-1 0 16,-1 1 0-16,1-4 0 0,3 1 0 16,-3-1 0-16,-1 4 0 0,1 3 0 0,3-4 0 0,3 4 12 15,-6-3-3-15,3 6-1 0,-3-4 5 0,3-2 1 16,-4 6 0-16,5-4 0 0,-1 1-14 0,-4 3 0 15,4 0-12-15,-3 0 12 0,0 3-10 0,-4-3 10 16,0 3-8-16,0 3 8 16,0 0 8-16,0 3 8 0,-4 0 0 0,4 1 1 0,0 2 7 0,-3-6 2 0,-1 7 0 15,5-1 0-15,-5 7-14 0,4-7-4 0,-3 7 0 16,3-4 0-16,0 1-8 0,0 3 0 0,0-1 0 0,0 1 0 16,4-4 0-16,-4 10 0 0,0-6 8 0,-4 0-8 15,4 3 20-15,0-4-2 0,-3 4 0 0,-1 0 0 16,-3 6-2-16,0-6 0 0,4 0 0 0,-4-1 0 15,-4 7 4-15,4-6 0 0,0-3 0 0,-3 3 0 16,3 0-4-16,-4-4 0 0,4 4 0 0,0-3 0 16,-3-4-3-16,3 7-1 0,0 0 0 0,0-3 0 15,0-1-12-15,0-2 0 0,0-4 0 0,0 1-10 16,-4-1-11-16,4-9-3 0,0 0 0 0,0 0 0 16,0 0-33-16,4 6-7 15,-4-6-2-15,7 0 0 0,-7 0-19 0,3 0-4 16,4 0-1-16,-3-6 0 0</inkml:trace>
  <inkml:trace contextRef="#ctx0" brushRef="#br0" timeOffset="-187614.4">32135 7523 1897 0,'0'9'41'0,"0"-2"9"0,0 2 2 0,3 1 2 15,1-1-43-15,-1 4-11 0,4-1 0 0,0 4 0 16,4-1-21-16,-1-2-7 0,-3 6 0 0,1-7-1 16,2 4-63-16,-3-3-12 0,4 2-2 0,-4-2-1 15,0 2 28-15,3-2 6 0,-3 3 1 0,1-4 0 16,-1 1 99-16,0-1 20 0,0 1 4 0,0-1 1 0,0 1-13 0,-4-7-3 0,4 10 0 16,0-7 0-1,1 1-51-15,-5-1-10 0,4-6-3 0,0 7 0 16,-3-1-35-16,-1-3-7 0,1 1-2 0</inkml:trace>
  <inkml:trace contextRef="#ctx0" brushRef="#br0" timeOffset="-187241.401">32378 7442 2153 0,'7'31'44'0,"0"-22"12"0,0 7-44 16,0-3-12-16,7 8 0 0,0-5 0 15,1 3-79-15,2 0-17 0,4-7-4 0,0 7-1 16,1 0-72-16,-1 0-15 0,0-4-2 0</inkml:trace>
  <inkml:trace contextRef="#ctx0" brushRef="#br0" timeOffset="-159837.762">18217 7968 991 0,'0'0'20'0,"0"0"6"0,0 0-26 0,0 0 0 0,0 0 0 15,0 0 0-15,0 0 68 0,0 0 8 0,0 0 1 0,0 0 1 16,0 0-24-16,0 0-5 0,0 0-1 0,0 0 0 15,0 0-16-15,0 0-3 0,0 0-1 0,0 0 0 16,0 0 15-16,0 0 2 0,0 0 1 0,0 0 0 16,0 0 2-16,0 0 0 0,0 0 0 0,0 0 0 15,0 0-23-15,0 0-4 0,0 0-1 0,-3 7 0 16,-1-1-20-16,-3-3 0 0,4 6 0 0,-1 1 0 16,-3-4 0-16,0-3 9 0,0 7-1 0,0 2-8 15,-4-2 41-15,1-1 2 0,-1-3 0 0,1 7 0 16,-1 2-11-16,1 1-1 0,-1 0-1 0,0 0 0 15,1-4-12-15,6-3-2 0,-3 4-1 0,4-7 0 16,3-6-7-16,0 0-8 0,0 0 11 0,0 0-11 16,0 0 8-16,7 3-8 0,0-6 0 0,-4 0 0 15,4-6 9-15,0-7-9 0,4 4 0 0,-4-4 9 0,4 6-1 0,-4-8-8 16,0-1 12-16,0-3-4 0,0-6-8 0,0 6 12 16,0-3-12-16,0 0 12 15,-3-4-12-15,3 1 12 0,0 0-12 0,-4 3 12 16,1 0-12-16,3 3 0 0,-4-3 0 0,1 6 8 15,-1-6-8-15,-3 9 0 0,0-3 0 0,4 4 0 16,-8 2 0-16,4 4 0 0,0-7 0 0,0 7 12 0,4-1-12 0,-4 7 0 16,0 3 0-16,0 0 0 15,0 0 0-15,0 0 8 0,0 0-8 0,0 0 0 16,0 0 0-16,0 0 0 0,0 0 0 0,0 0 0 0,3 3 0 0,1-3 0 0,3 6 0 16,-3-2 0-16,3 11 0 0,0-5 0 0,3 2 0 15,-3 1 0-15,4-1 0 0,-4 4 0 0,4 3 0 0,-4-4 0 16,3 4 20-16,1 0 11 0,3 3 2 15,0 0 1-15,0-3-34 0,7 6-14 0,-7-3 1 0,4 0 0 16,0 3 13-16,-1-3 0 0,1 3 0 0,0-3-9 16,-1 3 9-16,-3-3 0 0,0-6 0 0,1 2 0 15,-1 1 0-15,-4-3 0 0,1 9 0 0,-4-6 0 16,3-4 0-16,-2 4 0 0,-1-3 0 0,0 0 0 16,0-4 0-16,0 1 0 0,-4 5 8 0,4-8-8 15,-3 2 0-15,3-2 0 0,0-1 0 0,-4-2-8 16,5-1-15-1,-1-3-2-15,-4 0-1 0,4-3 0 0,0-3-94 0,-3 0-18 16,3-3-4-16</inkml:trace>
  <inkml:trace contextRef="#ctx0" brushRef="#br0" timeOffset="-158236.432">18055 7043 661 0,'0'0'28'15,"0"0"-28"-15,0 0 24 0,0 0-1 0,0 0 0 0,0 0 0 16,0 0-15-16,0 0-8 0,0 0 8 0,0 0-8 16,0 0 54-16,0 0 6 0,0 0 2 0,0 0 0 15,-7 7 18-15,7-7 4 0,-7 3 1 0,0 3 0 16,0 0-33-16,0 1-8 0,-4-1 0 0,4 0-1 16,0-3-15-16,0 4-4 0,0-4 0 0,0 3 0 15,-4-3-12-15,4 6-2 0,0 1-1 0,-3-1 0 16,3 4 1-16,-4-1 0 0,1 1 0 0,-1 3 0 15,0-4 2-15,4-2 1 0,-3 2 0 0,-1 4 0 16,4-4 15-16,-3 1 4 0,2-1 0 0,1-2 0 16,4-1-11-16,-4 1-1 0,3-4-1 0,1 3 0 15,-1-6-9-15,4-3-2 0,0 0 0 0,4 10 0 16,-4-10-8-16,0 0 0 0,0 0 0 0,3 6 0 0,1-6 0 16,3 10-9-16,-7-10 9 0,7 0-13 0,0 0 13 15,0 0 0-15,4 6 0 0,-1-6 0 0,1-6-14 0,3 6 0 16,-4 0 0-16,5 0 0 0,-1-10 14 0,0 10 0 15,3-9-10-15,-2-1 10 0,-1 1 0 0,0-4-11 16,0 1 11-16,-4-4-8 0,1-3 0 0,0 0 0 16,-1 1 0-16,1 5 0 0,-4-6 8 0,0 1 0 15,0 2-9-15,0 0 9 0,-3 0 0 0,3-2 0 16,-4-1 0-16,-3 3 0 0,4-3 8 0,-1 1-8 16,1-1 8-16,-4 0-8 15,0-6 0-15,0 12 8 0,0-6-8 0,0 4 0 0,0-1 10 0,-4 4-10 16,1-1 12-16,-1 4-12 0,1-1 32 15,3 1-1-15,-4-1 0 0,4 7 0 0,0-3 13 0,0-3 2 0,0 5 1 0,0 1 0 16,4-3-47-16,-1 3 0 0,4-3-15 0,-3 3 4 16,3-4 11-16,0 4-8 0,0 0 8 0,0 0-8 15,0 3 8-15,0-3 0 0,0 3 0 0,0-3 0 16,-3 3 0-16,3 0 0 0,0 3 0 0,-7-3 0 16,0 0 0-16,3 6 0 0,1 0 0 0,-4 1 0 15,0-1 10-15,0 6 4 0,0-5 1 0,0 2 0 16,-4 7-6-16,1-4-1 0,3-2 0 0,-4 8 0 15,4-2-8-15,0 3 12 0,0-3-12 0,0 2 12 16,4-2-12-16,-1 3 0 0,-3-3 0 0,4-1 0 16,3 1 0-16,0 0 0 0,0-1-10 0,0-5 10 15,0-1-29-15,0 1 0 16,0-1 0-16,0 0 0 0,0-6-11 0,4 7-1 0,-4-1-1 0,0-2 0 16,0-4-43-16,-7-3-9 0,7 3-2 0,0-3 0 15,0 0-108-15,-3 0-23 0</inkml:trace>
  <inkml:trace contextRef="#ctx0" brushRef="#br0" timeOffset="-157650.592">18567 7078 2048 0,'-4'6'45'0,"1"4"10"0,-1-7 1 0,1 6 1 0,3 0-45 0,0-9-12 0,0 0 0 0,0 7 0 16,0-7 10-16,0 9 0 0,0 1 0 0,3 2 0 15,1-2-10-15,-1-1 0 0,1-3 0 0,-1 0 0 16,1 1-11-16,-4-7 3 0,7 6 0 0,-4-3 0 16,-3-3 8-16,7 0-12 0,-7 0 12 0,7 0-12 15,-3-3 12-15,3 3 0 0,0-3 10 0,0-3-10 16,0-1 0-16,0 1 0 0,0-3 0 0,-3 2 0 0,3 1 0 0,-4-3 12 16,1-1-3-16,-1 1-1 15,1-4 12-15,0 4 3 0,-1-7 0 0,-3 7 0 0,0-1 11 0,-3-2 2 16,3-1 1-16,-4 4 0 15,0-4-8-15,-3 1-1 0,4-1-1 0,-1-2 0 0,-3 5-15 0,4 1-2 16,-4-4-1-16,0 1 0 16,-4 2 7-16,4 4 2 0,-4-3 0 0,4 6 0 0,-7-1-18 0,4 1-11 15,-1 3 2-15,1 0 0 16,-5 7 9-16,1-4 0 0,0 3 8 0,0 3-8 0,-4-2 10 0,4 5-2 16,0 4-8-16,4 3 12 15,-4 3-12-15,3 0 0 0,-3-4 0 0,7 4 0 0,0-3 0 0,0-6 0 16,0 5-13-16,7 4 4 0,0-3 9 15,3 3 11-15,1-3-3 0,3-3 0 0,0 2-24 0,3 1-4 0,1 0-2 16,0-3 0-16,3-4 2 0,0-2 0 16,0-1 0-16,0-3 0 15,4 1-16-15,-1-4-4 0,-3 0 0 0,4-3 0 16,0-3-29-16,-4 3-7 0,3-6 0 0,1 2-1 16,3-5-97-16,-7 0-19 0,4-7-4 0</inkml:trace>
  <inkml:trace contextRef="#ctx0" brushRef="#br0" timeOffset="-157254.487">18927 7065 1892 0,'-29'32'40'0,"22"-17"8"15,-3-2-39-15,3 6-9 0,0 0 0 0,3-1 0 0,1 1 24 0,3 0 2 16,3 0 1-16,1 0 0 16,-1-1-27-16,1-2 0 0,-1 0 0 0,1-1 0 15,-1 1-25-15,4-6-1 0,0-1 0 0,0 0 0 16,4 1 2-16,0-10 0 0,-1 6 0 0,4-3 0 0,-3-3 24 0,-1-3 0 0,4-3 0 0,1 3 0 15,-1-7 12 1,0 1 0-16,0-7 1 0,0 7 0 0,0-7-5 0,0 0-8 0,-3 4 11 0,3-7-11 16,-3 0 8-1,3 3-8-15,-4-5 0 0,1 2 0 0,-1 0 0 0,5 0-14 0,-5 3 2 0,1 1 1 32,3-4-25-32,-4 0-4 0,-3 0-2 0,4-3 0 15,-4 7-22-15,0-4-5 0,0 0-1 0</inkml:trace>
  <inkml:trace contextRef="#ctx0" brushRef="#br0" timeOffset="-156913.403">19576 6946 2276 0,'7'16'96'15,"0"3"-77"1,0-4-6-16,3 4-1 0,-3 3 0 0,1 0 0 0,2-3-12 0,-3 0 0 0,4 6 0 15,-4-6 0 1,0 3-31-16,3-1-2 0,-3-2-1 0,1 6 0 16,2-6-14-16,-3 3-4 0,0-3 0 0,0-3 0 15,0-1 0-15,0-2 0 0,0-7 0 0,0 4 0 16,4-1-38-16,-4-9-8 0,0 0-2 0</inkml:trace>
  <inkml:trace contextRef="#ctx0" brushRef="#br0" timeOffset="-156659.09">19861 7106 2200 0,'-60'57'46'0,"39"-32"10"0,-3 0-45 0,-1 3-11 0,0 3 0 0,-3-3 0 16,3 4 22-16,1-7 2 0,-5 3 1 0,5 0 0 15,-1-3-45-15,-3 1-10 0,3-8-2 0,0 1 0 16,1 3-57-16,-1-6-12 0,4-4-3 0</inkml:trace>
  <inkml:trace contextRef="#ctx0" brushRef="#br0" timeOffset="-118595.841">26247 6959 1728 0,'0'0'36'0,"0"0"8"0,0 0-35 0,-4-7-9 0,4 7 0 0,0 0 0 16,0 0 37-16,0 0 6 0,0 0 1 0,0 0 0 15,0 0-36-15,0 0-8 0,0 0 0 0,0 0 0 16,-7 10 0-16,7-10 0 0,0 0-11 0,-3 6 11 16,3-3 0-16,0-3 0 0,-4 10 0 0,4-10 0 15,-3 9 0-15,3-9 0 0,0 0 0 0,0 6 0 16,-8 1 13-16,5-1 2 0,-1 3 0 0,1-2 0 15,-1-1 8-15,-3 0 1 0,7-6 1 0,-7 6 0 16,0 4 2-16,4-4 0 0,-4 3 0 0,0 1 0 16,-1-4-27-16,1-3 0 0,0 7 0 0,0-1 0 15,4 0 0-15,-1 1 0 0,1 6 0 0,3-1 0 16,0 4 0-16,0-3 0 0,0 3 0 0,0-1 0 16,3 1 0-16,-3 3 0 0,0-3 0 0,4 0 0 15,-4 0-22-15,0-7-10 0,3 7-1 0,1-3-1 16,-4-4-10-16,3 1-3 0,1-4 0 0,-1 0 0 15,-3-2-29-15,0-1-5 0,0-6-2 0</inkml:trace>
  <inkml:trace contextRef="#ctx0" brushRef="#br0" timeOffset="-95207.982">4374 7448 1933 0,'0'0'42'0,"-7"0"9"0,7 0 1 0,-7 0 4 0,7 0-45 0,0 0-11 0,-7 0 0 0,7 0 0 16,-7 3 23-16,7-3 2 0,-7 3 1 0,0 7 0 15,4-4-26-15,-4 6 0 0,-1-2 0 0,5-1 0 16,-4 7 0-16,0-4 0 0,3 4 0 0,1-3 0 15,-4 2 11-15,0 4-3 0,0-3-8 0,-4 3 12 16,0-1-12-16,1 4 11 0,-1 0-11 0,-3 3 10 16,4-6-2-16,-5 6 0 0,5 0 0 0,3-6 0 15,0 3 7-15,0 0 1 0,-4-3 0 0,8-7 0 16,-4 7-16-16,0 0 0 0,3-3 0 0,0-1-10 16,1 1 10-16,-1 0 14 0,1-1-3 0,-1 1-1 15,1-3-10-15,-1 2 0 0,1-5 0 0,-1 2-11 16,4 1 11-16,0-1 0 0,-3 1 0 0,-1-1-8 0,4 4 8 0,0-3 0 15,0-4 0-15,4 10 0 16,-4-7 0-16,3 1 0 0,-3-1 0 0,7 1 0 0,-3 0 0 0,3-7 0 16,0 3 0-16,0 1-8 0,0-1 8 0,7-3-12 15,-3-3 12-15,-1-3-12 0,-3 0-7 0,7 7-1 16,1-4-1-16,-5-3 0 0,1 0 11 0,3 6 10 16,-4-3-13-16,8 0 5 0,-4 1 8 0,0-1 0 15,-7 3 0-15,11 0 0 0,-4-3 0 0,4 1 0 16,3-4 0-16,0 3 0 15,-3-3-39-15,-4 0-5 0,3-3-2 0,1-1 0 16,-4 1-29-16,0 0-5 0,-3-3-2 0</inkml:trace>
  <inkml:trace contextRef="#ctx0" brushRef="#br0" timeOffset="-94795.955">3926 7859 1425 0,'4'-10'60'16,"-4"7"-48"-1,3-3 16-15,5 0 3 0,-5 2 1 0,8-2 0 0,-4 3-4 0,3 0-1 16,-3 3 0-16,7-3 0 0,1 3-27 0,2-3-12 16,-3 3 0-16,0 0 1 15,4 0-12-15,3 0-2 0,0 3-1 0,-3 0 0 16,7 0-54-16,-4 0-12 0,4 0-1 0,-1 0-1 15,4-3 34-15,1-3 6 0,-1 0 2 0,0 0 0 16,0-3 19-16,8-1 4 0,-8 1 1 0,4 0 0 16,-1-4-13-16,5 4-3 0,-12-3 0 0,8-1 0 15,-4 1 0-15,4 0-1 0,-11 5 0 0</inkml:trace>
  <inkml:trace contextRef="#ctx0" brushRef="#br0" timeOffset="-94411.985">4166 7413 1666 0,'0'0'36'0,"0"0"8"0,0 0 2 0,0 0 2 16,4-3-39-16,-1 0-9 0,4-3 0 0,0 6 0 0,1-3 0 0,2 3 8 16,1-3-8-16,-4-1 8 0,3 1 4 0,-3 0 0 15,0 3 0-15,4 0 0 0,0 0-29 0,-4 0-6 16,0 3-1-16,0 0 0 0,-4 1 13 0,-3-4 3 15,7 3 0-15,0-3 0 0,0 0-1 0,1 3 0 16,2-3 0-16,-3 3 0 0,0-3 9 0,4 0 0 0,-4 3 0 16,-4 0 0-1,-3-3-40-15,0 0-10 0,7 3-2 0,-7-3 0 16,8 7-12-16,-8-7-4 0,0 6 0 0</inkml:trace>
  <inkml:trace contextRef="#ctx0" brushRef="#br0" timeOffset="-93479.907">4914 7771 1288 0,'0'0'27'0,"0"0"5"0,0 9-32 15,0-3 0-15,-3 4 0 0,3-1 0 0,0-2 56 0,-4 2 5 0,4 0 1 0,0 1 0 16,-3-1-22-16,-1 1-5 0,1 5-1 0,-1-2 0 16,-3 6-34-16,3-4 0 0,4 4 0 0,-3 0 0 15,-1 0 0-15,1-4 0 0,-1 4 0 0,-3 3 0 16,4-6 0-16,-1 0 0 0,1 2-12 0,-4 1 12 16,3-3 0-16,1 0 16 0,-4-4-1 0,3-3-1 15,0 7 13-15,1-6 2 0,-1-1 1 0,1-3 0 16,-1 4-9-16,4-10-1 0,0 0-1 0,0 0 0 15,0 0-4-15,0 0-1 0,0 0 0 0,-3 6 0 16,3-6 8-16,0 0 2 0,0 0 0 0,0 0 0 0,0 0-12 0,0 0-1 16,3-3-1-16,1-4 0 15,-1 1-10-15,4 0 0 0,1-3 0 0,-1-1 0 0,0 1 0 0,3-7 0 16,1 7 0-16,3-1 0 16,0-2 0-16,4-1 0 0,-4 1 0 0,3-4 0 15,1 0 0-15,3 1 0 0,0-7 0 0,8 3 0 16,-12 0-9-16,8 3 9 0,0-2 0 0,-4-4 0 15,4 3 0-15,-4 3 0 0,-4-3 0 0,1 0 0 16,3 4 0-16,-7 2 0 0,4 1 0 0,-1 2 0 16,-2 1 0-16,-8-1 0 0,7 4 0 0,-4 0 0 15,4 0 0-15,-3-1 0 0,0 4 0 0,3-3 0 16,-4 6 0-16,-3 0 0 0,8 0 0 0,-8 0 0 0,0 0-9 16,0 0 9-16,0 6-13 0,0-3 5 0,3 4 8 0,-3-1 0 15,4 3 0-15,-4 4 8 0,4-4-8 0,-4 4 0 16,0-1 0-16,0 1 0 0,0 3 0 0,0-1 0 0,3-2 0 15,-2 9 0-15,-5-3 0 0,1 3 0 0,-4-4 0 0,3 4 0 16,1 0 0-16,-1 3 8 0,-3 0-8 0,4 0 0 16,-4-3 0-16,-4 7 8 0,1 2-8 0,3-3 0 15,-4 0 0-15,1 1 0 0,3-1 0 0,-4 0 0 16,1 0 0-16,-1-3 0 0,0 0 0 0,1 1 0 16,-4-8 0-16,7 1 0 0,0-3 0 0,0-4-8 15,7-2-16 1,-7-4-4-16,0-6 0 0,7 0 0 0,-3 0-47 0,3-3-9 15,0-3-3-15</inkml:trace>
  <inkml:trace contextRef="#ctx0" brushRef="#br0" timeOffset="-92346.119">4593 7344 993 0,'0'0'21'0,"0"0"5"0,0 0 1 0,0 0 2 0,-7 0-29 0,7 0 0 0,-10 0 0 0,2 0 0 16,8 0 13-16,-10 4-3 0,-1-4-1 0,8 6 0 15,-4-3-9-15,0 3-16 0,0-3 4 0,0 7 1 0,-1-4 11 0,1 0-13 16,0 4 5-16,0-4 8 0,0 0 0 0,4 4 0 16,-1-4 0-16,1 3 0 0,-1-2 0 0,1 2 0 15,-1 0 12-15,1-5-4 0,3-4 20 0,-4 9 3 16,4 0 1-16,0-9 0 0,0 7-9 0,0-7-2 15,0 0 0-15,0 0 0 16,4 3-12-16,-1 3-9 0,4-3 12 0,-3 3-12 0,-4-6 20 0,3 0-4 16,-3 0 0-16,0 0 0 0,7 0 1 0,-3 4 0 15,3-4 0-15,-7 0 0 0,0 0-17 16,0 0 10-16,0 0-10 0,0 0 8 0,0 0-8 0,0 0 0 0,0 0 0 0,0 0 0 16,0 0 0-16,0 0 0 0,0 0 0 0,0 0 0 15,0 0 0-15,0 0 0 0,0 0 0 0,0 0 0 16,0 0 0-16,0 0 0 0,0 0 0 0,0 0 0 15,0 0 0-15,0 0 0 0,0 0 0 0,0 0 0 16,0 0 0-16,0 0 0 0,0 0 0 0,0 0 0 16,0 0 0-16,-11 0 0 0,11 0 0 0,0 0 0 15,0 0 8-15,-7 9 0 0,0-6 0 0,7-3 0 16,0 0-8-16,0 0 0 0,0 0 0 0,0 0 0 16,0 0 0-16,0 0 8 0,-3-3-8 0,3 3 8 15,0 0-8-15,0 0 0 0,-7-3 0 0,7 3 8 16,-4-6-8-16,-3 2 12 0,7 4-12 0,-4-6 12 15,-3 6-12-15,7 0 8 0,0 0-8 0,-3-3 8 16,-4-3-8-16,3 3 0 0,1-4 0 0,-1 4 0 0,1-3 0 0,-1 3 12 16,1-7-12-16,-1 4 12 15,1-3-12-15,-1-1 0 0,4 4 0 0,-7-3 8 0,7 5-8 0,-3-2 0 16,-1 0 0-16,-3 3 0 0,3 0 0 0,1-4 0 16,-1 4 0-16,-3 0 0 0,7 3 0 0,-3 0 0 15,-4 0 0-15,7 0 0 0,0 0 0 0,-4-3 0 16,4 3 0-16,-7-6 0 0,4 3 0 0,-1-4 0 15,1 7 0-15,3 0 0 0,0 0 0 0,0 0 0 16,0 0 0-16,0 0 0 0,0 0 0 0,0 0 0 16,0 0 0-16,0 0 0 0,0 0 0 0,0 0 0 15,0 0 0-15,0 0 0 0,0 0 28 0,7 0 3 16,-4 10 1-16,4-4 0 0,0 3-19 0,-3-2-3 0,3 2-1 16,3-3 0-16,-3 1 2 0,4-1 0 0,0 3 0 15,-1-2 0-15,1 2-11 0,-4-3 12 0,3 1-12 16,5-1 12-16,-5-3-12 0,1 3 0 0,3-3-12 0,-4 4 12 15,1-7 0-15,3 3 0 0,0-3 0 0,-3 6 0 16,-4-6 0-16,7 3 0 0,-3-3 0 0,3 0 0 16,-4 0 0-16,4 6 0 0,-3-12 0 0,0 6 0 15,6 0 0-15,-6-3 0 0,-4-3 0 0,7 6 0 16,-4 0 0-16,5-3 0 0,-5-4 0 0,1 7 0 16,-1-3-10-16,-3-3-1 0,4 3 0 0,0-3 0 15,-4 6-24 1,-4-4-5-16,4-2 0 0,-3 0-1 0,-1 3-31 15,1-4-7-15,3 4-1 0</inkml:trace>
  <inkml:trace contextRef="#ctx0" brushRef="#br0" timeOffset="-47387.431">3196 3732 1155 0,'0'0'48'0,"0"0"-38"15,0 0 38-15,0 0 7 0,0 0 1 0,0 0 1 16,4 7-21-16,3-7-5 0,-4 0-1 0,1 0 0 16,3 0-2-16,-7 0 0 0,3 0 0 0,-3 0 0 15,4 0-4-15,-4 0 0 0,0 0-1 0,0 0 0 16,0 0 0-16,0 0 0 0,7 0 0 0,-7 0 0 16,0 0 6-16,0 0 2 0,0-7 0 0,0 7 0 15,0-3 20-15,0 3 4 0,0-6 1 0,0 3 0 16,-4-7-18-16,1 1-3 0,3 3-1 0,-4-1 0 15,4-2-5-15,-3-4-1 0,-1 1 0 0,4 2 0 16,-3-2-1-16,-1-4-1 0,4 7 0 0,-3-1 0 16,3-2-2-16,-4-4-1 0,4 4 0 0,-3-1 0 15,-1 1-6-15,1-1-1 0,3-6 0 0,-4 0 0 16,1 1-3-16,-1-1-1 0,1 0 0 0,-1-6 0 16,4 0-12-16,0 6 0 0,-4-6 0 0,1 3 0 15,-1-3 0-15,1 6-18 0,-1-6 4 0,-3 6 1 0,4 0 21 0,-1 4 4 16,1-7 0-16,-8 6 1 0,4 0-13 0,4-2 0 15,-4 8 0-15,3-2 0 16,0 2 0-16,1-2 0 0,-1 5 0 0,1-2 0 16,3 0 0-16,0-1 0 0,0 7 0 0,0 3 0 15,0-6 0-15,0 6 0 0,0-6 0 0,0 6 0 16,0 0 9-16,0 0-1 0,0-7 0 0,0 7 0 0,0 0-8 0,0 0 0 0,0 0 0 16,0 0 0-16,0 0 0 0,0 0 0 0,0 0 0 0,0 0 0 15,0 0 0-15,0 0 0 0,0 0 0 0,0 0 0 16,0 0 0-16,0 0 0 15,0 0 0-15,0 0 0 0,3 0 0 0,4 0 0 0,-3 0 0 0,-4 0 0 16,0 0 0-16,4 7 0 0,-4-1 0 0,3 0 0 16,-3 3 0-16,4-2 8 0,-1 2-8 15,1 1 8-15,6-4-8 0,-6 3 0 0,-1 1 0 16,4-1 0-16,-3 0 0 0,-1 1 0 0,4-7 0 0,0 10 0 16,-3-4 0-16,0 0 0 0,3 1 0 0,0 2-11 15,0-2 11-15,3-4 0 0,-3 3 0 0,0 1 0 16,0-1 0-16,0 1 0 0,1-1 8 0,-1 0-8 15,3 7 0-15,-3-7 9 0,0 4-9 0,-3-4 0 16,3 4 8-16,0 0-8 0,-4-1 0 0,5 1 0 16,2-4 8-16,-3 0-8 0,4 1 0 0,-4 2 0 15,0-2 0-15,0-4 0 0,0 3 0 0,-3-2 0 16,3-1 8-16,0 3-8 0,3-2 0 0,-3 2 0 16,-3-3 8-16,3 1-8 0,-7 2 0 0,3 0 0 15,1 1 0-15,-1-1 0 0,1 1 0 0,-4 2 0 16,7-2 0-16,-3-1 0 0,-1 4 8 0,1-4-8 15,-1-3 0-15,4 1 0 0,-3-1 0 0,-4 0 0 16,0-6 0-16,0 0 10 0,3 9-10 0,-3-9 8 16,4 0-8-16,-4 0 0 0,0 0 0 0,3 10 0 15,-3-10 0-15,0 0 0 0,0 0 0 0,4 6 0 16,-4-6 0-16,0 0 0 0,0 0 0 0,0 3 0 16,0-3 0-16,0 0 0 0,7 10 0 0,-7-10 0 0,0 0 0 15,0 0 0-15,0 0 0 0,0 0 0 0,3 6 0 0,-3-6 0 16,0 0 0-16,0 0 0 0,4 9 8 0,-4-9 0 15,3 3 0-15,-3-3 0 0,4 4-8 0,-4-4 0 0,4 9 0 0,-4-9 0 16,0 6 0-16,0-6-9 0,0 0 9 0,0 10-13 16,0-4 13-16,0 0 0 0,0 1 0 0,0 2 0 15,0-9 0-15,0 6 0 0,0-6 0 0,0 6 0 16,0-6 0-16,0 0 0 0,0 0 0 0,3 10 0 16,-3-4 0-16,4-3 0 0,-4 7 0 0,3-4 0 15,-3-6 0-15,0 3 0 0,0 6 0 0,0-9 0 16,0 0 0-16,0 7 0 0,0-7 0 0,0 0 0 15,0 3 0-15,0-3 0 0,4 9 0 0,-4-9 0 16,0 7 0-16,0-7 0 0,0 0 0 0,0 0 0 16,0 0 0-16,0 0 0 0,0 0 0 0,0 0 0 15,0 0 0-15,0 0 0 0,0 0 0 0,0 0 0 16,0 0 0-16,7 3 0 0,-7-3 0 0,0 0 0 16,0 0 28-16,0 0 1 0,0 0 1 0,0 0 0 15,3-3-30-15,-3-4 0 0,4 4 0 0,-4 3 0 16,0-6 0-16,-4 3 0 0,4-4 0 0,0-2 0 15,0 0-18-15,0-1-10 0,0 7-1 0,4-6-1 16,-4-7 30-16,0 4 13 0,0-1-1 0,0 0 0 16,3 1-12-16,-3-1-16 0,0-2 3 0,0-4 1 15,0 9 20-15,0-5 4 0,4-1 0 0,-8 4 1 16,4-7-13-16,0 3-18 0,0-3 4 0,0 0 1 16,0 1 37-16,0-1 7 0,4 0 1 0,-4 0 1 0,0 0-33 15,0-3 0-15,0 4 0 0,0-1 0 0,0 6 0 16,0 1 0-16,0-1 0 0,0 1 0 0,0 2 0 0,0-2-12 15,0-4 0-15,-4 7 0 0,4-1 12 0,-3-2 0 0,3-1 0 0,0 4 0 16,0-1 8-16,-4-5 0 0,4 5 1 0,0 1 0 16,0-1-1-16,0 1-8 0,0 0 12 0,0-1-4 15,-3 7-8-15,6-3 10 0,1-4-10 0,-1 1 10 16,1 3 0-16,-1 3 0 0,-3 3 0 0,0-4 0 16,4-2-10-16,-1 3 0 0,1-3 0 0,-4 6 8 15,3-3-8-15,-3 3 0 0,0 0 0 0,0-7 0 16,0 7 0-16,4-6 8 0,-1 0-8 0,1 3 8 15,-4 3-8-15,0-3 0 0,0 3 0 0,4-7 0 16,-1 4 0-16,-3 3-11 0,0-6 11 0,0 6-8 16,4-3 0-16,-4 3 0 0,0 0 0 0,0 0 0 15,7-3-5-15,-7 3-1 0,0-10 0 0,0 10 0 16,0 0-32-16,0 0-6 0,0 0-2 0,0 0 0 16,0 0-168-16,0 0-34 0,0 16-6 15,0-16-592-15</inkml:trace>
  <inkml:trace contextRef="#ctx0" brushRef="#br0" timeOffset="-46407.886">3881 3491 1831 0,'0'0'38'0,"-4"6"9"0,4-6-38 0,-7 0-9 0,7 0 0 16,0 0 0-16,0 0 42 0,0 0 6 15,0 0 2-15,0 0 0 0,0 0-28 0,-7-6-6 0,3 6 0 0,-3-3-1 16,4-4-3-16,-4 7 0 0,3-3 0 0,4 3 0 16,-7-6 0-16,0 6-1 0,7 0 0 0,-7-3 0 15,7 3-11-15,-7 0-14 0,0 3 3 0,0-3 1 16,3 9 10-16,-3-2 0 0,-3-4 0 0,3 6 0 16,-4 1-10-16,4 5-3 0,0-2-1 0,3 3 0 15,-3-1 14-15,4-2-12 0,3 2 12 0,-4-5-12 16,4 6 12-16,4-4 0 0,-4 1 0 0,3-4-9 15,4 4 9-15,1 2 0 0,-1-8 0 0,3 2 0 16,1 0 0-16,-1 1 0 0,1-1 0 0,-1-6 0 16,1 7 0-16,3-4 0 0,0-3 0 0,0 6-8 15,1-2 8-15,6-4 0 0,-7-3 0 0,-4 6 0 16,4-6 0-16,-3 3 0 0,3-3 0 0,0 0 0 16,0 0 0-16,1-3 0 0,2-3 0 0,-6 6 0 15,3-3 11-15,-7-4-3 0,3 7 0 0,1-3 0 16,0-3 4-16,-4 6 1 0,3-3 0 0,-3-3 0 15,4 6-1-15,-4-3-1 0,0-4 0 0,-3 4 0 16,3-6 1-16,-4-1 1 0,1 4 0 0,-1 0 0 16,-3-4 15-16,0 7 2 0,4-12 1 0,-4 5 0 15,-4 1-2-15,4-1 0 0,-3 1 0 0,-1 0 0 16,1-1-3-16,-4 4-1 0,3-10 0 0,1 7 0 16,-5-4-2-16,5 7-1 0,-4-10 0 0,3 4 0 15,-3 2-11-15,0 4-3 0,4-3 0 0,-4-1 0 0,0 1-8 16,0 6 8-16,-1-7-8 0,1 4 8 15,0 3-8-15,-3-3 0 0,-4-1 0 0,0 4 0 0,-1 3 0 0,-2-3 0 16,-1 0 0-16,1 3-11 16,2 0-33-16,1 3-8 0,-3 0 0 0,-1 3-1 15,4-2-42-15,-4 2-8 0,4-3-1 0,0 6-1 16,3-2-131-16,1-4-25 0,6 3-6 0</inkml:trace>
  <inkml:trace contextRef="#ctx0" brushRef="#br0" timeOffset="-45753.848">4195 3535 1044 0,'0'0'21'0,"3"-7"7"0,-3 1-28 16,4 3 0-16,-4-6 0 0,3-1 0 0,-3 1 56 0,4-1 5 0,-4 1 2 0,3 0 0 16,1 5-8-16,-1-2-2 0,1-3 0 0,-1 6 0 15,-3-7 7-15,4 4 2 0,-1 3 0 0,-3 3 0 16,0 0-22-16,0 0-5 0,0 0-1 0,0 0 0 16,0 0-6-16,0 0 0 0,4 9-1 0,-4 1 0 15,3-4-15-15,-3 3-2 0,4 4-1 0,-4-1 0 16,3-2-9-16,1 9 8 0,-1-7-8 0,1 4 8 15,7 0-8-15,-4-1 0 0,0 1 0 0,0 6 0 16,0-13 0-16,0 10 0 0,0-3 0 0,4-1 8 16,-1-2-8-16,1 0 10 0,3-1-10 0,0 4 10 15,-3-13-10-15,6 6 8 0,-3-9-8 0,-7 10 8 16,4-10-8-16,3 6 0 0,-3-3 0 0,-1-3 0 16,1 9 0-16,-1-9 0 0,1 7 0 0,-1-4 0 15,1-3 0-15,0 0 0 0,-4-3 0 0,0 3 0 16,-4-7 24-16,4 7 0 0,-3-9 0 0,3 9 0 15,-4-3-12-15,1-3-4 0,-4 6 0 0,7-3 0 16,-3-4 8-16,-1 4 2 0,1-6 0 0,-1-1 0 16,1 1-2-16,-4 0-1 0,0 2 0 0,3-8 0 15,-3 5 0-15,0-2 0 0,0 5 0 0,-3-8 0 16,3 5-15-16,-4 1 8 0,4-1-8 0,-3-5 0 16,-1 5-8-16,1 1-8 0,-1 0-2 0,1-1 0 15,-5-2-44-15,5 2-9 0,-1-2-1 0</inkml:trace>
  <inkml:trace contextRef="#ctx0" brushRef="#br0" timeOffset="-45135.457">4791 3557 1539 0,'0'0'64'0,"0"0"-51"16,0 0-13-16,0 0 0 0,0 0 0 0,0 0-10 15,0 0-2-15,0 0 0 0,7 6 0 0,-7-6 0 16,3 0-31-16,4 0-6 0,0-6-2 0,-3 6 0 16,3-3-11-16,0-4-2 0,0 4-1 0,4-3 0 15,-4 3 36-15,0 0 7 0,3-4 2 0,-3 1 0 16,4-3 32-16,0 9 6 0,-4-10 2 0,0 7 0 16,-4-3 72-16,8-4 14 0,-4 1 3 0,0 6 1 15,0-3-27-15,0-1-6 0,-3-2-1 0,-4 3 0 0,0-1 23 0,-4 4 4 16,1-6 1-16,-8 3 0 15,0-1-55-15,-3 4-10 0,0 0-3 0,-11 3 0 16,4 0-36-16,4 3 0 0,-8 0-12 0,7 4 4 0,4-1-2 16,0 3 0-16,-7 1 0 0,7-1 0 0,3 0 10 15,1 1 0-15,3-1 0 0,3-6-8 0,1 7 8 0,3-1 0 16,3 1 0-16,1-1-8 0,6-3 8 16,1 4 0-16,3-1-9 0,0 1 9 0,7-1 0 0,-3 0 0 15,3 1 0-15,4-1 0 0,-4-3 0 0,0 4 0 0,4 6 0 0,-8-4 0 16,1 1 0-16,3-1 0 0,0 4 0 0,0-4 0 15,-3 1 0-15,-4 6 0 0,-3-10 0 0,-1 1 0 16,-3 2 0-16,4-3 10 0,-7 7-2 0,-1-6-8 16,1 2 27-16,-4-2-2 0,-4-4 0 0,1 3 0 15,-8-6 2-15,4 4 0 0,-4-4 0 0,1 0 0 16,-1-3-27-16,1 0 0 0,-8 0-14 0,7-3 5 16,-3 0-43-16,0-1-9 15,4-2-2-15</inkml:trace>
  <inkml:trace contextRef="#ctx0" brushRef="#br0" timeOffset="-43541.167">5817 3491 1306 0,'0'0'36'0,"-7"-10"10"15,4 10-37-15,-1-9-9 0,-3 9 0 0,4-9 0 16,3 5 46-16,-4-2 7 0,4 0 2 0,0 3 0 16,0 0-11-16,-3-7-3 0,-1 4 0 0,4-3 0 0,-4 2-17 0,1 1-4 0,3 0-1 0,-4-4 0 15,-3 4-5-15,4-3-1 16,-4 2 0-16,3-2 0 0,-3 6 12 0,-3-7 3 0,3 4 0 0,0 3 0 16,-4 0-2-16,4 3 0 0,-4 0 0 0,4 0 0 15,-3 3 4-15,3 6 1 0,-4 1 0 0,4-7 0 16,-4 13-31-16,1-1 0 0,3 1-13 0,0 0 4 15,3 6 9-15,-3-7 9 0,4 7-1 0,-1-3-8 16,4 3 0-16,0-3-19 0,0 0 3 0,0 0 0 16,4 2 16-16,3-5-12 0,-4 3 12 0,4-3-10 15,0-1 10-15,4 1-10 0,3-3 10 0,-3-1-10 16,-4-3 10-16,7 1-8 0,0-4 8 0,3-3-8 16,-2-3 8-16,-1 0 0 0,3 7 0 0,4-7 0 15,-6 0 0-15,2 0 0 0,1 0 0 0,0-7 0 16,-4 7 0-16,0 0 0 0,0-3 0 0,4-3 0 15,-8 3 0-15,1-4 0 0,3 1 0 0,0 3 0 16,-4-3 0-16,1 3 8 0,-4-4-8 0,4 4 0 16,-8 3-8-16,4-6-7 0,-3 3-1 0,-4 3 0 15,0 0-120-15,0-6-24 0,0-1-4 0</inkml:trace>
  <inkml:trace contextRef="#ctx0" brushRef="#br0" timeOffset="-42738.058">6015 2933 1720 0,'0'0'38'16,"0"0"8"-16,0 0 2 0,0 9 0 0,7-3-39 0,-4 4-9 0,1 2 0 0,-1-2 0 16,1-1 0-16,0 13 0 0,-1-9 0 0,1 2 0 15,3 4 0-15,-4 0 0 0,4 6 0 0,-3-3 0 16,-1 3 0-16,4 3 0 0,-3-6 0 0,3 10 0 16,-4-4 18-16,1 0 2 0,-4 7 0 0,4-4 0 15,-1 3-20-15,-3-2 0 0,4-1 0 0,-4 0 0 16,3 7 28-16,-3-13 8 0,0 7 1 0,0-1 1 15,4-12-10-15,-4 9-3 0,0-6 0 0,3 0 0 16,-3-7-13-16,0 1-4 0,4-3 0 0,-4-4 0 16,0 0 6-16,0 1 1 0,0-1 0 0,0-9 0 15,0 7-5-15,0-7-1 0,0 0 0 0,0 0 0 0,0 0-9 16,0 0 0-16,0 0 0 0,0 0 0 0,0 0 0 0,0 0 0 16,0-7-12-16,-4-2 12 15,1-4-16-15,3-2 4 0,-4 5 0 0,1-2 1 0,-1-10 1 0,4 3 0 0,-3 0 0 16,3 0 0-16,0-6 10 0,0 6-13 0,3 1 5 0,-3 2 8 15,4-6 0-15,-1 0 0 0,1 0 0 0,3-3 12 16,0 6-12-16,0-3 0 0,0 0 0 0,7 4 0 16,-7-1 0-16,0 0 0 0,4 0 0 0,-1 3 0 15,1 7-13-15,3-7-2 0,-3 4 0 0,-1 5 0 16,1-2-2-16,-1 3-1 0,-3-4 0 0,7 7 0 16,-7-3 6-16,4 6 2 0,0 0 0 0,-1 0 0 15,-3 0 10-15,4 6 0 0,-4-3 0 0,4 7 0 16,-4-1 12-16,3 4 5 0,-3 6 1 0,0-4 0 15,0 4-3-15,4 3-1 0,-4-3 0 0,0 3 0 16,-3-3 6-16,3 6 2 0,-4-3 0 0,1-4 0 16,3 11 2-16,-4-4 0 0,4 3 0 0,-3-6 0 15,3 0-12-15,-4 6-1 0,1 0-1 0,-1-6 0 16,1 0 6-16,-4 0 2 0,4-9 0 0,-1 5 0 16,-3-2-29-16,4-3-5 0,-4 6-2 0,0-10 0 15,0 0-11-15,-4 1-3 0,4-1 0 0,0-3 0 16,0-6-112-16,0 0-22 0,0 0-5 0</inkml:trace>
  <inkml:trace contextRef="#ctx0" brushRef="#br0" timeOffset="-41969.351">6720 3325 2105 0,'-10'0'60'16,"-4"0"12"-16,7 0-57 0,-4 0-15 0,4 0 0 0,0 0 0 15,0 0 0-15,0 0 11 0,-4 0-11 0,1 3 10 16,3-3-10-16,-4 3 0 0,0 0 0 0,1 0 0 16,-1 3 0-16,-3 4 0 0,4-7 0 0,-1 6 8 15,4 7-19-15,-4 3-4 0,-3 0-1 0,4 6 0 16,-1-6 16-16,1 9 0 0,2 0 12 0,1-3-12 15,0 3 8-15,0-3-8 0,4 4 0 0,3-4 0 16,0-3 0-16,3-3-20 0,1-1 2 0,3 1 1 16,0-6 17-16,4 5 0 0,-1-8 0 0,1 6 0 15,3-7 0-15,3 4 0 0,-2-10 0 0,-1 0 0 16,3 3 0-16,1-6 0 0,0 0 0 0,-4 0 0 16,0-3 0-16,3 0-15 0,-6-3 5 0,3 6 1 0,0-13 9 0,0 7 0 15,-3-4 0-15,0 1-8 0,-1-1 8 0,1 1 0 16,-1 0 0-16,4 6 0 0,-10-7 0 0,3 1 9 0,0-4-1 0,-3 1-8 15,-1 2 20-15,4-5-4 0,-3 2 0 0,-4 0 0 16,0-5-3-16,0 8-1 0,0 1 0 16,-4-7 0-16,1 4 0 0,3-1 0 0,-4 1 0 0,1-1 0 15,-4 0 0-15,3 4-1 0,0 0 0 0,1-1 0 16,3 1 7-16,-4 6 2 0,1-4 0 0,3 7 0 16,-4-3-1-16,4 3 0 0,0 0 0 0,0 0 0 15,0 0-4-15,0 0-1 0,0 0 0 0,0 0 0 16,0 0-14-16,0 0 0 0,0 0 0 0,4 3 0 15,-1 7 17-15,1-1-2 0,-1 1-1 0,5 5 0 16,-1 1-14-16,0 0 0 0,0 3-12 0,3 2 12 16,-3-5 0-16,0 6 0 0,0-3 0 0,0 3 0 15,1-3 0-15,-1-1 0 0,0 1 0 0,0 0 0 16,3-3 0-16,1 3 0 0,-4-4 0 0,-4 1 0 16,1 0-9-16,3 2-2 0,-3-11 0 0,3 2 0 15,-4 1-25-15,1-1-6 0,-1 0-1 0,1-9 0 16,-4 0-21-16,0 0-5 0,0 0-1 0,0 0 0 15,0 0-49-15,0 0-9 0,0 0-3 0</inkml:trace>
  <inkml:trace contextRef="#ctx0" brushRef="#br0" timeOffset="-41282.198">6865 3441 1937 0,'0'0'55'0,"0"0"12"0,0 0-54 0,0 0-13 0,0 0 0 0,0 0 0 15,0 0 18-15,0 0 1 0,0 0 0 0,0 0 0 16,0 0 5-16,0 0 0 0,-3 6 1 0,3 0 0 16,3 4-13-16,1-1-4 0,-4 7 0 0,3-4 0 15,4 7-8-15,-3-3-17 0,3 3 4 0,3-4 1 16,-3 7 12-16,-3 0-9 0,-1 6 9 0,1-9-8 16,3 6 8-16,-3-9 0 0,-1 3 0 0,4-7 0 15,-3 7 0-15,3 0 11 0,0 0-3 0,0 0 0 16,-4-7-8-16,4 1 0 0,0-1 0 0,-3-2 0 15,-4-7 0-15,0-3 0 0,0 0 0 0,0 0 0 16,0 0 0-16,0 0-14 0,0 0 3 0,0 0 1 16,0 0-7-16,0 0-2 0,0 0 0 0,0-7 0 15,-4-2 7-15,-3-4 0 0,4-2 1 0,-4-4 0 16,0 3-1-16,0-3 0 0,0 7 0 0,0-4 0 16,0-6 12-16,0 0-10 0,-1-3 10 0,5 3-10 0,-1-6 10 15,1 3 0-15,3 0 0 0,-4-6 0 0,4 9 0 16,4-10 0-16,-4 4 0 0,3 3 0 0,1 0 0 0,-1 0 0 15,8 3 0-15,-4 3 0 0,4 3 0 0,-4 7 0 0,7-4 0 16,-7 7 8-16,3 0-8 0,1 3 0 0,-4 0 0 16,4-1 8-16,-4 4-8 0,7 0 9 0,-7 0-9 0,4 4 10 15,-1-1-10-15,1 0 8 0,3 3-8 0,0 0 8 16,0 7-8-16,-3 0 10 0,3 2-10 0,0 4 10 16,-4 0-1-16,5 3 0 0,-5 0 0 0,4 0 0 15,0 0-9-15,0 6 10 0,-3 0-10 0,3-3 10 16,-3 3-10-16,6-3 8 0,-13 4-8 0,6 2 8 15,-2-3 10-15,-5-6 2 0,4 3 0 0,-3-6 0 16,-4 6-20-16,3-6 0 0,1 0 0 0,-1 0 0 16,-3-1 0-16,0-2 0 0,4 3 0 0,-4-10-9 15,0 1 9-15,0-1 0 0,0-9 8 0,0 0-8 16,0 0-124-16,0 0-28 0,0 0-7 0</inkml:trace>
  <inkml:trace contextRef="#ctx0" brushRef="#br0" timeOffset="-40876.055">7320 2898 2305 0,'-10'7'48'0,"10"-7"12"0,-4 6-48 16,1 0-12-16,3 3 0 0,0 1 0 0,3-1 16 0,-3 4 2 0,4 6 0 0,-1-7 0 15,1 13-18-15,3-3-11 0,0 6 2 0,3 1 0 16,-3 2 9-16,4 3 12 0,0 4-2 0,-1-3-1 15,1 8-9-15,3-8-16 0,-4 9 4 0,1-6 1 16,0-4 11-16,-1 0-13 0,1-2 5 0,-4 2 8 16,3-5-14-16,-3-4 5 0,0 3 1 0,4-9 0 15,-4 3 8-15,-3-7 0 0,3 1-9 0,-4-7 9 16,8 4-26-16,-11-7-1 0,3 7 0 16,1-13 0-16,-1 3-34 0,1 3-7 0,-4-6-2 0,0 0 0 15,0 0-152-15,0 0-30 0</inkml:trace>
  <inkml:trace contextRef="#ctx0" brushRef="#br0" timeOffset="-39889.688">8322 3391 2450 0,'-18'-10'51'0,"11"4"12"0,0 6-51 0,0-3-12 0,-3-4 0 0,3 7 0 16,-4 0 23-16,-3 0 1 0,0 0 1 0,0 10 0 16,0-4-36-16,-4 4-7 0,4 2-2 0,-4 4 0 15,4-1-1-15,0 4-1 0,0 0 0 0,0 6 0 16,3-3-4-16,1 0-1 0,-1 3 0 0,4 0 0 15,0 0 3-15,3 0 0 0,1 0 0 0,6 1 0 16,-3-8 15-16,7 4 9 0,-3-6-10 0,7-4 10 16,-4 4 0-16,7-6 0 0,0 2 0 0,0-2 0 15,0-4 0-15,4 3 0 0,3-6 11 0,-4 0-3 16,1 1-8-16,3-4 8 0,0 0-8 0,-3-4 8 16,0-2-8-16,-1-3-10 0,-3 3 10 0,1-7-13 15,-1 4 3-15,0-7 1 0,-4 6 0 0,1 1 0 16,0-10-3-16,-4 10 0 0,0-10 0 0,0 0 0 15,-4 0 12-15,-3 1 9 0,0-4-1 0,-3 3-8 16,-1-6 19-16,1 6-3 0,-1-3-1 0,-3 0 0 0,0 0-3 16,-4 3-1-16,1 0 0 0,-4 1 0 15,0-1-11-15,-1 3 0 0,1 1-10 0,-3-1 10 16,-1 3-32-16,0 4 0 0,1-1 0 0,-8-2 0 16,8 3-63-16,-5-1-13 0,1 7-2 0</inkml:trace>
  <inkml:trace contextRef="#ctx0" brushRef="#br0" timeOffset="-39252.402">8371 3434 2012 0,'0'0'57'0,"0"0"12"15,0 0-55-15,0 0-14 0,0 0 0 0,0 0 0 16,0 0 55-16,0 0 8 0,0 0 1 0,4-3 1 16,-4 3-44-16,7 3-9 0,-7-3-1 0,7 7-1 15,-3-4 1-15,3 3 0 0,-4 3 0 0,1 4 0 0,-4-4-11 0,0 10 0 16,3 0 0-16,1 3 8 15,-4 0-28-15,3 0-7 0,1 0-1 0,-4 3 0 16,3-3 8-16,-3-3 2 0,0-4 0 0,0 4 0 0,0-3 18 0,0-7 0 16,0 10 0-16,0-10 0 0,0 1 0 0,4-1 0 15,-4-9 0-15,0 0 0 0,0 0 0 0,0 0 0 16,0 0 0-16,0 0 0 0,0 0 0 0,0 0-18 0,-4-9 2 16,4-1 1-16,0 1 1 0,0-10 0 0,0 7 0 0,0-10 0 15,4 3 0-15,-4-6 0 0,3-3 0 0,1 9 0 16,-1-9 5-16,5 3 1 0,-1-4 0 0,0 4 0 15,3-3 8-15,1 3 0 0,-1 0 0 0,4 0 0 16,-3 3 15-16,0 3-2 0,3 0 0 0,-4 7 0 16,1 2-3-16,3 4-1 0,-3 6 0 0,-1-6 0 15,1 12 5-15,-1-3 1 0,1 7 0 0,-4 2 0 16,4 7-5-16,-4-7-1 0,3 14 0 0,-3-5 0 16,0 8-1-16,0-7 0 0,0 12 0 0,1-6 0 15,2 4-8-15,-3-1 0 0,4-3 0 0,-4 4 8 16,0-7-8-16,-4 0 0 0,4 0 0 0,0-6 0 15,-3-1 0-15,3-2-11 0,0 0 3 0,-3 0 0 16,3-7 0-16,0 0 0 0,-4 1 0 0,4-4 0 16,0-3-36-16,-7-3-6 0,4 0-2 0,3 0 0 15,-4-3-20-15,1 0-4 0,3-3 0 0,-3-4-1 16,3 4 1-16,-4-3 1 0,4-4 0 0,-3 4 0 16,-1-1-33-16,1 4-6 0,-1-4-2 0,1 1 0 15,-1 6 0-15,-3-6 0 0,4 2 0 0</inkml:trace>
  <inkml:trace contextRef="#ctx0" brushRef="#br0" timeOffset="-38923.283">9028 3607 933 0,'31'-16'19'0,"-20"13"6"0,-1-3-25 0,5 0 0 0,-5-1 0 0,4 1 0 15,-3-3 105-15,-4-1 16 0,4 1 3 0,-8-4 1 16,4 1-24-16,-7 2-5 0,0 1 0 0,-3-1-1 15,-1 1 30-15,-7 0 7 0,1-1 0 0,-4 4 1 16,-4 0-66-16,0-1-14 0,1 4-2 0,-1 3-1 16,1 0-8-16,2 3-2 0,1 4 0 0,0-4 0 15,4 6-16-15,-1 1-4 0,4-1-1 0,0 0 0 16,7 7-19-16,7-3 0 0,0 5 0 0,4-2 0 16,3 3 0-16,3-3 0 0,5 2-8 0,-5-8 8 15,4 9 0-15,1-1 0 0,2-5 0 0,-6 3 0 16,0-1 0-16,-4-2 0 0,0-1 0 0,-4 4 0 15,-3-6-14-15,-3 2 3 0,-4 4 1 0,-4-1 0 16,1 1 10-16,-4 0-12 0,0-1 12 0,-4 1-12 16,4-6 3-16,0-1 0 0,0 0 0 0,0-5 0 15,3 5-72-15,4-9-15 0,0 0-2 0</inkml:trace>
  <inkml:trace contextRef="#ctx0" brushRef="#br0" timeOffset="-25215.737">9564 2989 1181 0,'0'0'24'0,"0"0"7"0,0 0-31 0,0 0 0 0,0 0 0 0,0 0 0 15,0 0 19-15,0 0-3 0,0 0 0 0,0 0 0 16,0 0 23-16,0 0 4 0,3 0 1 0,-3 0 0 16,0 0-10-16,7 10-2 0,-7-10 0 0,4 6 0 15,-1 0-8-15,-3 4-3 0,4-4 0 0,-8 3 0 16,4 1-2-16,-3-1-1 0,-1 0 0 0,1 1 0 16,-1 2-18-16,1-2 0 0,-4-1 8 0,0 1-8 15,3-1 0-15,-3 4 0 0,4-7 8 0,-1 0-8 16,1 0-20-1,3 4-7-15,0-10-1 0,-4 6-1 0,4 0-47 16,0 4-8-16,0-10-3 0</inkml:trace>
  <inkml:trace contextRef="#ctx0" brushRef="#br0" timeOffset="-24810.774">9663 3115 1335 0,'0'0'29'0,"0"0"7"0,0 0 0 0,0 0 2 0,0 0-30 0,0 0-8 0,0 0 0 0,3 6 0 16,-3-6 19-16,7 0 2 0,-7 0 1 0,0 0 0 16,0 0 20-16,0 0 4 0,0 0 1 0,0 0 0 15,0 0-15-15,0 0-4 0,0 0 0 0,-7 12 0 16,0-8-11-16,0 5-2 0,-4-3-1 0,4 0 0 15,-3 4-14-15,3-1 0 0,-4 1-12 0,4-1 12 16,0 1-17-16,0-4 3 0,0 3 1 0,3 1 0 16,1-4-118-16,3-6-23 0</inkml:trace>
  <inkml:trace contextRef="#ctx0" brushRef="#br0" timeOffset="-23532.39">9768 3707 589 0,'0'0'24'0,"0"0"-24"16,0 0 81-16,0 0 11 0,0 0 3 0,0 0 0 15,0 0-56-15,0 0-11 0,0 0-3 0,0 6 0 16,0-6 12-16,4 7 3 0,-4-7 0 0,3 9 0 16,1-9-4-16,0 3 0 0,-1-3 0 0,4 10 0 15,-3-10-3-15,-1 0-1 0,4 9 0 0,0-9 0 16,-3 6 12-16,3-3 3 0,0 4 0 0,-4-4 0 16,-3-3 4-16,7 0 1 0,-7 0 0 0,0 0 0 15,8 6-20-15,-8-6-4 0,0 0-1 0,0 0 0 16,3-6-4-16,-3 6-1 0,7 0 0 0,-3-3 0 0,-1-4 0 0,-3 7 0 15,4-9 0-15,-1 6 0 0,1-6-6 0,-1-1-2 0,-3 1 0 0,4-7 0 16,-4 4-14-16,3-1 11 0,1-3-11 0,-4 4 10 16,3-4 2-16,1 4 0 0,-1-4 0 0,-3 0 0 15,4 1 8-15,0 2 3 0,-1-6 0 0,1 3 0 16,3-2-6-16,-4 5-1 0,1-3 0 0,-1 4 0 16,1-4-16-16,-1 4 10 0,1-10-10 0,-1 6 8 15,1 0 0-15,-1 1 0 0,1-1 0 0,-1 3 0 16,1 1-8-16,0 3 0 0,3-1 0 0,-4 1 0 15,1 2 0-15,-1 1 0 0,1-3 0 0,-1 6 0 16,-3 3 0-16,0 0 0 0,0 0 0 0,4-4 0 16,-4 4 0-16,0 0 0 0,0 0 0 0,0 0 0 15,0 0 0-15,0 0 0 0,0 0 0 0,7 0 0 16,-7 0 0-16,0 0 0 0,7 0 0 0,-7 0 0 16,0 0 0-16,3 7 8 0,1-1-8 0,-1 3 0 15,-3 4 0-15,4-7 0 0,-1 7 0 0,1 2 0 16,0-5 0-16,-1 2 0 0,-3 4 0 0,4 0 0 15,-1-4 0-15,1 4 0 0,-1 0 0 0,4-4 0 16,-3 4 0-16,3-4 0 0,0-2 0 0,0 9 0 16,0-10 0-16,0 4 0 0,0-4 0 0,0 4 0 15,0-4 0-15,0-6 0 0,0 7 0 0,0-7 0 16,0 0 0-16,-7-3 0 0,11 3 0 0,-4 0 0 16,-7-3 0-16,7 0 0 0,0-3 0 0,-7 3 0 15,7 0 0-15,0-3 0 0,0 0 0 0,0 0 0 16,-3-4 10-16,3 4-10 0,-3 0 12 0,-1-6-12 0,1-1 16 15,-1 4-4-15,1-4-1 0,3 1 0 0,-4 0-11 16,-3-1 12-16,4 1-12 0,-1-1 12 0,-3 1-12 16,4 0 10-16,-1-1-10 0,-3 1 10 0,4-1-10 0,-4-2 0 15,0-1 0-15,3 4 0 0,-3 0 0 0,4-1-12 0,-1 4 2 16,-3-4 1-16,4 1 33 0,-4 6 6 0,0-3 2 16,3 2 0-16,-3-5-32 0,0 9 0 0,4-6 0 0,-4 6-10 15,4-3 18-15,-4 3 4 0,3-3 1 0,-3 3 0 16,4-7-13-16,-4 7-10 0,7-3 2 0,-7 3 0 15,3 0 8-15,4 0 9 0,-7 0-1 0,7 3-8 16,-3 0 0-16,3 1 0 0,-4 2 0 0,-3 0 0 16,4 3 12-16,3 1-12 0,-4-1 12 0,-3 4-12 15,4-1 12-15,-4 4-4 0,0 0 0 0,0-1-8 16,0 7 12-16,-4 0-12 0,1 0 12 0,3 3-12 16,-4 4 10-16,4-7-10 0,-3-1 8 0,3 8-8 15,0-1 8-15,-4-6-8 0,4 0 0 0,0 0 8 16,0 0-8-16,0 3 8 0,0-3-8 0,0-3 8 15,0-4-8-15,4 1 0 0,-4-4 0 0,0-5-11 16,0 2 11-16,0 1 11 0,0-1-3 0,0-9 0 16,0 0-18-16,0 0-4 0,0 0-1 0,0 0 0 15,0 0-36-15,0 0-7 0,0 0-2 0,7 0 0 16,0 0-107-16,-3-9-21 0,3 5-5 0</inkml:trace>
  <inkml:trace contextRef="#ctx0" brushRef="#br0" timeOffset="-22601.885">10541 3685 1549 0,'0'0'44'0,"0"0"9"16,0 0-42-16,0 0-11 0,0 0 0 0,0 0 0 15,0 0-11-15,0 0-4 0,7-6-1 0,-3 6 0 16,3-6 16-16,-7 6-9 0,3-3 9 0,1-4-8 16,-1 1 8-16,1 0 0 0,3-1 8 0,-4 4-8 15,-3-12 8-15,4 5-8 0,-4 1 8 0,0-1-8 16,3 10 32-16,-3-12 3 0,0 6 0 0,4-4 0 16,-4 7 27-16,0 0 6 0,0-6 0 0,0 9 1 15,-4-7-10-15,4 1-3 0,0 6 0 0,-3-6 0 16,-1-1-11-16,1 4-2 0,-1-3-1 0,4 6 0 0,0 0-6 15,-7 0-2-15,7 0 0 0,0 0 0 0,-7 0-14 16,-3 3-4-16,3 0 0 0,-4 4 0 0,4-1-16 0,-4 0 0 0,4 7 0 16,0-4 0-16,-3 4 0 0,3-1-12 0,0 4 12 0,-1 0-12 15,1 2 12-15,0-5 0 16,0 3 0-16,0-1-9 0,4 1 9 0,-1-4 0 0,1 4 0 16,3-3-8-16,0-4 8 0,0 10 0 0,3-7 0 0,1 1 0 15,-1 0 0-15,1-7 0 0,-1 3-10 0,4-3 10 16,0 4 0-16,4-4 0 0,-4 0 0 0,4-2 0 15,-4-1 0-15,3-3 0 0,-3 6 0 0,0-3 0 16,4-3-10-16,0-3 10 0,-1-3-8 0,1 3 8 16,-4-1 0-16,3-5 0 0,4 3 0 0,-3-1 8 15,-4-2-8-15,4 0 0 0,-4-1 0 0,3-2 0 16,1 2 0-16,-4 1 0 0,4-1 0 0,-4 1 0 16,3 0 0-16,-3-1 0 0,0-2 0 0,0-1 0 15,0 4 8-15,0-4 0 0,-3 1 0 0,0-1 0 16,-1 4-8-16,4-1 0 0,-3-5 0 0,-4 5 0 15,3 1 9-15,-3 9 1 0,0-10 0 0,0 1 0 16,0 3-10-16,-3 0 8 0,-1 2-8 0,4 4 8 16,0 0-8-16,0-6 0 0,0 6 0 0,0 0 0 15,0 0 21-15,0 0 9 0,0 0 2 0,0 0 0 0,0 0-32 0,0 0 0 16,0 0 0-16,0 0 0 16,0 6 0-16,0 1 0 0,0 2 0 0,0 0 0 15,4 1 0-15,-4-1 0 0,3 1 0 0,-3 8 0 16,4-5 0-16,-4 6 0 0,0-3 0 0,3 2 0 15,1 1 0-15,-4-6 0 0,7 5 0 0,-4-2 0 16,1 3 0-16,-1-3 0 0,1-1 0 0,3 1 0 0,-4-3 0 16,1-1-10-16,0-2 0 0,-1 8 0 0,4-11 10 15,-3 5 0-15,-1-2 0 0,1-1 8 0,-1-3-8 0,1 0 0 0,-1 1 8 0,-3-7-8 16,0 0 8-16,0 0-8 0,7 3 8 0,-7-3-8 31,0 0-20-31,0 0-9 0,0 0-2 0,0 0 0 16,4-3-38-16,-1-4-8 0,4 4-2 0,-3-3 0 15,3 0-145-15,-3-4-28 0</inkml:trace>
  <inkml:trace contextRef="#ctx0" brushRef="#br0" timeOffset="-21668.382">11035 3685 1120 0,'0'0'23'0,"0"0"6"0,0 0-29 16,0 0 0-16,0 0 0 0,3 0 0 0,1-9 0 15,-1 6 0-15,1-4-13 0,0 4 4 0,-1-3 9 0,4 3 0 16,-3-3 0-16,3 2 0 0,0 1-12 0,0-3 0 16,0-3 0-16,0 6 0 0,0-4 42 0,0 4 8 0,-3-3 2 0,-1-4 0 15,1 10 12-15,-1-9 4 0,-3 9 0 0,0-6 0 16,0 0 4-16,4-1 0 0,-4 1 1 0,0 0 0 15,-4 3 4-15,1-10 1 0,-1 7 0 0,-3-1 0 16,0 1-14-16,-4 3-2 0,1-6-1 0,-1 9 0 16,1 0-23-16,-4 0-5 0,-1 9-1 0,1-6 0 15,0 7-20-15,0-4 0 0,-4 3 0 0,1 7-12 16,3-7 12-16,-4 7-10 0,4 3 10 0,0-10-10 16,0 10 10-16,0-6-8 0,-1 2 8 0,5 1-8 15,3 0 0-15,0-4 0 0,3 4 0 0,1-7 0 16,3 1 8-16,0 5-13 0,0-2 5 0,3-4 8 15,1 1-12-15,3-1 12 0,0 1-12 0,0-7 12 16,0 3 0-16,4 0 0 0,-4-3 0 0,7 0 0 16,-4 1-8-16,1-4 8 0,0 0 0 0,3 0 0 15,-4-4 0-15,1 1 0 0,3 0 0 0,0-3 0 16,-3 0 0-16,-1-4 0 0,1 1 0 0,-1-1 0 16,1-2 9-16,0 2-9 0,-4 1 10 0,3-3-10 15,-3-4 12-15,4 0-3 0,-4 1-1 0,0-1 0 16,0-3-8-16,-4 3 0 0,1-9 9 0,-4 6-9 15,4 4 8-15,-4-4-8 0,0-3 10 0,0 0-10 16,-4 0 9-16,4-3-9 0,-4 6 8 0,1-3-8 16,3-3 12-16,-4 6-4 0,1-12 0 0,-4 18 0 0,3-12 7 0,-3 7 1 15,4-1 0-15,-1 3 0 0,1 0 4 0,-1-2 2 0,1-1 0 0,-1 6 0 16,1 1-6-16,-1-7 0 0,1 6-1 0,-1 1 0 16,0 2-7-16,4-2 0 0,0 2-8 15,-3 4 12-15,-1 3-4 0,4 3-8 0,0 0 11 0,0 0-11 16,0 0 15-16,0 0-4 0,0 0-1 15,0 0 0-15,4 9-10 0,-4 1 0 0,3 2 0 0,1 1 0 16,0 3 0-16,-1 2 0 0,1 1 0 0,-1 3 0 16,1 3 0-16,-1-3 0 0,4 3 0 0,0 0 0 15,0 4 0-15,0-1 0 0,0 0 0 0,0 3 0 16,1-2 0-16,-1 5 0 0,0 1 0 0,-4-1 0 16,4-3 0-16,0-2 0 0,4 2 0 0,-8-3 0 15,4-6 0-15,1 0 0 0,-1-3 0 0,-4 0 0 16,4-4 0-16,0-2 0 0,-3 0 0 0,3-4 0 15,-4-3-14-15,1 4 5 0,-1-4 1 0,1-3 0 16,-4-3-24-16,0 0-5 0,0 0-1 16,0 0 0-16,3 0-18 0,-3 0-3 0,4-3-1 0,0-3 0 15,-1-1-108-15,1-2-21 0,3 0-5 0</inkml:trace>
  <inkml:trace contextRef="#ctx0" brushRef="#br0" timeOffset="-21052.036">11335 3692 1865 0,'0'0'39'0,"0"0"9"0,0 0-39 0,0 0-9 0,0 0 0 0,0 0 0 16,0 0 0-16,0 0 0 0,0 0 9 0,0 0-9 15,3 0 20-15,4 0-1 0,0 0 0 0,0-4 0 16,0 4-7-16,4-3-2 0,-4-3 0 0,0 0 0 16,4-1-10-16,-4 4 0 0,0-3 0 0,3 0 0 15,-2-1-12-15,-1 4 0 0,-4-6-1 0,4 0 0 16,0 2 13-16,0-2 0 0,0-1 0 0,0 4 0 15,-3 0 0-15,-1-3 0 0,5-1 0 0,-8 7 10 16,3-6-10-16,1-4 12 0,-1 7-12 0,1-4 12 16,-4 4 6-16,0-3 2 0,0-1 0 0,-4 7 0 15,1-6 12-15,-1 2 2 0,-3-2 1 0,0 6 0 16,0-7-16-16,-4 4-3 0,1 0-1 0,3 0 0 16,-4-1-6-16,0 4-1 0,4 3 0 0,-3 0 0 15,-1 0-8-15,1 3-11 0,3 4 3 0,-4-1 0 16,0 3 0-16,4-2 0 0,-3 8 0 0,-1-2 0 15,4 6-1-15,0-7 0 0,0 1 0 0,0 6 0 16,3-7 9-16,1 7 0 0,3-7 0 0,0 7 0 16,3-3 0-16,1 0 0 0,0-1 0 0,3-2 0 15,0 3 0-15,0-4 8 0,3 4-8 0,-3-7 0 0,7 1 0 16,-3-1 0-16,3-6 0 0,-3 6 8 0,3 1-8 16,-4-4 0-16,5 0 0 0,-5-2 8 0,4-1-8 0,0-3 0 15,4 3 0-15,-4-3 0 0,-3 0 0 16,3-3 0-16,-4 3-8 0,4-3 8 0,-3-4-15 0,0 4 3 0,-1-3 0 15,1 3 0-15,-1-4-7 0,-3-2-1 16,0 6 0-16,4-3 0 16,-4-4-16-16,0 7-4 0,0-6-1 0,-3-7 0 15,3 7-48-15,0-1-10 0,0-2-1 0</inkml:trace>
  <inkml:trace contextRef="#ctx0" brushRef="#br0" timeOffset="-20681.294">11737 2898 1972 0,'0'0'41'0,"0"0"9"15,0 0-40-15,0 10-10 0,3-4 0 0,1 6 0 16,-4 4 21-16,0-6 3 0,4 5 0 0,-4 4 0 16,0 6 6-16,3-6 2 0,1 9 0 0,-1 0 0 15,1 1-9-15,-1 8-2 0,1 1 0 0,3-7 0 0,0 13-9 16,-4-6-1-16,4 2-1 0,-3 4 0 0,3-9-10 0,0 2 0 0,4 1 0 16,-4 0 0-16,0-4 0 0,0-6 0 15,3 7 0-15,-3-4 0 0,0-6 20 0,0 0-2 16,-3-6 0-16,3 6 0 15,-3-6-37-15,-1 0-7 0,4 0-2 0,-3-4 0 16,-1-2-4-16,1 0-2 0,3-4 0 0,-4-6 0 16,1 7-40-16,-4-10-8 0,7 0-2 0,-7 0 0 15,0 0-48-15,7 0-11 0</inkml:trace>
  <inkml:trace contextRef="#ctx0" brushRef="#br0" timeOffset="-20425.157">12199 3425 2253 0,'0'6'100'0,"0"4"20"15,4-1-96-15,-4 4-24 0,3 2 0 0,-3-2 0 16,0 6 28-16,0 3 1 0,-3 0 0 0,3-4 0 15,-4 7-19-15,1-6-10 0,3 6 10 0,-4-9-10 16,0 3-9-16,1 0-8 0,-1-4-2 0,1-2 0 16,-1-4-60-16,1 1-12 0,3-10-2 0,0 0-1 15,0 0-30-15,0 0-7 0,-7 0-1 0</inkml:trace>
  <inkml:trace contextRef="#ctx0" brushRef="#br0" timeOffset="-20253.615">12023 3290 2135 0,'-7'-12'44'0,"0"-1"11"0,3-3-44 16,1 4-11-16,-1-4 0 0,-3 7 0 0,3 3 59 0,-3-1 9 0,4 1 3 0,-4 0 0 15,7 6-57-15,-4 0-14 0,4 0 0 0,0 0 0 32,0 0-88-32,0 0-20 0,0 0-4 0</inkml:trace>
  <inkml:trace contextRef="#ctx0" brushRef="#br0" timeOffset="-19435.507">12188 3519 1941 0,'0'0'82'16,"4"-9"-66"-16,0 9 36 0,-4 0 6 15,3-10 2-15,4 10 0 0,-7 0-32 0,0 0-7 0,4-3-1 16,-4 3 0-16,0 0-20 0,7 3 9 0,-4 7-9 0,1-1 0 15,-1 0 11-15,1 4-11 0,-1 0 10 0,-3 2-10 16,4 1 0-16,-1 6 0 0,1-6-13 0,-4 2 4 16,3-2-8-16,1 3-2 0,0-3 0 0,-1-4 0 15,1 4 19-15,-4-7 0 0,3-6 0 0,1 7 0 16,-4-1-13-16,0-9 4 0,7 0 1 0,-7 0 0 16,0 0 8-16,0 0 0 0,0 0 0 0,0 0-8 15,0 0 8-15,3-3 0 0,1-6 0 0,-4-1 0 16,3 1 0-16,1-7 0 0,-1 0 0 0,1 1 0 15,-1-4 0-15,4 0 0 0,0 0 0 0,1 0 0 16,-1 1-16-16,0 2-2 0,3-6 0 0,1 3 0 16,-1 7 30-16,1-7 7 0,3 9 1 0,-3 1 0 15,3 0-20-15,-4 2 0 0,1 4 0 0,0 3 0 16,-1 0 13-16,-3 0-1 0,0 6 0 0,4-2 0 16,-8 5-3-16,4 0-1 0,-3 7 0 0,-1-3 0 15,1 2-8-15,0 4 10 0,-4 3-10 0,3 0 10 16,-3-3-10-16,4 9 0 0,-1-6 0 0,1 0 0 15,3 0 0-15,-4 0 8 0,4-6-8 0,0-4 0 16,0 7 12-16,-3-7-4 0,3 1 0 0,0 0 0 16,4-10-8-16,-1 6 0 0,4-6 0 0,-3 3 0 15,3-2-8-15,-3-4 8 0,3 0 0 0,-4-4 0 16,1 1 0-16,3-3 13 0,0 0-1 0,-3 0-1 16,-1-7 8-16,1 0 1 0,-1 1 1 0,1-7 0 0,0 7-21 15,-1-7 0-15,4 0 0 0,-7 3 0 0,4-6 8 0,-4 0-8 16,4-3 10-16,-4 6-10 0,-4-2 16 15,4-1-4-15,-3 0 0 0,-4 0 0 0,0 0 28 0,-4-3 6 16,4 9 1-16,-3 0 0 0,-4 1-23 0,3 2-5 16,-3 7-1-16,0-4 0 0,0 4 6 0,0 0 2 0,-4 6 0 0,4 12 0 15,-3-2-26-15,3-4 0 0,0 10-14 0,-4-1 5 16,7 4-3-16,-3 0 0 0,4 6 0 0,3-3 0 16,3 0 12-16,1 3 11 0,3-3-3 0,4 3 0 15,3 3-8-15,0-9 8 0,3 6-8 0,5-9 8 16,2 3 0-16,-3-7 0 0,8 7 0 0,-5-10 0 15,5 1-8-15,2-1 0 0,-2-2 0 0,2-4 0 16,1 0-19-16,3-3-5 0,-3 0-2 16,3-3 0-16,-3 0-45 0,0-4-9 0,0-2-1 0</inkml:trace>
  <inkml:trace contextRef="#ctx0" brushRef="#br0" timeOffset="-17618.707">13007 3137 1782 0,'0'0'37'0,"0"0"8"0,0 0-36 0,0 9-9 0,3 0 0 0,5-2 0 15,-5 2 0-15,4 0-14 0,0-2 3 0,0-1 1 16,0 0 18-16,0 4 3 0,0-7 1 0,0 6 0 16,0 1-12-16,1-4-11 0,-1-3 3 0,0 6 0 15,3-9-10-15,-3 7-2 0,0-7 0 0</inkml:trace>
  <inkml:trace contextRef="#ctx0" brushRef="#br0" timeOffset="-17258.669">13116 2926 2156 0,'0'0'48'0,"0"0"9"0,0 0 3 0,0 0 0 0,0 0-48 16,-3 10-12-16,-1-1 0 0,4-2 0 15,0 2-32-15,-3 0-8 0,3 1-1 0</inkml:trace>
  <inkml:trace contextRef="#ctx0" brushRef="#br0" timeOffset="-13773.198">14044 3538 1216 0,'-7'-3'54'0,"4"0"11"15,-5-1-52-15,5 1-13 0,-1 0 0 0,-3 0 0 16,0-6 47-16,4 9 6 0,-4-10 2 0,0 7 0 16,0-3-22-16,-4 3-4 0,0-4-1 0,-3 7 0 0,0-3 5 0,0-3 1 0,-4 3 0 0,4-3 0 15,-3 6-15-15,-4 0-3 0,3 0-1 0,-3 6 0 16,0-3-15-16,-1 6 0 0,1 1 0 15,0 9 0-15,0-10 0 0,0 7-10 0,3 3 0 0,-3-7 0 16,7 1 10-16,0 5 0 0,0-8 0 0,3 6 0 16,4-4 0-16,3 1-8 0,1-4 0 0,3 4 0 15,0-4 8-15,3 0 0 0,1-2 0 0,3-1 0 16,0 0-8-16,0 7 0 0,7-10 0 0,-3 3 0 16,-1-3 8-16,1 4 0 0,3-4 0 0,0-3-8 15,-3 0 8-15,-1 0 0 0,1-3 0 0,3-4 0 16,-3 7 0-16,-1-3 0 0,1-6 0 0,-1-1 8 15,1 4-8-15,0 0 0 0,-1-4 0 0,1 7 8 16,-4-9-8-16,3 2 0 0,-3-2 8 0,0 2-8 16,1-5 0-16,-1 5 0 0,0 1 0 0,0-1 0 15,0-5 0-15,0 5 8 0,0 1-8 0,0 0 0 16,-4-4 0-16,5 7 0 0,-1-4 0 0,-4 4 0 16,1-3 0-16,-1 9 8 0,-3 0-8 0,0 0 0 15,0 0 11-15,0 0-3 0,0 0 0 0,0 0 0 16,0 0-8-16,0 0 0 0,0 0 9 0,0 0-9 15,0 0 9-15,0 0-9 0,0 0 12 0,0 0-12 16,0 0 0-16,0 0 0 0,0 0 0 0,0 9 0 16,0 0 0-16,0 4 0 0,0 0 0 0,-3-1 0 15,-1 4 0-15,1-1 0 0,-1 4 0 0,1 6 0 16,-1-3 13-16,-3 0-4 0,3 0-1 0,-3 3 0 16,4 0 3-16,-1 0 0 0,1 4 0 0,-1-4 0 15,1-3-2-15,-1 6 0 0,1-9 0 0,3 6 0 0,0-3 7 16,0 0 2-16,3-3 0 0,1 6 0 0,-1-3 6 15,1 0 0-15,3-7 1 0,0 4 0 0,0-6 7 0,4 5 2 16,-4-8 0-16,3 5 0 0,4-2-11 0,-3 0-3 0,3-7 0 16,0 3 0-16,0-3-12 0,0 4-8 15,0-4 8-15,1-3-8 0,-1 0 0 0,-4-3-12 0,4 0 2 0,-3-3 0 32,-4 0-56-32,4 0-11 0,-4-3-3 0</inkml:trace>
  <inkml:trace contextRef="#ctx0" brushRef="#br0" timeOffset="-13261.182">14330 3481 1576 0,'0'0'35'0,"0"0"7"0,-7 0 2 0,7 0 0 0,0 0-36 0,0 0-8 16,0 0 0-16,0 0 0 0,-7 7 0 0,0-4 0 0,7-3 0 0,-4 6 8 15,-3 7-8-15,4-13-14 0,-1 12 3 0,1 1 1 16,-1-1 10-16,0 4-8 0,1 0 8 0,3 2-8 16,0-2 8-16,0-3 0 0,0 9 0 0,0-4 0 15,0 1 0-15,0-3 0 0,3 3 0 0,1-7 8 16,3-2-8-16,-3-1 0 0,3 7-11 0,0-7 11 16,3 1 0-16,-3-4 0 0,4 0-8 0,-4-3 8 15,4 4 0-15,-1-7 16 0,1 0-3 0,-1 0-1 16,4 0-12-16,-3-7 0 0,0 1 0 0,-1 0 0 15,1 3 0-15,-1-4 0 0,1-2 0 0,-4 6 0 16,0-7 0-16,4 4 0 0,-4-3 0 0,0-1 0 16,-4 7 0-16,4-13 11 0,-3 4-3 0,3-1-8 15,-4-2 0-15,1-1-9 0,-1 0-1 0,1 1 0 16,-4-4-13-16,4 9-2 0,-4-5-1 0,0-1 0 16,-4 4-11-16,0-1-3 0,1 0 0 0</inkml:trace>
  <inkml:trace contextRef="#ctx0" brushRef="#br0" timeOffset="-12610.887">15004 3478 1465 0,'-7'-6'64'0,"0"6"15"0,-1-3-63 0,5-3-16 0,-4 6 0 15,0-4 0-15,0 1 34 0,-4 3 4 0,1-3 1 0,-1 3 0 16,-3 0-31-16,3 0-8 0,-3 0 0 0,0 0 0 16,0 3-15-16,-4 4-4 0,1-1-1 0,-1 3 0 15,0 1-7-15,1-1-1 16,-4 4-1-16,3-1 0 0,0 4 15 0,1 0 3 0,-1-1 1 0,4 1 0 16,0-4 10-16,3 7-8 0,4-3 8 0,0 0-8 15,4-1 8-15,-1 1 0 0,4-3 0 0,0-1 0 16,0 4 0-16,4-7 0 0,-1-6 0 0,1 4 0 15,3-4 0-15,0 6 0 0,0 0 0 0,3-2 0 16,1-4 0-16,0-3 11 0,-1 6-3 0,4-6 0 16,-3-6-8-16,3 6 0 0,4-3 0 0,-8-4 0 15,8-2 0-15,-4 0 0 0,0-4 0 0,4 4 8 16,-4-10-8-16,-4 3 0 0,5-3 0 0,-5 1 8 16,1 2-8-16,-1-3 8 0,1 3-8 0,-8 1 8 15,4 2 4-15,1-2 0 0,-5 2 0 0,1 0 0 16,-1 4 0-16,1 0 0 0,-4-1 0 0,0 10 0 0,0 0 0 15,0 0 0-15,0 0 0 0,0 0 0 0,0 0-12 0,0 0-17 0,0 0 4 16,0 0 1-16,-4 10 12 0,1-1 0 16,-4-3 0-16,-1 7 0 0,1 3 0 0,4-4 0 0,-4 1 0 0,3 5 0 15,-3-8-9-15,4 9 1 0,-4 3 0 0,3-7 0 16,1 1 8-16,-1 0 0 0,1-1 0 0,-1-2 0 16,0-4 0-16,4 7 0 0,0-4 0 0,-3-2 0 31,3 2-108-31,0-5-19 0</inkml:trace>
  <inkml:trace contextRef="#ctx0" brushRef="#br0" timeOffset="-12027.294">15092 3500 1816 0,'0'19'76'16,"0"-6"-60"-16,0-1-16 0,0 7 0 0,0-3 0 15,0 2-10-15,-4-2 10 0,4 6 0 0,-3-3 8 0,-1 0-8 16,4 0 0-16,-3-1-13 0,3 1 1 0,-4-6 1 16,4 5 11-16,0 4 0 0,0-6 0 0,0 0 0 15,-3-1-12-15,3 1 0 0,0-3 0 0,0 2 0 32,-4-2-32-32,1-4-6 0,-1-9-2 0,4 0 0 0,0 0 36 0,0 0 6 0,0 0 2 0,0 0 0 15,0 0 8-15,0 0 11 0,-3 0-3 0,-4-9 0 16,3 9 25-16,4-13 5 0,-4 4 1 0,1 0 0 15,3-4-2-15,3-3 0 0,-3 1 0 0,4-1 0 16,0-3-29-16,-1 0-8 0,1 1 0 0,3-1 0 16,0-3 0-16,3 3 0 0,1-3 0 0,-1 6 0 15,1-9-12-15,0 6-3 0,-1 7-1 0,1-1 0 16,-1 4 16-16,-3 0 0 0,0-4 0 0,1 10 0 16,-1 0-9-16,0 3 1 0,0 0 0 0,0 3 0 15,-4 3 8-15,4-3 0 0,0 4 0 0,-3 2 0 16,-1 0 0-16,1 1 11 0,-1 5-3 0,1-5 0 15,0-1 9-15,-1 10 2 0,1 0 0 0,-1-3 0 16,1-1-2-16,-4-2 0 0,3-1 0 0,1 7 0 16,-4-9-17-16,3 2 0 0,1-3 0 0,-4 1 0 15,0-1-24-15,3 1-6 0,-3-10-1 0,0 9 0 16,0-9-17-16,4 10-3 0,-4-10-1 0</inkml:trace>
  <inkml:trace contextRef="#ctx0" brushRef="#br0" timeOffset="-11460.007">15730 3406 1862 0,'-17'-9'52'0,"10"9"13"0,-4-6-52 0,-3 6-13 0,3 6 0 0,-6-6 0 16,-4 6 0-16,-1 0 0 0,-2 7 0 0,-4 6 0 15,3-7 0-15,0 7 0 0,0 0 0 0,1 9-10 16,3-9 10-16,-1 6 0 0,5 0 0 0,-1 3 0 16,4-3-8-16,3-3 0 0,1 0 0 0,3 0 0 15,3 0-7-15,4-3-1 0,4 0 0 0,3 0 0 16,0-4 0-16,0-2 0 0,7-1 0 0,-3-2 0 15,-1-4 5-15,4 3 1 0,-3-9 0 0,3 0 0 16,4 0 10-16,-1-6 0 0,4 0 0 0,-3-4 0 16,0 1 11-16,3 0-3 0,0-7 0 0,-3 0 0 15,3-3-8-15,0 1 0 0,-3-4 0 0,-1 0 0 16,1-3 0-16,0-4 12 0,-4 1-12 0,0 3 12 16,-4-3-12-16,-3 0 0 0,1 3 0 0,-1-4 0 15,-4-2 16-15,-3 3 2 0,0-3 0 0,0-4 0 16,0 10 32-16,0-3 6 0,-3-1 2 0,-1 1 0 0,4 3-16 0,-3 3-3 15,-1 0-1-15,0 0 0 0,4 10-18 16,-3-7-3-16,-4 10-1 0,3-1 0 0,1 7-8 0,3 3-8 0,0 0 12 0,-7 3-12 16,0 7 0-16,-4 8 0 0,4-2 0 15,-3 3 0-15,2 6 0 0,1 3-9 0,0 10 9 0,0-4 0 16,0 4 0-16,4-4 8 0,-1 10 0 0,1 0 0 16,3-6-8-16,0 6 0 0,0-3 0 15,0-1 0-15,3 1 0 0,1-6 0 0,-1 2 0 0,1-6 0 16,3-2 0-16,-4-1-12 0,4-3 4 0,0-3 0 31,-3 0-164-31,3-13-32 0</inkml:trace>
  <inkml:trace contextRef="#ctx0" brushRef="#br0" timeOffset="-5859.273">16697 3190 908 0,'0'-3'19'0,"0"-7"4"0,-4 4-23 0,4 0 0 0,0-1 0 0,0 7 0 16,0 0 43-16,0 0 4 0,0 0 1 0,0 0 0 15,0 0-4-15,0 0-1 0,0 0 0 0,0 0 0 16,0 0-22-16,0 0-4 0,4 10-1 0,-1-1 0 16,5 4-16-16,-5-1 0 0,4 7 0 0,0-9 0 15,-3 8 0-15,3 1 10 0,3-3-10 0,-6 3 12 16,3 3-12-16,-4 0 0 0,1-4 0 0,0 4-11 15,-4 0 31-15,0 0 7 0,0-3 1 0,0 0 0 0,-4 0 24 16,0 3 6-16,-3-7 1 0,0 4 0 16,0 0-11-16,-3-3-1 0,3 2-1 0,-4-8 0 0,0-1-14 0,-3 7-2 15,4-4-1-15,-1 1 0 16,-3-4-13-16,-4 4-2 0,4 0-1 0,-7-4 0 16,4 0-13-16,-1 4 0 0,0-7 0 0,1-3 0 15,-1 7-16-15,4-10-5 0,-4 0-2 0,1 6 0 16,2-6-145-16,-2-6-28 0</inkml:trace>
  <inkml:trace contextRef="#ctx0" brushRef="#br0" timeOffset="-5503.346">16404 3199 1846 0,'0'0'40'0,"0"0"9"0,0 0 2 0,0 0 1 16,0 0-41-16,7 3-11 0,0 1 0 0,4-4 0 16,3 3 0-16,4-3 10 0,3 0-10 0,0 0 10 15,4 3 28-15,-1-3 6 0,5 9 0 0,-1-9 1 0,0 0-27 0,-3-9-6 16,3 9 0-16,0 0-1 16,4 0-11-16,-4 0 0 0,7 0 0 0,-6-3 0 15,6 3-116-15,-7 0-16 0,4-3-4 0</inkml:trace>
  <inkml:trace contextRef="#ctx0" brushRef="#br0" timeOffset="-4712.462">17261 3347 1045 0,'-14'-4'44'16,"0"-5"-36"-1,4 6 29-15,-1 0 6 0,0 0 1 0,-3 3 0 16,4 0-20-16,-4 0-4 0,-4 0-1 0,4 3 0 16,-4 3 11-16,1 3 2 0,-1 1 1 0,-3 2 0 0,3-2-20 0,1 12-4 0,-1-10-1 0,-3 10 0 15,7-6-8-15,-1 6 0 16,1-3 0-16,4 3 8 0,3 0-8 0,0 0 8 0,3-7-8 0,1 4 8 16,3 0-8-16,0-10 0 0,0 7 0 0,3 0 0 15,1-4 0-15,-1 1 8 0,4-1-8 0,-3-2 8 16,3-1-8-16,0 0 8 0,3 1-8 15,1-4 8-15,0-3 0 0,-1-3 0 0,4 0 0 0,-3 0 0 16,0 0 24-16,3 0 4 0,-4-3 0 0,4-3 1 16,-3 3-6-16,0-10-2 0,-1 1 0 0,1 2 0 15,-4-5 3-15,3 2 0 0,1 0 0 0,-1 1 0 16,-2-4-32-16,-1-3 0 0,0 4 0 0,0-1 0 16,-4 4 16-16,1-7 0 0,3 6 0 0,-4 1 0 15,1-7 1-15,-1 9 1 0,1-2 0 0,-1-1 0 16,1 4 4-16,-4-4 1 0,3 4 0 0,1 0 0 15,0 2-13-15,-4 1-2 0,0 6-8 0,0 0 12 0,0 0-12 16,3-6 0-16,-3 6 0 0,0 0 0 0,0 0-17 0,0 0 3 16,0 0 1-16,4 3 0 0,-4 6 3 0,3 4 1 15,1-1 0-15,-1 1 0 16,1 3 9-16,-1 2 0 0,1-2 0 0,-1 6 0 16,-3-6 8-16,4 3-8 0,-4-7 8 0,3 7-8 0,1-7 0 0,-4 7 0 15,3 0 0-15,1-6 0 16,-1 2-24-16,1-2-10 0,0-1-2 0,-1 1 0 15,1-4-125-15,3 1-26 0</inkml:trace>
  <inkml:trace contextRef="#ctx0" brushRef="#br0" timeOffset="546.927">17706 3431 1469 0,'0'0'30'0,"0"0"9"15,0 0-31-15,-7 0-8 0,7 0 0 0,0 0 0 16,-7-6 40-16,7 6 6 0,-7-3 2 0,0 0 0 16,0-4-39-16,0 4-9 0,3-3 0 0,-3 0 0 0,0-4 0 0,0-2 0 0,0 2 0 0,-4 1 0 15,1 6-17-15,-1-7-6 0,1-2-1 16,-5 3 0-16,1 2 24 0,0 1 0 0,0 6-9 0,0-6 9 16,-4 6 0-16,4 0 0 0,0 6-8 0,-4 0 8 15,4 4 0-15,4-1 0 0,-1 4 0 0,1 2 0 16,-1-2-12-16,0 9 2 0,1-7 0 0,-1 4 0 15,4-3 10-15,0 0 0 0,4 2 0 0,-1 1 0 16,4 0 0-16,0-3 0 0,0 3 0 0,4-4 0 16,-1 4 11-16,4 0-3 0,0-10 0 0,0 10 0 15,0-6 21-15,0 2 4 0,0-2 1 0,1-1 0 16,2-2-3-16,1-1-1 0,-4-3 0 0,3 4 0 16,1-4-2-16,-1-3-1 0,5-3 0 0,-5 0 0 15,1 0-15-15,-1 0-4 0,-3 0 0 0,4 0 0 16,-4-3-8-16,0 3 10 0,0 0-10 0,0-6 10 15,-3 6-10-15,3-3 0 0,-7 3 0 0,3 0-11 16,1-10-33-16,-4 10-6 0,0-3-2 0</inkml:trace>
  <inkml:trace contextRef="#ctx0" brushRef="#br0" timeOffset="1598.034">18048 3347 1284 0,'0'0'54'16,"0"0"-43"-16,0 0 46 0,0 0 10 0,0 0 1 16,0 0 1-16,-10 0-10 0,2 0-3 0,-2 0 0 0,-1 6 0 15,-3-6-32-15,-3 3-8 0,-1 6 0 0,0 1-1 16,-3 2-15-16,0-2 0 0,0 2 0 0,0 1-10 15,3 6 1-15,0-7 0 0,1-2 0 0,3 8 0 32,-1-2-14-32,5-3-2 0,-4 2-1 0,3-2 0 15,1 3-6-15,3-1-2 0,-1-2 0 0,5 2 0 0,-1-5 11 0,1 9 3 0,-1-4 0 0,4-2 0 16,0-4 8-16,0 1 1 0,4 2 1 0,-1-9 0 16,1 4 10-16,3-1 0 0,-3 0 0 0,3-3-8 15,0-3 8-15,3 0 8 0,-3 0-8 0,0-3 11 16,4 0 1-16,-4 0 0 0,4 0 0 0,-4-3 0 15,3 2 6-15,-3-5 2 0,0 3 0 0,0-4 0 16,0 1 1-16,4 3 1 0,-4-1 0 0,0-2 0 16,0 0-22-16,0-7 0 0,0 6 0 0,0 1 0 15,-3 0 0-15,3-1 11 0,0 4-11 0,0-3 12 16,-3-4-12-16,3 0 10 0,0 4-10 0,0 0 10 16,0-4-10-16,0 4-9 0,0-1 9 0,-4 1-13 15,1-4 13-15,-1 7 0 0,1-3 0 0,0 2-9 16,-1 4 9-16,-3-3 8 0,0 6-8 0,0 0 11 15,4-6 6-15,-4-1 2 0,3 1 0 0,-3 6 0 16,0 0 1-16,0 0 1 0,0 0 0 0,0 0 0 16,0 0-6-16,0 0-2 0,0 0 0 0,0 0 0 15,0 0-13-15,0 0 0 0,0 6 0 0,0 4 0 16,0-1 0-16,0 4 0 0,0 2 0 0,0-2 0 0,-3 6 12 16,-1 9-1-16,1-6 0 0,3 3 0 0,-4 6 3 0,0-2 1 0,1 8 0 15,-1-2 0-15,1-1 6 0,-1 1 2 0,4-4 0 16,0 4 0-16,0-1-12 0,4 1-3 0,-4-1 0 15,3 4 0-15,-3-10-8 0,4 0 0 0,-1 4 9 0,1-7-9 16,3-3 12-16,-3-4-1 0,3 1-1 16,0 0 0-16,0 0-2 0,0-10 0 0,3 1 0 0,-3-4 0 15,-3 0-8-15,3 0 0 0,-7-6 0 0,0 0 0 32,0 0-24-32,0 0-8 0,0 0 0 0</inkml:trace>
  <inkml:trace contextRef="#ctx0" brushRef="#br0" timeOffset="2216.473">18115 3453 1472 0,'0'0'32'0,"0"0"8"0,0 0 0 0,4-6 1 0,-1 3-33 16,-3 3-8-16,7-3 0 0,-7 3 0 0,0 0 0 0,0 0 0 0,0 0 0 0,0 0 0 16,0 0 0-16,0 0 0 0,0 6 0 0,4 0 8 15,-4 4-8-15,-4 5 8 0,4-2-8 0,-3 6 8 16,-1 3 10-16,1 0 2 0,-1-7 0 0,1 7 0 16,-1 0-20-16,4 0 0 0,0-3 0 0,0 3 0 15,0-6 0-15,0-1 0 0,4-2 0 0,-4-1 0 16,3-2 10-16,1 8-2 0,-1-8 0 0,1 2 0 15,3 1 0-15,-4 0 0 0,4-7 0 0,-3 3 0 16,3-3 8-16,0 1 0 0,-3-4 1 0,3 3 0 16,-7-6-1-16,7 0-1 0,-4 6 0 0,4-12 0 15,0 6-2-15,-3-6 0 0,3 3 0 0,-4-4 0 16,4-2-3-16,0-3-1 0,-3-1 0 0,3-3 0 16,0 4-9-16,0-4 0 0,-3-3 0 0,-1 10 8 15,4-10-8-15,-3 3 0 0,-1-6 0 0,1 4 0 16,-1-4 0-16,1 3 0 0,-4 0 0 0,3-3 0 15,-3 3 0-15,4 0 0 0,-4 1 0 0,0-4 0 16,0 3 0-16,4 0 0 0,-4 3 0 0,-4 1 0 16,0 2-32-16,1 4 2 0,-1-1 0 0,1-2 0 15,-4 2-20-15,3 10-4 0,-3 0-1 0,0-3 0 16,0-3-103-16,7 6-21 0</inkml:trace>
  <inkml:trace contextRef="#ctx0" brushRef="#br0" timeOffset="3266.551">18419 3510 1350 0,'0'0'29'0,"0"0"7"0,0 0 0 0,0 0 3 15,0 0-31-15,0 0-8 0,0 0 0 0,0 0 0 16,0 0 14-16,3 0 2 0,4 9 0 0,4-6 0 15,-4-3-16-15,3 3 9 0,1-3-9 0,3-3 8 16,-3 3 0-16,6-3 0 0,-3 3 0 0,0-9 0 16,1 9-8-16,2 0 8 0,-3-10-8 0,4 1 8 15,-4 6-8-15,0-7 8 0,4 4-8 0,-4-3 8 16,0-1-8-16,0 4 0 0,-3 0 0 0,-1-4 8 0,1-2 4 16,-1 2 0-16,-2 1 0 0,2 0 0 0,-6-7 0 15,3 6 1-15,-4 1 0 0,-3 6 0 0,0-7 15 0,-3 1 2 16,-1 6 1-16,1-3 0 0,-4 3-2 0,-4-4 0 0,0 4 0 0,1 0 0 15,-1 3-13-15,-3 0-2 0,0 0-1 16,0 3 0-16,-4 0-5 0,1 4 0 0,-1-1-8 16,-3 3 12-16,0 1-12 0,3-1 0 0,-3 7 0 0,0-1 0 15,0 1 0-15,3 0 0 0,-3 6-8 0,3-10 8 16,4 7 0-16,0 0-8 0,0 0 8 0,3 6 0 16,4-6-8-16,0-1 8 0,4 1 0 0,-1-3 0 15,4 3 0-15,-3 6 0 0,6-3 0 0,1-7 0 16,-1 1 12-16,4 0-4 0,4-4-8 0,-1-2 12 15,1 5-12-15,3-2 8 0,-3-1-8 0,3 1 0 16,0 0 0-16,0-10 0 0,0 6 0 0,0-6 0 16,0 3 0-16,-3-2 0 0,-1-4 0 0,1 3 0 15,0-3-9-15,-1-3-5 0,1 3-1 0,-4-4 0 16,3 1-17-16,-3 0-4 0,1-3-1 0,2 3 0 16,-3-3 0-16,4-1 0 0,-4-2 0 0,0 3 0 15,0-1-1-15,0 4 0 0,0-3 0 0,0 3 0 16,0-4 18-16,0-2 3 0,0 6 1 0,0-3 0 15,0-4 16-15,0 7 0 0,-3-6 0 0,3-4 9 16,0 7-9-16,0-3-17 0,4 2 4 0,-4-5 1 16,3 5-32-16,1-2-7 0,-4 0-1 0,4 2 0 15,-4 1 27-15,0-3 5 0,3-1 0 0,-3 7 1 16,0-3 19-16,0 6 0 0,0-10 0 0,4 10 0 16,-4-9 0-16,4 6 0 0,-4-3 0 0,3 3 9 0,-3-4-9 15,0 1 10-15,0 0-10 0,4 3 10 0,-4-7 5 16,0 1 1-16,0 2 0 0,-3 1 0 0,3-6 35 0,-4 12 7 15,4-10 2-15,-3 1 0 0,-4 6 20 0,3-4 4 0,-3-2 0 0,-3 6 1 16,-1-3-11-16,1 2-2 0,-4-2-1 0,0 3 0 16,-4 3-28-16,-3-3-6 0,3 3-1 0,-6 3 0 15,3 0-24-15,-4 3-4 0,-3-2-8 0,3 5 11 16,1-3-11-16,3 4 0 0,-1-1 0 0,1 4 0 16,7-4 0-16,0-3-9 0,4 1 9 0,-1 2-13 15,4 4 3-15,4-10 1 0,3 6 0 0,0 1 0 16,3-1 9-16,4 3 0 0,1-2 10 0,2 6-10 15,4 2 15-15,1-8-3 0,-1 2-1 0,0 1 0 16,0-1-11-16,0 1 0 0,-3-1 0 0,-4 4 0 16,0-13 0-16,-3 13 0 0,-1-4 0 0,-3-2 0 15,0-1 0-15,-3-2 0 0,-1-1 0 0,-3-6 0 16,0 0 0-16,0 0 10 0,0 0-2 0,0 0-8 16,-7 6 0-16,-3-3 0 0,-1 4 0 0,-3-7-9 15,-4 3-15-15,1-3-2 0,-1 3-1 0,-3 0 0 16,3 0-19-16,1 0-4 0,-4 0-1 0</inkml:trace>
  <inkml:trace contextRef="#ctx0" brushRef="#br0" timeOffset="4165.158">19918 3463 1195 0,'0'0'26'0,"3"-4"6"0,4-2 0 0,-3 0 2 0,7 0-34 15,-4-4 0-15,3 1 0 0,-3-1 0 0,4 1 30 0,-4 3-1 0,3-4 0 0,-3-2 0 16,-3 9 9-16,0-7 2 0,-4 4 0 0,0 3 0 15,0 3 4-15,-11-6 0 0,4 2 1 0,-7 4 0 16,-4 4-15-16,-3 2-3 0,0-3-1 0,-4 13 0 16,-3-1-26-16,3-2 0 0,-3 6 0 0,3 3 0 15,1-4 10-15,-1 4-10 0,4 7 12 0,3-7-12 16,4 3 0-16,0-3-12 0,3 6 0 0,4-9 0 16,0 6 22-16,4-6 5 0,-1-1 1 0,4 1 0 15,4-3-3-15,-1 0 0 0,1-4 0 0,3 4 0 16,0-4-5-16,0-2 0 0,3-1-8 0,1 1 12 15,0-7-12-15,-1 0 8 0,4 3-8 0,-3-6 0 16,3 3 9-16,-3-3-9 0,-1 0 8 0,4 0-8 16,-3 0 8-16,-1 0-8 0,5 0 8 0,-5 0-8 15,1 0 0-15,-1 0 0 0,1-3 0 0,-4 3 0 16,4-3 0-16,-8 0 0 0,4 0 8 0,-3 0-8 16,-4 3 0-16,3 0 0 0,-3 0 0 0,4-10 0 15,-4 7-21-15,0 3 3 0,3-6 1 0,-3-1 0 16,0 4-7-16,4-6-2 0,-4 6 0 0,0 3 0 15,0 0-5-15,0 0-1 0,0 0 0 0,0 0 0 16,0 0-20-16,0 0-4 0,0 0 0 0</inkml:trace>
  <inkml:trace contextRef="#ctx0" brushRef="#br0" timeOffset="5008.896">19925 3441 1007 0,'0'0'42'16,"0"0"-34"-16,0 0 31 0,0 0 5 0,0 0 2 0,0 0 0 15,0 0-30-15,0 6-7 0,0-6-1 0,0 6 0 16,0 4-8-16,0-1 0 0,-4 0 0 0,4 1 8 16,0-1-8-16,-3 1 8 0,3 2-8 0,0 1 8 15,0-4 14-15,0 10 2 0,3-10 1 0,-3 4 0 16,4-1 5-16,-1-2 1 0,-3 6 0 0,4 2 0 16,-1-8-7-16,1 2-2 0,0-2 0 0,-1 2 0 15,1 1-2-15,-1-1 0 0,1 1 0 0,-4-4 0 16,3 1-6-16,1 5-2 0,-4-2 0 0,3-4 0 15,-3 1-12-15,0 2 0 0,4-2 0 0,-4-1 0 16,0 0 13-16,3-2 3 0,-3-7 1 0,0 9 0 16,0-9 5-16,0 6 1 0,0-6 0 0,0 0 0 15,4 7-23-15,-4-7 0 0,0 0-12 0,0 6 4 16,0-6 16-16,0 0 4 0,0 3 1 0,0-3 0 16,0 0-13-16,0 0 8 0,0 0-8 0,0 0 0 15,0 0 19-15,0 0-3 0,0 0 0 0,0 0 0 16,0 0-16-16,0 0 0 0,0 0 0 0,0 0 0 15,0 0 0-15,0 0 0 0,0 0 0 0,0 10 0 16,0-10 0-16,0 0-16 0,3 9 4 0,-3-9 0 16,0 0 12-16,0 0 0 0,0 0 0 0,0 0 0 0,0 0-15 15,0 0 0-15,0 0 0 0,-3 9 0 0,3-9 0 0,0 0 0 16,0 0 0-16,-4 10 0 0,4-10 15 0,0 0 0 16,0 0 0-16,-3 6 0 0,3-6-23 0,0 0-1 15,0 0-1-15</inkml:trace>
  <inkml:trace contextRef="#ctx0" brushRef="#br0" timeOffset="5787.668">20729 3337 1831 0,'-7'-3'38'0,"4"0"9"0,3 3-38 0,-7-6-9 0,3 3 0 0,-3 3 0 15,-4-4 35-15,1 4 5 0,-4 0 0 0,0 4 1 16,-4-1-29-16,-3 3-12 0,3 6 8 0,-7-2-8 16,4 2 0-16,-7 4 0 0,0 3-12 0,3 0 12 15,-3 3-15-15,3 0 5 0,1 3 1 0,-5-3 0 16,8 0 9-16,4 0-8 0,2 0 8 0,5-1-8 15,-1-5 8-15,1-3 0 0,6 5 0 0,1-2 0 16,3-3 0-16,3 2 0 0,1-5 0 0,-1 2 0 16,4-2 14-16,4-1 5 0,-1-6 1 0,5-3 0 0,-5 10-4 15,4-1 0-15,0-3 0 0,0-3 0 0,4 4 4 16,-7-4 0-16,3 3 0 0,-4-6 0 0,4 0-10 0,-3 0-2 16,0 0 0-16,-1 0 0 0,1-6-8 0,-1 6 0 15,1 0 0-15,0 0 0 16,-4-3-27-16,0 3-7 0,0-7-2 0,0 7 0 15,0 0-42-15,0 0-9 0,0-3-1 0,0-3-1 16,4 6-118-16,-4-3-23 0</inkml:trace>
  <inkml:trace contextRef="#ctx0" brushRef="#br0" timeOffset="6245.434">20955 3453 984 0,'0'-9'41'16,"0"6"-33"0,0-7 25-16,-4 4 5 0,-3 0 1 0,0 3 0 15,0-1 46-15,-7 1 10 0,4 0 1 0,-8 3 1 16,0 3-29-16,1 4-7 0,-4 2-1 0,-1 0 0 16,5 4-28-16,-4 3-7 0,-1-1-1 0,5 4 0 15,-1 3-24-15,4-6 0 0,0 3 0 0,0-1 0 16,3 1 0-16,1-3 0 0,3 3 0 0,0 3 0 15,3-7 0-15,4 1 0 0,0-3 0 0,4-1 0 16,-1-6 0-16,4 4 0 0,0-7 0 0,4 3 0 0,-1-6 19 0,1 3 1 0,-1-3 1 16,1 0 0-16,3 10-11 15,-3-10-2-15,-1 6-8 0,4-3 12 0,-3-3-12 0,0-3 11 16,3-3-11-16,-4 3 10 0,1-4-10 0,-1-2 0 16,-2-1 9-16,2-2-9 0,-3 3 11 15,0 2-3-15,0-8 0 0,0 2 0 0,-3 0 1 0,-1 4 0 0,4-10 0 0,-3 10 0 16,-4-1-1-16,0-5 0 0,-4 2 0 0,4 1 0 15,-7-1 13-15,4 1 3 0,-1-1 0 0,1-6 0 16,-4 10-4-16,0-4 0 0,0-2 0 0,-4 5 0 16,4-2-20-16,-4 2 0 0,4 4 0 0,-3-3 0 15,3 2-14-15,0 4-7 0,0 0-2 0,0 0 0 16,-1 0-126-16,8 3-26 16,-10 0-5-16</inkml:trace>
  <inkml:trace contextRef="#ctx0" brushRef="#br0" timeOffset="7049.993">21089 3447 1680 0,'0'0'48'0,"0"0"9"0,0 0-45 0,0 0-12 16,-3 6 0-16,3 4 0 0,-4-1 0 0,0 0 0 0,4 7 0 16,-3-3 0-16,-1 2 10 0,1 4-10 0,-1 0 12 0,1-3-12 15,-1 2 8-15,1 1-8 0,3 0 0 0,-4-3 0 16,4 3 8-16,-3-1-8 0,3 1 0 0,0-3 0 15,0-7 0-15,0 1 0 0,3-1 0 0,-3-9-12 16,4 6 12-16,-4-6 0 0,3 3 0 0,-3-3 0 16,0 0 0-16,0 0 0 0,7 0 0 0,-3 0 0 15,3-3 32-15,-4-3 10 0,1 6 2 0,0-9 0 16,3-1-24-16,-4 1-4 0,1-4 0 0,-1-2-1 16,1 5 11-16,3-9 2 0,-4 4 1 0,1-1 0 15,3-3-6-15,-4 10-2 0,4-13 0 0,-3 6 0 16,0 1-4-16,3-4-1 0,-4 6 0 0,1 1 0 15,-1-7-16-15,4 9 0 0,-3 1 0 0,-1 0 0 16,4-1 0-16,-3 4 0 0,-4 3-8 0,0 3 8 16,0 0 0-16,7-3 0 0,-7 3 0 0,0 0 0 15,7 3-19-15,-4 3 3 0,1 0 0 0,0 7 0 16,-4-4 16-16,3 4 0 0,-3-4 0 0,0 10 0 16,0-6 0-16,4-1-10 0,-1 7 10 0,1-6-8 15,-1 2 8-15,1 1 0 0,-1 0-9 0,1-4 9 16,3 4 0-16,-4-4 0 0,8 4 0 0,-8-7 0 15,1 4 0-15,3-4 0 0,-3 1 0 0,-1-7 0 16,4 3 12-16,-7-3-4 0,4-3 0 0,-1 0 0 16,1 0-8-16,-1 0 0 0,1 0 0 0,-4-3 0 0,3-3 0 15,1 3 0-15,-1-7 0 0,1 1 0 0,-4 0 8 0,3 2 0 16,1-5 0-16,-1 2 0 0,-3-2 4 0,4 2 0 16,0-5 0-16,-4 2 0 0,3-3 0 0,1 4 1 0,-1-4 0 0,1 4 0 15,-1-1-1-15,1 1-1 0,-1-1 0 16,1 4 0-16,-1-4-11 0,1-3 0 0,-1 7 0 0,1 6 0 15,-1-3 0-15,4-1 0 0,-3 1 0 0,-4 6 0 16,0 0-9-16,0 0 9 0,0 0 0 0,0 0 0 16,0 0-11-16,7 6 11 0,-3-3-10 0,-1 1 10 15,1 5-11-15,-1-3 11 0,1 4-12 0,-1-1 12 16,1 4-12-16,-1 2 4 0,1 1 8 0,-1 0-13 16,1 3 13-16,-1-4 0 0,1 1 0 0,3 3-9 15,-4 3 9-15,1-4 0 0,3 1 0 0,-3-3 0 16,-1 3 0-16,1-10 0 0,-1-6 0 0,-3 7 0 15,4-1-15-15,-4 7-4 0,3-13-1 0,-3 6 0 16,0-9-60-16,0 10-13 0,0-10-3 16</inkml:trace>
  <inkml:trace contextRef="#ctx0" brushRef="#br0" timeOffset="7978.832">21646 3779 557 0,'-7'7'11'0,"7"-7"5"0,-3 6-16 0,3-6 0 0,-7 3 0 0,7-3 0 15,0 0 44-15,0 0 7 0,0 0 1 0,0 0 0 16,0 0 3-16,-7 6 1 0,7-6 0 0,0 0 0 15,0 0 6-15,0 0 2 0,0 0 0 0,0 0 0 16,-7-3 0-16,7 3 0 0,0 0 0 0,0 0 0 16,-7-3-37-16,3-3-7 0,1-1-2 0,-1 1 0 15,4 6 27-15,0-6 6 0,0 6 1 0,0-10 0 16,0 1-19-16,0 0-3 0,4-4-1 0,-4 4 0 16,0-10 7-16,0 6 2 0,0-2 0 0,0-1 0 15,0 0 6-15,0-2 2 0,0 2 0 0,0-3 0 16,0 3-25-16,0 1-5 0,0-1 0 0,0 3-1 15,3 4-15-15,-3-10 0 0,4 10 0 0,-1-1 0 16,1-2 0-16,-1 6 0 0,1-4 0 0,-1 4 0 16,-3 3-12-16,0 3 2 0,4-3 0 0,-4 3 0 15,0 0 0-15,0 0 0 0,0 0 0 0,0 0 0 16,7 6 10-16,-4 0-13 0,1 4 5 0,-1-1 8 0,1 7-12 16,0-4 12-16,-1 7-12 0,4-3 12 0,-3 3-8 0,-1-1 8 15,4-2 0-15,-3 3 0 0,-1-3 8 0,4 2 7 16,-3-5 1-16,-1 6 0 0,4-4-16 0,-3-2 0 15,3 6 8-15,0-10-8 0,-3-6-11 0,3 7-5 0,0-10 0 16,0 6-1-16,0-3 17 0,3-3 0 0,-3 0 0 0,0 0 9 16,1 0-9-16,-1 0 0 0,0 0 9 0,0 0-9 15,0-3 0-15,0-3 8 0,0-4-8 0,-4 1 0 16,1-1 10-16,3 1-2 0,-3 0-8 0,-1-1 12 16,1-2-12-16,-1 2 0 0,1-5 0 0,-1 8 0 15,1-11 0-15,-1 2 11 0,1 6-11 0,-1-5 10 16,1-1-2-16,-1 4-8 0,1-7 12 0,-1 6-4 15,1 1-8-15,-4-7 0 0,0 9 0 0,3 1 8 16,-3-4-8-16,0 7 0 0,0-3 0 0,0 6 0 16,4-4 0-16,-4 7 0 0,0-3-9 0,0 3 9 15,0 0 0-15,0 0 0 0,0 0 0 0,0 0 0 16,0 0-12-16,0 0 12 0,0 0-12 0,0 0 12 16,4 10-9-16,-4-4 9 0,3 3 0 0,1 4-9 15,-4-1 9-15,3 4 0 0,-3-3 0 0,4 9-8 16,-1-7 8-16,1 7 0 0,-1-3 0 0,1 0 0 15,-4 0 8-15,3 3-8 0,1-4 10 0,-4 1-10 16,3-3 12-16,1 3-3 0,-1-10-1 0,1 1 0 16,-1 2-8-16,1-3 0 0,-1 7 0 0,1-6 0 15,0-1 0-15,-4 4 0 0,3-10 0 0,-3-3 0 16,0 0-15-16,0 0-1 0,0 0-1 0,0 0 0 16,0 0-108-16,0 0-22 0,0 0-4 0</inkml:trace>
  <inkml:trace contextRef="#ctx0" brushRef="#br0" timeOffset="9166.646">22063 3582 1948 0,'0'0'40'0,"0"0"11"0,7 3-41 0,0 0-10 0,0 6 0 0,0-9 0 15,0 0 0-15,0 10 0 0,0-10 0 0,0 6 0 16,0-6 0-16,0 3 15 0,0-3-3 0,0 0 0 15,4 0-2-15,-4-3-1 0,7 3 0 0,-3-6 0 16,-1 6-9-16,1-10 8 0,-1 10-8 0,5-9 8 16,-5 0-8-16,8 2 10 0,-4 1-10 0,0 3 10 15,0-6 1-15,0-4 0 0,0 4 0 0,0 2 0 16,-3 1 11-16,-4-3 2 0,0-1 1 0,0 1 0 16,-3 6-9-16,3-7-3 0,-4 4 0 0,-3-3 0 15,4 2-13-15,-4-2 0 0,-4 3 0 0,1-4-10 0,-1 4 10 16,-3-3-13-16,0 2 5 0,0 1 8 0,-3 3-12 0,-1 0 12 15,0-3-10-15,-3 6 10 0,0 0-12 0,0 0 12 16,-4 6-13-16,1-3 5 0,-1 0 8 0,4 6-10 0,0 1 10 16,3 2-10-16,-3-2 10 0,4 2 0 0,-1 1 0 0,4-1-8 15,0 4 8-15,0-3 0 0,3 2-9 0,-3 4 9 16,7 0 0-16,0-6 0 0,0 2 0 0,4 1 0 16,-1 0 0-16,4 2 8 0,0-5 0 0,1-1 0 15,-1 7 8-15,0-6 2 0,0-1 0 0,3 1 0 16,1-4 0-16,-1-2 0 0,5-4 0 0,-1-3 0 15,0 6 5-15,3-6 1 0,-3 0 0 0,1-6 0 16,-5 6-12-16,4 0-1 0,-3 0-1 0,3 0 0 16,-3 0-10-16,-1 0 0 0,1 0 0 0,-1-10 0 15,-3 10 0-15,0 0-11 0,1-3 3 0,-1-3 0 16,0 3 8-16,0-7 0 0,-4 4 0 0,1 3 0 16,3-3-40-16,-4-1-7 0,1 4-1 0,3-3 0 15,-4 0-6-15,1-1-2 0,-1-2 0 0,1 3 0 16,0-1-9-16,-1 4-3 0,1-12 0 0,-1 12 0 15,-3-4 39-15,4-2 7 0,-1 9 2 0,1-10 0 16,-4 1 3-16,0 6 1 0,0-3 0 0,0-1 0 16,0 1 3-16,0-3 1 0,0 6 0 0,0-7 0 15,0 4-35-15,-4 0-6 0,4-1-2 0,0 4 0 16,0 3 10-16,4-3 1 0,-4 3 1 0,0 0 0 16,0 0 14-16,3 0 2 0,-3 0 1 0,0 0 0 15,7 3 15-15,-3 0 11 0,-1 4-13 0,1-1 5 16,-1 0 8-16,1 4 0 0,-1-1 0 0,1 0 8 0,-1 1 7 0,1-1 1 15,-4 7 1-15,0-10 0 0,4 7 8 0,-4 2 2 0,0-8 0 0,3 5 0 16,-3 1-7-16,0-1 0 0,4 1-1 16,-4-1 0-16,0-2 17 0,0-1 4 15,0-9 1-15,0 3 0 0,0 7 14 0,0-10 2 0,-4 9 1 0,4-9 0 16,0 0-1-16,0 0 0 0,0 0 0 0,0 0 0 16,0 0-22-16,0 0-5 0,0 0-1 0,0 0 0 15,0 0 22-15,0 0 4 0,0 0 1 0,-7-9 0 16,3 9-10-16,-3-10-2 0,4 1 0 0,-1-1 0 15,4-2-25-15,-3-1-6 0,3-2-1 0,0-1 0 16,0 0-4-16,3-2-8 0,1 2 11 0,-1-3-11 16,1 3 0-16,-1 1 0 0,5-1 0 0,-5-3 0 15,4 7 0-15,-3-7-14 0,3 9 2 0,0-2 1 16,0 2 11-16,0 4-10 0,0 0 10 0,0 0-10 16,4 6 10-16,-4-7 0 0,0 7-9 0,3 0 9 15,-6 7 0-15,-4-7-9 0,7 0 9 0,0 3 0 16,0 3-11-16,0 0 11 0,0 1-10 0,0 2 10 15,4 7 0-15,-4-7 0 0,0 4 0 0,0 2 0 16,3 1 0-16,-2-3 0 0,2 2 0 0,-3 1 0 16,0-4 0-16,0 7 0 0,0 6 8 0,-3-9-8 15,-1 0 0-15,1-1 0 0,-1 1 8 0,1 0-8 16,-4-7 11-16,3 1-2 0,1-7 0 0,0 6 0 16,-4 0-9-16,0-9-16 0,3 7 4 0,-3-7 1 15,0 0-8-15,0 0-1 0,0 0-1 0,0 0 0 16,0 0-37-16,0 0-7 0,0 0-2 0,0 0 0 15,0 0-166-15,0 0-34 0,4-7-6 0</inkml:trace>
  <inkml:trace contextRef="#ctx0" brushRef="#br0" timeOffset="9854.684">23054 3472 1753 0,'0'0'38'0,"0"0"8"0,0 0 2 0,-7 6 2 0,0-3-40 0,-4-3-10 0,1 10 0 0,-1-4 0 15,-3 7 21-15,3-4 3 0,-3 0 0 0,4 4 0 16,-4 0-7-16,3-1-1 0,1 4 0 0,2-1 0 15,-2-5-16-15,3 6 0 0,0-4 0 0,0 1 0 16,3-4 0-16,1 4 13 0,3-4-2 0,0 0-1 16,0 1-10-16,3-7 0 0,1 3 0 0,-1 0 0 15,4 1 36-15,0-4 3 0,0 3 0 0,4-3 0 16,0-3-19-16,-4 7-3 0,3-4-1 0,1-3 0 16,3 6-1-16,-4-6-1 0,5 0 0 0,-5 0 0 15,4 0 6-15,-7 3 0 0,4-3 1 0,-4 0 0 16,4 0-9-16,-4 0-3 0,0 0 0 0,3-3 0 0,-3-3 3 15,0 6 0-15,-3-10 0 0,3 10 0 0,-4-3-4 16,1-6-8-16,3 2 12 0,-3 1-4 0,3-3-8 16,-4-1 0-16,4 1 0 0,0 0 0 0,0-1 12 15,0 1-4-15,0-1 0 0,1-5 0 0,-1 5-8 16,-4 1 0-16,8-1 0 0,-8-2 0 0,4 3 0 0,0-1 0 16,-3-2-12-16,3 2 12 0,-4 1 0 0,1-1 0 0,-1 4 14 15,1-3-4-15,-4-1-10 0,4 1 0 0,-4-1 9 0,0 7-9 16,0-3 0-16,-4-3 0 0,4 9 0 0,-7 0 0 15,0-7 0-15,-4 4 0 0,11 3 0 0,-7 0 0 16,-3 0-10-16,-1 3 10 0,1 4-12 0,-1-1 12 16,4 3-9-16,0 1 9 0,0-1 0 0,3 4-9 15,1-1 9-15,-1 1 0 0,4-1 0 0,0 4 0 16,0-7 0-16,4 4 0 0,3-1 0 0,-4 4 0 16,8-3 0-16,-4 5 0 0,7-5 0 15,-3 0 0-15,3 2 25 0,0-8 7 0,0-1 2 0,4 3 0 16,-1-3-21-16,1 1-4 0,3 2-1 0,-3-9 0 15,-1 3 7-15,4-3 1 0,-3 0 0 0,3 7 0 16,-3-7-7-16,-4 0-1 0,4-7 0 0,-4 7 0 16,0 0-8-16,0 7 0 0,-3-7 0 0,3 0 0 15,-4-7 0-15,1 7 0 0,-1 0 0 0,-3 0 0 16,1-3 0-16,-1-3-17 0,0 3 4 0,0 3 1 16,-4-10-119-16,4 7-23 0,-3-6-5 0</inkml:trace>
  <inkml:trace contextRef="#ctx0" brushRef="#br0" timeOffset="10308.607">23202 3422 2002 0,'0'0'84'15,"0"-6"-67"1,0 6 65-16,0-7 13 0,0 1 2 0,0 0 1 15,4 0-52-15,-4-4-10 0,3 4-3 0,1-4 0 16,-4 7-33-16,0 3-16 0,3-6 2 0,1 3 0 16,-1-7-183-16,4 1-37 0,0 3-7 0</inkml:trace>
  <inkml:trace contextRef="#ctx0" brushRef="#br0" timeOffset="12122.697">23114 3356 390 0,'0'0'8'0,"0"0"3"16,0 0-11-16,4 0 0 0,-1 0 0 0,1 0 0 15,-4 0 10-15,3 0 0 0,1 0 0 0,-1 0 0 16,1 0 31-16,-1 0 7 0,1 0 0 0,-4 0 1 0,3 0 18 16,-3 0 3-16,0 0 1 0,4 0 0 0,-4 0-45 0,0 0-9 15,3 0-1-15,-3 0-1 0,0 0-15 0,0 0 0 0,0 0 0 0,0 0 0 16,0 0 13-16,0 0 0 0,0 0 0 0,0 0 0 16,0 0 28-16,0 0 6 0,0 0 1 0,0 0 0 15,0 0 12-15,0 0 4 0,0 0 0 0,4 0 0 16,-4 0-1-16,3 0 0 0,1-3 0 0,-4 3 0 15,0 0-7-15,0 0 0 0,0 0-1 0,0-6 0 16,0 2-26-16,3-5-5 0,1 6 0 0,0-3-1 16,-1 3-5-16,1-4-1 0,-4 1 0 0,7 0 0 15,-4 3 2-15,1-4 0 0,-1 4 0 0,4 0 0 16,0 0 1-16,-3 0 1 0,6 3 0 0,-3-3 0 16,1-1-7-16,-1-2-2 0,3 3 0 0,-3-3 0 15,4-4 0-15,-1 1-1 0,-3 0 0 0,4 9 0 16,0-10-11-16,-4 1 8 0,0 6-8 0,0-4 8 15,0 1-8-15,0 0 0 0,-4-4 0 0,4 7 0 16,-3-6 0-16,0 6 0 0,3 0 0 0,-7 3 0 16,3-4 8-16,-3 4-8 0,0-3 0 0,0 3 8 15,0 0-8-15,0 0 0 0,0 0 0 0,0 0 8 16,0 0-8-16,0 0 0 0,0 0 0 0,0 0 0 16,0 0-15-16,0 0 2 0,0 0 0 0,0 0 0 15,0 0-45-15,0 0-9 0,0 0-1 0</inkml:trace>
  <inkml:trace contextRef="#ctx0" brushRef="#br0" timeOffset="13300.927">24218 3510 933 0,'0'0'26'0,"0"0"6"0,0 0-32 0,0-10 0 0,0 10 0 0,0-3 0 16,4-3 20-16,-4 6-4 0,0-10 0 0,-4 7 0 16,4-3 1-16,-3-3 0 0,-1 2 0 0,1 1 0 15,-1 0 2-15,1-4 0 0,-1 1 0 0,-3 3 0 16,0-1 14-16,0 4 3 0,0-3 1 0,0 3 0 16,-4 0-4-16,1 3-1 0,-1-6 0 0,0 6 0 15,1-4-32-15,-1 4 0 0,1 0 0 0,-1 4 0 16,-3 2 0-16,-4-3 0 0,1 3 0 0,-1 0-12 15,4 1 12-15,0 5 0 0,-4-9 0 0,4 4 0 16,0 2 0-16,3 0 10 0,-3 1-10 0,4 2 8 16,-4-2-8-16,3 9 8 0,4-10-8 0,-4 4 8 15,4 2-8-15,-3 1 0 0,3 0 0 0,3 2 8 16,1-8-8-16,-1 6 0 0,1 2 0 0,3-8 8 0,3 5 4 16,-3-2 0-16,4 0 0 0,-1-1 0 0,4-3-12 0,-3 1 8 0,3-1-8 15,3-2 8-15,-3-4 0 0,4 6 0 0,-4 0 0 16,4-2 0-16,3-4-8 0,-4-3 0 15,4 0 0-15,1 0 0 0,-1 0 0 0,0 0 0 0,0 0 0 0,0 0 0 16,0 0 28-16,0-3 3 0,0-4 1 0,0 7 0 16,-3-9-20-16,3 9-3 0,-7-9-1 0,7 6 0 15,-3-4 2-15,3 4 0 0,0-13 0 0,-3 7 0 16,3-3 6-16,-7-1 2 0,3-3 0 0,1 4 0 16,-4 2-18-16,0-8 0 0,0 8 0 0,-3-6 0 15,3 7 10-15,-4 0 2 0,1-1 0 0,-4 4 0 16,3-10-1-16,-3 10 0 0,4-3 0 0,-4 2 0 15,0 1 7-15,0-3 2 0,0-1 0 0,0 1 0 16,-4-1-8-16,4 7-2 0,0-3 0 0,0 6 0 16,0 0-10-16,0 0 0 0,-3-3 0 0,3 3 0 15,0 0 0-15,0 0 0 0,0 0 0 0,0 0-11 16,0 0 11-16,0 0-8 0,0 3 8 0,0 6-8 16,3 1 8-16,-3 9 9 0,0-10-1 0,4 4-8 15,-4 2 17-15,0 4-3 0,3-3-1 0,1-1 0 16,-4 4-5-16,3 0-8 0,1 0 11 0,0 0-11 15,-4-4 8-15,3 1-8 0,1 0 0 0,-1-4 0 16,1-2-17-16,-1 5-11 0,1-2-1 0</inkml:trace>
  <inkml:trace contextRef="#ctx0" brushRef="#br0" timeOffset="14343.795">25104 3331 1624 0,'0'0'46'0,"0"0"10"0,0 0-45 16,0 0-11-16,3-3 0 0,-3 3 0 0,0 0 21 0,0 0 3 0,0 0 0 0,0 0 0 15,0 0 12-15,-3-6 2 0,-1-1 1 0,1 4 0 16,-4 0-15-16,-1-6-2 0,1 5-1 0,-3-2 0 16,-1 3-13-16,-3 3-8 0,0-3 8 0,-4 3-8 15,1-3 0-15,-1 3 0 0,1-3 0 0,-5 3 0 16,5 0 0-16,-1 3 0 0,-3 3-8 0,3 3 8 15,1 4-8-15,-1-7 8 0,0 7-8 0,1 2 8 16,-1-2-9-16,0 6 9 0,1 3-10 0,3-7 10 16,0 4 0-16,-1 3-9 0,1-3 9 0,7 0 0 15,-3 0 0-15,6-1-10 0,4-2 10 0,4 3 0 0,-1-6-10 16,1 2 10-16,3 1-8 0,0-7 8 16,3 1 0-16,1 5 0 0,3-5 0 0,0-1 0 15,0-3 16-15,0 1 3 0,4-1 0 0,0 0 0 16,-4-3-4-16,3 1-1 0,1-1 0 0,0 0 0 15,-1-3-14-15,1 0 9 0,-4-3-9 0,4 0 8 16,-4-1 20-16,0 1 3 0,0 3 1 0,0-9 0 16,-3 3-21-16,3-1-11 0,-3 1 12 0,-1-3-12 15,1 2 12-15,-1-8-12 0,1 5 12 0,3 1-12 16,-7-7 0-16,4 1 0 0,-4 2 0 0,3-3 0 16,-3 1-12-16,-3-7 3 0,3 9 1 0,-4-12 0 15,1 6 8-15,-1-3 0 0,5-6 0 0,-5 0 0 0,-3 6 0 16,0-9 0-16,0 2 8 0,0 1-8 0,-3 0 0 0,-1-3 0 0,0 2 0 15,1-5 0-15,3 2 11 0,-4-2-3 0,1 12 0 0,-1-9 0 16,1 9-8-16,-1 0 0 0,1 0 0 0,-1 6 0 16,1 0 0-16,-1 1 0 0,1 2 0 0,-1 4 0 15,1 3 0-15,3 6 0 0,0 0 0 0,0 0 0 16,0 0 0-16,-7 6-11 0,-1 3 3 0,1 4 0 16,0 2 8-16,4 7-10 0,-4 7 10 0,3-4-10 15,-3 6 10-15,0 4 0 0,4-1 10 0,3 1-10 16,-4 5 12-16,4-8-3 0,-3 5-1 0,3-2 0 15,0 6-8-15,-4-7 0 0,4 1 0 0,-3-1 0 16,3-3 0-16,0 1 0 0,3-1 0 0,-3-9 0 16,0 3 0-16,0-3 10 0,0-3-2 0,0 0-8 15,0-4 0-15,0-2 0 0,0-4 0 0,0 1-12 16,0-10-7-16,0 0-1 0,0 0 0 0</inkml:trace>
  <inkml:trace contextRef="#ctx0" brushRef="#br0" timeOffset="15080.44">25516 3353 1591 0,'0'0'35'0,"0"0"7"0,0 0 2 0,0 0 0 0,0 0-35 0,-7 0-9 16,0 0 0-16,0 0 0 0,-3 0 0 0,3 0-11 0,0 0 3 0,-4 0 0 16,0 0 8-16,1 0 11 0,-4 0-3 0,0 0 0 15,-1 0 4-15,-2 3 0 0,3-3 0 0,-4 6 0 16,0-3-12-16,4 7-11 0,-3 2 3 0,3-2 0 16,-4-1 8-16,4 4-8 0,-4 2 8 0,4-2-8 15,4 3 8-15,-5-1 0 0,5-2 0 0,3 6-8 16,0-7 8-16,0 4 0 0,3 0 8 0,1-4-8 15,3-2 0-15,0 2 8 0,3-3-8 0,1 1 0 16,3-4 0-16,-4-3 0 0,4 7 0 0,0-1 0 16,4-3 10-16,-4-6-2 0,4 0-8 0,-4 0 12 15,3 0-3-15,1 0-1 0,-4 0 0 0,3-6 0 16,1-3 5-16,-4 9 1 0,4-10 0 0,-4 7 0 16,0-3-14-16,3-10 8 0,-3 4-8 0,0 2 0 15,0-2 9-15,1-4-9 0,-1 0 8 0,0 1-8 16,-4-4 0-16,4 6 0 0,-3-2 0 0,-1-1 0 15,1 3 16-15,-1-2-3 0,1 2 0 0,-1 4 0 0,-3-7 3 16,4 7 0-16,-4-7 0 0,0 13 0 0,0-7 0 0,0 4 0 16,0 3 0-16,0 3 0 0,0 0-16 0,0 0 0 15,0 0 0-15,0 0 0 0,0 0 0 0,0 0 0 0,0 0 0 16,0 0-10-16,0 0 10 0,0 0 0 16,0 0-9-16,0 9 9 0,0 1 0 0,0 2 0 0,0-2 0 15,0 6 0-15,3-4 13 0,-3 4-2 0,4-1-1 0,0 1 0 16,-4 3-10-16,3-7 0 0,1 7 0 0,-1 0-11 15,1-6 20-15,3 2 4 0,-4 1 1 0,1-3 0 16,3-1 5-16,-4-3 1 0,4 1 0 0,0-1 0 16,-3 1-40-1,0-1-8-15,3 0-2 0,-7-9 0 0,0 0-45 0,0 0-9 16,0 0-1-16</inkml:trace>
  <inkml:trace contextRef="#ctx0" brushRef="#br0" timeOffset="15701.709">25562 3362 1907 0,'0'10'40'0,"-3"-1"8"0,-1 7-38 0,1-4-10 0,-1 10 0 0,1-6 0 16,-1 6 0-16,1-3 10 0,-1 3-10 0,4-4 10 16,-3-2-10-16,-1 6 8 0,4-6-8 0,0-1 8 15,-4 4-8-15,4 0 8 0,0 0-8 0,-3-3 8 16,3-1-8-16,0-2 0 0,0-4 0 0,0 4 0 15,0-4 0-15,0-6 0 0,0 7 0 0,0-1 0 16,0 0 0-16,0-9 8 0,0 0-8 0,0 0 8 16,0 0-8-16,0 0 0 0,0 0 0 0,0 0 0 15,0 0 13-15,0 0 1 0,0 0 0 0,0 0 0 16,0-9-14-16,0 6 0 0,-4-6 0 0,1 2 0 16,-1-5 0-16,1-7 0 0,-1 3 0 0,1-3 0 15,-1 1 0-15,4-4 0 0,-3 3 0 0,3-3 0 16,0 3 15-16,3-6-3 0,-3 3-1 0,4 0 0 15,-1-3-11-15,1 3 0 0,3 3 0 0,0-6-11 16,4 6 1-16,-1-3 0 0,4 10 0 0,0-7 0 16,0 3-2-16,1 7-1 0,2-4 0 0,-3 7 0 15,0 0 13-15,4 3 0 0,-4 0 0 0,0 6 0 16,0 0 0-16,1 0 0 0,-1 3 0 0,0 4-9 16,-4-1 9-16,4 4 16 0,1 5-4 0,-1-5-1 15,0 6 4-15,-4 3 1 0,1-7 0 0,-1 7 0 16,1-3-6-16,0 0-1 0,-4 0 0 0,3 0 0 15,-3-1-1-15,0-2-8 0,0 3 12 0,1-6-4 16,-5-1-8-16,1-3 0 0,-1 7 9 0,1-6-9 0,-1 2 0 0,-3-6 0 16,0-6-12-16,0 0 4 15,0 0-33-15,0 0-7 0,0 0 0 0</inkml:trace>
  <inkml:trace contextRef="#ctx0" brushRef="#br0" timeOffset="16517.417">26317 3387 1983 0,'0'0'84'16,"-10"-6"-68"-1,-1 6 35-15,-3 0 6 0,-4 0 2 0,1 0 0 16,-1 6-39-16,-3-6-8 0,0 10-2 0,0-10 0 16,-1 6-10-16,5 0-9 0,3 4 9 0,0-4-13 15,-1 3-3-15,8-2-1 0,0-1 0 0,4 0 0 16,3 4 4-16,0-4 1 0,3-3 0 0,4 6 0 15,4 1 12-15,0 9 0 0,3-7 0 0,0 1 10 0,0 6-10 0,3-7 0 16,-2 1 9-16,-1 5-9 0,-4-8 12 0,1 6-3 0,-1 2 0 16,-2-5 0-16,-5 3-9 0,1-1 0 15,-1-2 0-15,1-1 0 0,-4-2 0 0,-4-1 0 0,4-9 0 16,-3 3 0-16,-4 7 0 0,-1-4 0 0,1-3 0 0,-3 6 0 16,-1-9 0-16,1 0-11 0,-1 0 3 15,-3 0 0-15,3 0-10 0,-3-3-2 0,4 3 0 0,-4-6 0 16,3 6 20-16,0 0-10 0,-3 0 10 0,4 0-8 15,3 0 8-15,7 0 0 0,0 0 0 0,-7 0 0 16,7 0 0-16,0 0 0 0,0 0 0 0,0 0 0 16,0 0 19-16,0 0-1 0,0 0 0 0,0-9 0 15,3 6 8-15,1-4 2 0,6-2 0 0,1-1 0 16,-1 1-14-16,8 0-2 0,0-1-1 0,-1-2 0 16,4 2 13-16,-3-2 4 0,3 2 0 0,-3-5 0 15,3-4-8-15,0 9-2 0,0-8 0 0,-3 2 0 0,3-3 23 16,-3 0 5-16,0 4 1 0,-1-4 0 15,1 0-21-15,3 0-4 0,-7 7-1 0,4-10 0 0,-8 6-11 0,1 0-2 16,-4 4-8-16,0-7 12 16,-3 16-12-16,-1-7 0 0,1-2 0 0,-1 6 0 0,-3 3-11 0,0 3-5 15,0 0 0-15,-7 6-1 16,-4 9 5-16,1-2 0 0,-4 6 1 0,3 3 0 0,-3 0 11 0,0 0 0 16,0 0 0-16,3 3 0 15,1-3 0-15,-1 3 0 0,4-3 0 0,0-3 0 16,3-4 0-16,4 1 0 0,0 0 0 0,0-4 0 15,4 1 0-15,3-4 11 0,0 0-3 0,0-2 0 16,4-1 39-16,-1 0 7 0,1-6 2 0,3 3 0 0,0-3-24 0,-3-3-5 16,3 3-1-16,3 0 0 0,-2-6 0 15,2 0 0-15,4-1 0 0,-3 4 0 0,0-3-14 0,-4 3-2 0,3-3-1 16,-2 2 0-16,-5 1-9 0,1 3 0 0,-1-6 0 0,1 3 8 31,-1-3-40-31,-3 3-8 0,1-4-1 0,-1 4-1 16,-4-3-110-16,4 6-21 0,-3-10-5 0</inkml:trace>
  <inkml:trace contextRef="#ctx0" brushRef="#br0" timeOffset="103771.616">7207 3312 900 0,'0'0'20'0,"0"0"4"0,0 0 0 0,0 0 1 0,0 0-25 0,0 0 0 0,0 0 0 0,0 0 0 16,0 0 35-16,0 0 1 0,0 0 1 0,0 0 0 15,0 0 9-15,0 0 2 0,4 6 0 0,-4-6 0 16,3 7-13-16,1-4-3 0,3 3 0 0,-7-6 0 16,3 3-16-16,-3-3-3 0,4 6-1 0,-4-6 0 15,7 4 0-15,-3-4 0 0,3 6 0 0,0-6 0 16,-4 0 8-16,4 0 2 0,4-6 0 0,-8 6 0 15,4-4 7-15,0 4 2 0,4-6 0 0,-4 3 0 16,0 0 2-16,4-3 1 0,-1 3 0 0,1-4 0 16,-1 4-10-16,1 0-3 0,3 3 0 0,0-6 0 15,-7 3-7-15,7-1-2 0,-3 1 0 0,3 3 0 16,-3-3-12-16,-1 3 0 0,-3 0-12 0,0 0 12 16,0 0 0-16,1 0-8 0,-5 0 8 0,-3 0 0 15,0 0-23-15,0 0-1 0,4 6 0 0,-1 7 0 16,-3-7-44-16,0 4-8 0,0-1-3 0</inkml:trace>
  <inkml:trace contextRef="#ctx0" brushRef="#br0" timeOffset="104350.062">7888 3412 1728 0,'0'0'36'0,"0"0"8"16,0 0-35-16,4 7-9 0,-4 5 0 0,10-2 0 15,-6 2 17-15,-1-2 2 0,8 8 0 0,-4-2 0 0,0-3-11 0,0 5-8 0,0-2 12 16,0 3-12-16,0-3 17 0,0 2-3 15,-3 1-1-15,3 0 0 0,-4 0-1 0,1 0-1 0,-4 0 0 16,0-1 0-16,3 1-11 0,-3-6 0 0,0 5 0 0,-3-2 0 16,3-3 0-16,0-1 0 0,-4-2 0 0,4-1 0 15,0-9-16-15,0 0-4 0,0 0-2 0,0 0 0 32,0 0-166-32,0 0-34 0</inkml:trace>
  <inkml:trace contextRef="#ctx0" brushRef="#br0" timeOffset="104724.052">7662 3199 2553 0,'0'0'53'0,"0"0"12"0,0 7-52 0,-3-1-13 0,3 3 0 0,-4 1 0 15,1-1 35-15,-4 0 4 0,0 7 1 0,-4-3 0 16,4-1-40-16,-7 7 0 0,3-10 0 0</inkml:trace>
  <inkml:trace contextRef="#ctx0" brushRef="#br0" timeOffset="119816.873">26691 3353 722 0,'0'0'30'0,"0"0"-30"16,0 0 64-16,0 0 8 0,0 0 0 0,0 0 1 16,0 0-27-16,0 0-6 0,0 0 0 0,0 0-1 15,0 0-11-15,0 0-1 0,0 0-1 0,0 0 0 16,0 0-11-16,7 0-3 0,-7 0 0 0,0 0 0 16,0 0 8-16,0 0 0 0,0 0 1 0,7 0 0 15,-7 0-1-15,4 3 0 0,-4-3 0 0,3 9 0 16,1-2-4-16,-1-4-2 0,-3 9 0 0,4-2 0 15,-1-1-2-15,1 1 0 0,0 5 0 0,-1-5 0 16,1-1 9-16,-1 4 2 0,1 2 0 0,-1-2 0 16,1 6 1-16,-1-7 1 0,1 1 0 0,-1 6 0 15,-3-7-13-15,4 4-4 0,-1-1 0 0,1-5 0 16,-1 9 0-16,1-4-8 0,-1-2 12 0,1-1-4 16,-1 1 0-16,-3 0 0 0,4-1 0 0,0 4 0 0,-1-7 0 15,1 1 0-15,-1-1 0 0,1 0 0 0,-4 1-8 16,3 2 0-16,1-2 0 0,-1 2 0 0,-3-2 0 0,4-1 0 15,-1-3 0-15,-3 1 0 0,0 2 0 0,4 0 0 0,-4-9 0 0,0 4 0 16,0-4 0-16,0 0 0 0,0 0 8 0,0 0-8 16,0 3 8-16,0-3-8 0,0 0 8 0,0 0-8 15,0 0 8-15,0 0-8 0,0 0 0 0,0 0 8 16,0 0-8-16,0 0 8 0,0 0-8 0,0 0 8 16,0 0-8-16,0 0 10 0,0 0-10 0,0 0 10 15,0 0 4-15,0 0 1 0,0 0 0 0,0 0 0 16,0 0-1-16,0 0 0 0,-7 0 0 0,0-3 0 15,3-1-4-15,-3-2-1 0,4-3 0 0,-4 2 0 16,3-2 0-16,0 3 0 0,1 0 0 0,-1-7 0 16,1 4-1-16,-1 2-8 0,1-2 12 0,-1 6-4 15,1-7 0-15,-1 4 0 0,1-3 0 0,3-1 0 16,-4 7 7-16,1-13 1 0,3 7 0 0,0-3 0 16,-4 5-7-16,4-5-1 0,0-1 0 0,-3 4 0 15,3-1 0-15,0-5 0 0,0 5 0 0,0 1 0 16,0-1-8-16,0-2 0 0,0 3 0 0,0-1 0 15,0 1 8-15,0-4 0 0,0 7 0 0,0-4 0 16,0 4 1-16,3-6 0 0,-3 2 0 0,0 1 0 16,4 6-9-16,-4-4 8 0,3-2-8 0,-3 6 8 15,4-3-8-15,-1-4 8 0,1 4-8 0,-1 0 8 16,1-4-8-16,-1-2 8 0,1 5-8 0,-1-2 8 16,1 3-8-16,-1-4 10 0,-3-2-10 0,4 2 10 0,0 7-10 0,-4-3 0 15,3 3 0-15,1-7 8 0,-4 10-8 16,0 0 0-16,3-9 9 0,1 6-9 0,-4 3 0 0,3-6 0 0,1 3 0 15,-4 3 0-15,0 0 0 0,3-4 0 0,4 1 0 0,-7 3 0 16,0 0 0-16,4-3 0 0,-4 3 0 0,7-3 0 16,-4 3 0-16,-3 0 0 0,7 0 0 0,1-6 0 15,-1 6 0-15,-4-3 0 0,4-1 0 0,0 4 0 16,0 0 0-16,0-3 0 0,0 3 0 0,0 0 0 16,0-3 0-16,-3 3 8 0,3 0-8 0,0 0 0 15,0 3 8-15,-7-3-8 0,7 0 10 0,0 0-10 16,0 0 0-16,0 0 0 0,0 0 0 0,-3 0-10 15,3 3 10-15,0 1 0 0,-3-1 0 0,3 3-8 16,-4-6 8-16,-3 0 0 0,0 0-9 0,7 3 9 16,-3 0-36-16,-1 0-4 0,4 1 0 15,-7-4-936-15</inkml:trace>
  <inkml:trace contextRef="#ctx0" brushRef="#br0" timeOffset="145020.122">23798 2952 671 0,'0'0'13'0,"0"0"6"0,0 0-19 0,0 0 0 0,7 0 0 0,-7 0 0 16,0 0 0-16,7 6 10 0,-7-6-10 0,4 9 8 15,-4-9 12-15,0 0 1 0,4 3 1 0,-4-3 0 16,7 7-8-16,-7-7-2 0,3 3 0 0,-3-3 0 15,7 6 7-15,-3-3 1 0,3 3 0 0,-7-6 0 16,3 7 6-16,-3-7 2 0,7 3 0 0,-3 3 0 16,-4-6-4-16,3 10 0 0,1-7 0 0,3 0 0 15,-7-3 4-15,4 6 0 0,-1 0 0 0,1 1 0 16,-1 2-9-16,1-6-2 0,-1 3 0 0,1 1 0 16,-1-1-5-16,1 3 0 0,3-2-1 0,-4 2 0 15,1-6-3-15,3 7 0 0,-4-1 0 0,5 4 0 16,-5-7 0-16,4 3 0 0,-3 1 0 0,-1-1 0 15,1 0-8-15,3 1 8 0,-4-4-8 0,1 4 8 0,-1-4-8 0,1 3 8 16,-1 1-8-16,1-4 8 16,-4-6 7-16,3 3 1 0,-3 6 0 0,0-9 0 0,0 0 1 15,0 0 1-15,0 0 0 0,0 0 0 0,0 0 10 0,0 0 1 0,0 0 1 16,0 0 0-16,0 0-30 0,0 0 0 0,0 0 0 16,0 0 0-16,0 0 0 0,0 0-13 0,0 0 1 0,0 0 0 31,0 10-20-31,-3-4-3 0,-1 3-1 0,1-5 0 15,-1-1-16-15,-3 3-3 0</inkml:trace>
  <inkml:trace contextRef="#ctx0" brushRef="#br0" timeOffset="-162172.202">6724 11928 1234 0,'3'7'25'0,"1"-4"7"0,-4-3-32 0,4 3 0 0,-4-3 0 0,0 0 0 16,0 0 40-16,0 0 2 0,0 0 0 0,0 0 0 15,0 0-30-15,0 0-12 0,0 0 8 0,0-6-8 16,0-4 13-16,-4-2-2 0,4-4-1 0,-4-3 0 15,1 0 5-15,-1-2 1 0,1-8 0 0,-1-2 0 16,1-4-8-16,-4-2-8 0,3-1 11 0,1-6-11 16,-4-3 0-16,0 0 0 0,3-9 0 0,-3 12 0 15,4-9 26-15,-5 9 5 0,8-3 1 0,-3 3 0 16,-1 3-32-16,4 7-10 0,0-1 0 0,0 7 0 16,4 0 10-16,-1 3 0 0,-3 6 0 0,8 0-8 15,2-3 8-15,4 9 12 0,4-2-2 0,-1 2-1 16,5 4 12-16,6 3 3 0,-7-1 0 0,7 4 0 15,4 3-24-15,0 0 0 0,0 3 0 0,-1 4 8 16,-3 2-34-16,1 0-6 0,-5 7-2 0,1-3 0 16,0-4-8-16,-4 10-2 0,-3-7 0 0,-1 4 0 15,1-3 4-15,-8-1 1 0,1-3 0 0</inkml:trace>
  <inkml:trace contextRef="#ctx0" brushRef="#br0" timeOffset="-161848.3">6470 11599 1831 0,'11'7'77'15,"-1"-7"-61"1,4 3 0-16,-3-3 1 0,3 0 0 0,-3-3 0 16,-1-4-17-16,4 7 8 0,0 0-8 0,4-3 0 15,-4-3 10-15,7 6-10 0,0-3 8 0,-3 0-8 16,7 3 0-16,-1 3-11 0,5 0 1 0,2-3 0 15,-6 9-129-15,3-9-25 0,4 10-6 0</inkml:trace>
  <inkml:trace contextRef="#ctx0" brushRef="#br0" timeOffset="-161292.799">7197 11803 802 0,'0'0'17'0,"0"0"4"0,7 0 1 0,-4 0 2 0,4-3-24 15,4-3 0-15,-4-1 0 0,4 1 0 0,-1-3 48 0,4-1 4 0,0 1 2 0,0-1 0 16,1 1 26-16,-1 0 4 0,0-4 2 0,3-3 0 15,-2 7-21-15,2 0-4 0,4-1-1 0,-7 1 0 16,8-1-38-16,-8 4-8 0,3 9-2 0,-3 0 0 16,4 1-57-1,-4-1-12-15,0-3-3 0,0 3 0 0,1 0-31 16,-5 3-6-16</inkml:trace>
  <inkml:trace contextRef="#ctx0" brushRef="#br0" timeOffset="-160976.652">7200 12066 919 0,'0'-15'39'15,"-3"-4"-31"-15,3 0 8 0,-4 0 3 0,4 0 0 0,-3 1 0 16,-1-7 19-16,1 3 4 0,3-3 1 0,-4-1 0 16,1 5-12-16,-1-1-3 0,0 0 0 0,1 0 0 15,-1 3-19-15,1 0-9 0,-1 7 8 0,1-1-8 16,-4 0 0-16,3 7-12 0,4 6 0 0</inkml:trace>
  <inkml:trace contextRef="#ctx0" brushRef="#br0" timeOffset="-160403.948">7712 11762 597 0,'0'0'16'0,"0"0"5"0,0 0-21 15,3 0 0-15,1 0 0 0,3 0 0 0,-7 0 107 0,3 0 17 0,1 7 3 0,3-7 1 16,0 3-52-16,4 0-9 0,-4 0-3 0,7 3 0 15,-11 0 0-15,8-2 0 0,-1 2 0 0,1 3 0 16,0-2-51-16,3-1-13 0,-4 3 0 0,4-2 0 16,1 2 0-16,-1-6 0 0,0 6 0 0,0 1 0 15,4-10 0-15,-1 9 0 0,1-9 0 0,3-3 0 16,-3-3 0-16,-1-4 0 0,4 1 0 0,-3-3 0 16,3-7 20-16,-3 3 2 0,-4-6 0 0,-3 0 0 15,-1-3-22-15,-3 6-8 0,-7 0 0 0,0-3 0 16,-3 1 8-16,-4 2-13 0,0-6 5 0,-1 12 8 15,-2-3-12-15,-1 4 12 0,1 2-12 0,-4 1 12 0,3 3-9 16,-3 3 9-16,0 0 0 0,3 3 0 0,-10 3-13 16,3 0 4-16,4 0 1 0,-7 3 0 15,4 0-16-15,-1 4-4 0,4-4 0 0,-4 4 0 16,4 2-19-16,0 1-4 0,3 2-1 0</inkml:trace>
  <inkml:trace contextRef="#ctx0" brushRef="#br0" timeOffset="-159730.792">8333 11897 1356 0,'0'0'57'0,"0"0"-45"16,0 0-12-16,0 0-9 0,0 0 9 0,0-9-13 16,0-1 13-16,0 1 0 0,0-1 0 0,0 1 0 15,0 3 9-15,0-4 5 0,3-2 1 0,-3 2 0 16,0 1-4-16,4 0-1 0,-4-1 0 0</inkml:trace>
  <inkml:trace contextRef="#ctx0" brushRef="#br0" timeOffset="-158634.746">8431 11408 1466 0,'0'0'41'0,"0"0"11"0,0 0-42 16,0 0-10-16,0 0 0 0,0 0 0 0,0 0 12 0,0 0 0 0,0 9 0 0,4-2 0 15,-1 2 28-15,-3-6 7 0,0-3 1 0,4 6 0 16,0 1-3-16,-4-7 0 0,0 0 0 0,0 0 0 16,0 0-36-16,0 0-9 0,7 9 0 0,-4-6 0 15,-3-3 9-15,0 0 0 0,0 0 0 0,0 0 0 16,0 0-9-16,0 0-14 0,0 0 3 0,0 0 1 31,0 0-42-31,0 0-8 0,0 0-1 0</inkml:trace>
  <inkml:trace contextRef="#ctx0" brushRef="#br0" timeOffset="-157582.582">8911 11502 725 0,'-3'0'31'0,"-1"-9"-31"15,-3 9 12-15,7 0-3 0,-3-4-1 0,-5-2 0 0,-2 6 4 0,3-3 0 16,-4-3 0-16,4 6 0 15,-3 0 19-15,-1-3 4 0,0 3 1 0,-3 0 0 0,0 3 3 0,0-3 1 16,0 9 0-16,0-9 0 0,-4 6-13 0,4-2-3 16,0 2 0-16,0-3 0 0,3 10-4 0,1-4 0 15,-1 4-1-15,4-1 0 16,-3 1 14-16,2 2 3 0,5-2 1 0,-4 6 0 0,3-4 7 0,4-2 2 16,0 6 0-16,0-4 0 15,0 1-5-15,4-3-1 0,-1-1 0 0,4 1 0 0,-3 2 5 0,3-2 1 0,4-4 0 16,-1 7 0-16,1-7-32 15,-1 1-6-15,1-4-8 0,0 0 11 0,-1 1 14 0,1-4 3 0,-1-6 1 0,1-1 0 16,-1 1 6-16,1 0 1 0,3 0 0 16,-3 0 0-16,-1 0-28 0,1-4-8 15,-1 4 0-15,1-6 0 0,3-10 0 0,-7 0 0 0,4 1 0 0,-1-4 0 16,1 0-11-16,0-10 1 0,-1-5 0 0,-3 2 0 16,0-9 10-16,0 3 0 0,-3-2 0 15,-1-1 8-15,1 0-8 0,-4 0 0 0,3 3 0 0,-3 0 0 16,-3 1 0-16,3 2 0 0,-4-3 0 0,4 4 0 15,-3 2-16-15,-1 4-2 0,1-1 0 0,-1-2 0 16,1 6 18-16,-1-1-12 0,1-2 12 0,-1 3-10 16,-3 3 10-16,4 3 0 0,-4-3 0 0,-1 0-8 15,5 12 8-15,-1-3 0 0,1 7 0 0,-1 0 0 16,4 9-12-16,0 0 4 0,0 0 0 0,-3 9 0 16,-1 0-4-16,1 10-1 0,6 3 0 0,-3 3 0 0,0 7 13 0,4-4 0 15,-1-9 0-15,4 6 0 0,-3 0 0 0,-1 0 0 16,1-3 0-16,-4 6 0 0,4 3 0 0,-1-2 0 15,4 2 0-15,-3 4 0 16,-1 2 0-16,1 1 0 0,-1 3 0 0,1 2 0 0,3 1 0 0,-4 3 0 16,1 4 0-16,3-4 0 0,-4 0 0 0,1 0 0 15,0-3 0-15,3-4 0 0,-4-5 0 0,1-4 0 16,-1 1 0-16,1-11 0 0,-1-2 0 0,1 3 0 16,-4-3 8-16,0-3-8 0,0-7 0 0,0-9 0 15,0 0 8-15,0 0-8 16,0 0 0-16,0 10 0 0,0-1 0 0,-4-6 0 0,1 6-14 0,3-9 0 0,-4 7 0 15,4-7 0 1,0 0-46-16,0 0-8 0,0 0-3 0</inkml:trace>
  <inkml:trace contextRef="#ctx0" brushRef="#br0" timeOffset="-154715.988">10929 11348 722 0,'-3'-3'30'16,"3"3"-30"-1,-8-6 0-15,1 6 0 0,0 6 0 0,-3-6 0 0,-1 3 0 0,4-3 0 16,0 10-12-16,-4-4 12 16,4 7-18-16,0-1 3 0,0 1 1 0,0 6 0 0,4-1 14 0,-1 4 0 15,1 0 0-15,-1 3 0 16,4 4 27-16,0-1 8 0,0 6 1 0,0-6 1 0,0-2 41 0,4 2 8 15,-1-3 2-15,4 0 0 16,0-6-4-16,-3 3-1 0,-1-4 0 0,4 1 0 0,0-6-20 0,1-4-4 16,2 1-1-16,-3-4 0 15,4-3-20-15,-4-3-4 0,3 0-1 0,-3 0 0 0,4-3-8 0,0 0-1 0,-1-3-1 0,1-1 0 16,3-2-23-16,-7-7 9 0,4 0-9 16,-4-5 0-16,3-5 0 0,-3 5 0 0,4 2 0 0,-1-3-9 15,-3-3 9-15,1-4-13 16,-5 1 5-16,4-3 8 0,-3 3-17 0,-4-1 4 0,3 1 1 0,-3 6 0 15,0-3-3-15,4 6 0 0,-4 1 0 0,0-4 0 16,-4 9 7-16,1-3 8 0,3 7-13 0,-4 3 5 16,4-1 8-16,0 7-12 0,0 0 12 0,0 0-12 15,0 0 0-15,-7 10 0 0,4-1 0 0,-5 4 0 16,5 2 12-16,3 7-12 0,-4 0 12 0,1 3-12 16,3-3 12-16,-4 7 16 0,4-1-4 0,0 0-1 15,4 3-11-15,-4-5-17 0,0-5 4 0,3 5 1 16,1-1-7-16,-1-7-1 0,5 1 0 0,-5 0 0 15,4-3-36-15,0-4-7 0,4 7-1 0</inkml:trace>
  <inkml:trace contextRef="#ctx0" brushRef="#br0" timeOffset="-153798.458">11800 11838 1409 0,'0'0'29'0,"0"0"7"0,4 6-28 0,-4-6-8 0,0 6 0 0,0-6 0 0,0 0 0 0,0 0 0 16,-7 0 0-16,0-3 0 0,0-3-20 0,-4-1-1 15,1-2-1-15,-1-4 0 0,-3 1 22 0,0-4 0 0,0 1 0 0,-4-4 0 16,4 0 0-16,-4-6 0 0,-3 0 0 0,0 0 0 16,0-4 8-16,3 8-8 0,-3-1 12 0,3-4-4 15,-3-5-8-15,4-3 0 0,-1 5 0 0,-3 7 8 16,7-6-8-16,-4 3 8 0,0-6-8 0,4 9 8 15,-3-6 0-15,2 3 0 0,5 3 0 0,-8 0 0 16,4-3 0-16,4 9 0 0,-5 0 0 0,5 1 0 16,-1 2-8-16,1 4 0 0,3-1-12 0,-4 4 12 15,1 3-9-15,2 0 9 0,1 6 0 0,-3 3 0 16,6 3-8-16,-3 1 8 0,0 2 0 0,0 4 0 16,4 3 0-16,-4-3 0 0,3 9 0 0,-3 0 0 15,3-3 11-15,1 6-11 0,3 6 12 0,-4 1-12 16,1-4 10-16,-1 1-10 0,4 2 8 0,0 1-8 15,0-4 0-15,4-3 8 0,-1-3-8 0,1 3 0 16,-4-2 18-16,7-1-2 0,0 3 0 0,0-9 0 16,0-1 9-16,0-2 2 0,0 3 0 0,0 3 0 0,4-3 1 15,-1-7 1-15,1-5 0 0,0-1 0 0,3-3 1 0,-4-3 0 16,4 0 0-16,-3-3 0 0,3 3-6 0,0-6-2 16,-3 2 0-16,3-2 0 0,-4-3-10 0,1-1-3 15,0 1 0-15,-1-1 0 0,1-2-9 0,-1-4 0 16,-3 7 0-16,4-4 8 0,-4-5-8 0,4 2 0 15,-4 0 0-15,3 0-11 0,1-5-6 0,-4 2-2 16,4-6 0-16,-4 3 0 16,0 0-38-16,0-3-8 0,-4 0-2 0,1-1 0 15,-1 1-18-15,1 7-4 0,-1-4-1 0</inkml:trace>
  <inkml:trace contextRef="#ctx0" brushRef="#br0" timeOffset="-153236.517">11871 11502 1010 0,'7'-3'43'16,"0"-3"-35"-16,0 2 46 0,4-2 9 15,-4-3 1-15,3 6 1 0,1-7-5 0,-4 1-2 16,4-1 0-16,-1 1 0 0,1 0-30 0,3 2-7 16,0-2-1-16,-3 0 0 0,3 2 5 0,0-2 1 0,-4 3 0 0,4 2 0 15,1-2-26-15,-5 6-9 16,8-3 0-16,-8 3 0 0,4 0-2 0,-3 0 0 0,3 0 0 0,-3 3 0 31,3 3-18-31,-4-2-4 0,1 11-1 0,0-2 0 16,-1 3 6-16,-3-1 0 0,4 7 1 0,-4-6 0 0,0 12 19 0,0-6 8 0,0 3-8 0,0-6 8 15,-3 3-15-15,-1-3 3 0,-3 6 0 0,4-3 0 16,-1-4-9-16,-3 4-2 0,0-3 0 0,0 0 0 31,0-3-58-31,4 3-12 0,-4-4-3 0,0 1 0 16,0-4 13-16,0 4 3 0,0-6 0 0</inkml:trace>
  <inkml:trace contextRef="#ctx0" brushRef="#br0" timeOffset="-152899.426">11822 11740 1094 0,'21'13'23'0,"-18"-7"5"0,1-3-28 16,3 4 0-16,-4-4 0 0,4 0 0 0,0 0 56 0,-7-3 7 0,0 0 1 0,4 0 0 15,3 0-35-15,0-3-6 0,0-3-2 0,-3-1 0 16,3-2 18-16,-4-1 3 0,1 1 1 0,-4-3 0 16,3-7-35-16,1-3-8 0,-4-3 0 0,3-4 0 15,-3 1-13-15,0-3-5 0,-3 0-1 0,3-4 0 16,-4 4 3-16,1-1 0 0,-1 4 0 0,1 0-398 16,-1 0-79-16</inkml:trace>
  <inkml:trace contextRef="#ctx0" brushRef="#br0" timeOffset="-151814.75">12629 11373 676 0,'0'0'28'16,"0"0"-28"-16,0 0 21 0,0 0-1 15,0 0-1-15,0 0 0 0,0 0-19 0,0 0 10 16,0 0-10-16,0 0 8 0,0 0 1 0,0 0 0 16,-7 10 0-16,0-1 0 0,-3-2 6 0,-1-4 1 15,1 3 0-15,-1 3 0 0,-3-2-16 0,3-1 0 16,-3 0 8-16,-3 0-8 0,2 4 0 0,-2 2 0 16,-1-2 0-16,1 5 0 0,-1-2 0 0,0 3 0 15,1 3 8-15,2-1-8 0,-2 1 8 0,3 6 0 16,0 0-8-16,3-3 12 0,-3 3 3 0,3 4 0 0,4-4 0 0,0 9 0 15,4-6 14-15,-1 1 3 0,1-1 1 0,3-3 0 16,3 3 7-16,1 0 2 0,-1-6 0 0,1 3 0 16,3-3 2-16,0-3 0 0,0 0 0 0,4-3 0 15,-1-1-13-15,4-2-3 0,0-7 0 0,0 0 0 16,1 4 5-16,2-4 1 0,-3-3 0 0,4-3 0 16,-4-3-11-16,4 0-3 0,-1-6 0 0,1-1 0 15,0-6-9-15,-4 1-3 0,3-4 0 0,1 0 0 16,0-9-8-16,-4 6 0 0,0-6 0 0,-4 0 0 15,1-10-9-15,0 10 9 0,-4-7-12 0,0-2 12 16,-4-7-9-16,1 0 9 0,-4-3 0 0,3-3-9 16,-3 3 9-16,-3-7 0 0,3 4 0 0,-7 0-8 15,0 6 8-15,0 0 0 0,3 0 0 0,-3 7-8 16,-4 2-5-16,4 1-1 0,4-4 0 0,-4 10 0 16,0 0 14-16,0 2 0 0,3 4 0 0,-3 1 0 0,4 8 0 15,-1-3 0-15,1 7 0 0,-1 0 0 0,0-1-12 0,1 4-4 16,-1 0 0-16,4 6 0 0,-3-10 16 0,3 7 0 15,0 3 0-15,0 0-9 0,-7-3 9 16,7 3-8-16,0 0 8 0,-7 6-8 0,0 7-10 0,0-1-2 16,0 4 0-16,3 3 0 0,1 6 5 0,-1 0 1 15,1 3 0-15,-1 3 0 0,4 1 14 0,0-1 0 16,4 4 0-16,-4-1 0 0,0-6 0 0,3 10 0 16,1-4 0-16,-1 1 0 0,1-7 0 0,-1 7 0 15,1-4 0-15,-1 0 0 0,1-2 0 0,-1 8 0 16,1-2 0-16,-1-1 0 0,1-6 0 0,3 7 0 0,-4-1 8 0,1 1-8 15,3-4 0-15,0 7 0 16,-3 3 0-16,3-4 0 0,-4 1 0 0,1 0 0 0,3-7 0 0,-4 3-409 16,1-5-76-16</inkml:trace>
  <inkml:trace contextRef="#ctx0" brushRef="#br0" timeOffset="-144167.895">10315 11762 604 0,'4'13'16'0,"-1"-4"6"0,-3 1-22 0,4-1 0 0,-1 0 0 0,1 1 0 15,-1-1 50-15,1 1 6 0,3-1 0 0,-4 0 1 16,1 1-3-16,3-1-1 0,-3-2 0 0,3-4 0 16,0 6-29-16,-4-3-7 0,4-2-1 0,0-1 0 15,-3-3 36-15,3 0 6 0,0-3 2 0,0 3 0 16,0-4-40-16,0-2-7 0,0 6-1 0,0-9-1 16,4 9-11-16,-4-10-9 0,4 7 9 0,-4-6-13 15,0 2 13-15,0-2 0 0,0 3 0 0,0-7 0 16,0 1 0-16,-4-1 12 0,1-3-3 0,-1 1 0 15,1-7-9-15,-1 3 0 0,1 0 0 0,-4 0 0 16,0 1-8-16,4-4 8 0,-4 3-10 0,0-3 10 0,0 3 0 16,-4 0 0-16,4 0 0 0,-4 1 0 0,1 2 0 0,-4 0-9 15,3 1 9-15,1 2 0 0,-4-3 0 0,0 10 0 16,3-6 0-16,-3 2 0 0,0 1 0 0,0-1 0 16,0 1 0-16,0 3 0 0,0-1-8 0,-4 1 8 0,4 0-8 0,-3 0 8 15,3 6 0-15,0 0 0 0,-1 0 0 0,-2 6 8 16,3 0-18-16,0-3-3 0,-4 7-1 0,1-1 0 15,3 4 14-15,-4-4 0 0,0 4 0 0,4 2-9 16,-3-2 9-16,-1 2 0 0,4-2 0 0,0 6 0 16,-4-3 0-16,4-4 0 0,0 4 0 0,4-4 0 15,-1 1 0-15,-3 6 0 0,4-4 0 0,3-2 0 16,-4 3 0-16,4-4 0 0,0 1 0 0,0-1 0 16,4 1 0-16,-1-4 8 0,1 1-8 0,3 2 0 15,-4-3 0-15,4 1 8 0,4 6-8 0,-4-4 0 16,4 1 0-16,-1-4 0 0,-3 4 0 0,4-1 0 15,-4-2 0-15,3 2 8 0,1-3-8 0,-4-2 0 16,0-4 9-16,0 6-9 0,0-9 12 0,0 7-12 16,-3-7 20-16,-4 0-2 0,7-7-1 0,-4 7 0 15,1-9-25-15,0 6-6 0,-1-7-1 0,1 4 0 16,-1-3 26-16,1-1 5 0,-1-2 0 0,-3 2 1 16,4 1-27-16,-4-4-6 0,3 4 0 0,-3-7-1 15,4 7 17-15,-4-1 0 0,0-2 0 0,3-4 0 16,-3 1 0-16,0-1 0 0,0 0 0 0,4-6 0 15,-4 0 0-15,0-3 0 0,0 6 0 0,0-3 0 16,0 1 0-16,0-1 0 0,-4 0 0 0,4 3 0 0,-3 0 0 16,3 3 14-16,-4 4-2 0,1-1-1 0,3 1-11 0,0 2 8 15,0 7-8-15,0 3 8 0,0 0-8 0,0 0 0 16,0 0 0-16,0 0 0 0,0 0 0 0,0 0 0 0,0 0 10 16,0 0-10-16,0 0-8 0,0 0-9 0,0 0-2 0,3 3 0 15,-3-3 19-15,0 0 0 0,4 7 0 0,-4-7 0 16,3 6 0-16,1 3 0 0,-4-2 0 0,0 5 0 15,0-3 0-15,0 7 14 0,0 0-2 0,0-1-1 16,0-2-11-16,0 9 0 0,0-3 0 0,0-4-11 16,0 4 11-16,0 0 0 0,0-6 0 0,0 5-8 15,0 1 8-15,0-3 0 0,-4 3 0 0,8-4 0 16,-4 4 0-16,0 0-10 0,3-3 10 0,-3 6-10 16,0 0 10-16,0 0 0 0,0 3 0 0,0 0 0 15,0 3 0-15,0 3 0 0,0-2 0 0,0 2 0 16,4-3 10-16,-4 3-2 0,0-5-8 0,3 2 12 15,-3-6-12-15,0 3-12 0,4 0 3 0,-4-6 0 16,0 3 43-16,3-7 9 0,1 1 1 0,0-3 1 16,-1 5-21-16,4-2-4 0,-3 3 0 0,3-3-1 15,0 2-19-15,0 4 0 0,0 0 0 0,3 0 0 16,-3 0 16-16,4 0 0 0,3 3 0 0,-3-6 0 16,3 0-6-16,0 0-2 0,0-1 0 0,4-2 0 0,-1 0 4 0,1-4 1 15,0-2 0-15,-1-1 0 16,1-3 11-16,-4-6 3 0,4 7 0 0,-4-7 0 15,0-7-11-15,0 4-1 0,0-3-1 0,0-7 0 16,-3 1-22-16,3-7-5 0,-4-3-1 0,1 0 0 16,0-6 14-16,-4 6 0 0,3-6 0 0,-6 0 0 15,3-1-46-15,-4 11-16 0,1-8-3 0</inkml:trace>
  <inkml:trace contextRef="#ctx0" brushRef="#br0" timeOffset="-140976.211">13737 11709 2044 0,'7'-6'86'16,"-3"-4"-69"-1,-1 4-17-15,1-3 0 0,-4-4 0 0,3 4 0 16,-3-4 0-16,4-3 0 0,3 4 0 0,-4-4 0 16,5 4 26-16,2-1-2 0,-3-3 0 0,4-5 0 0,3-5-6 0,-4-2-2 15,8 3 0-15,0 0 0 16,-1-6 1-16,1 2 0 0,3 1 0 0,4-3 0 0,-4 3-9 0,7-1-8 16,-3 4 12-16,0 7-12 15,-1-4 10-15,5 6-10 0,-5 0 8 0,4 4-8 0,-3-1 20 0,-4 4-2 16,0-1 0-16,4 7 0 0,-4 3-7 0,-3 3-2 15,3-3 0-15,-3 13 0 0,-1-7-9 0,5 7 0 0,-8 6 0 0,3-1 8 16,1 1-8-16,-7 9 0 0,3 1 0 0,-4 2 0 16,1 0-12-16,-1 1 12 0,-3 2-10 0,1 4 10 15,-5-1-10-15,1 1 10 0,-4 6-10 0,0-10 10 16,-4-5-10-16,1 5 10 0,-1-6-10 0,0 1 10 16,1-4-25-16,-1 0 1 0,1 0 0 0,-4-3 0 31,3-3-7-31,-3-1-1 0,4-5 0 0,-1-1 0 0,-3-2-62 15,4-1-13-15,3-9-2 0,-11 7-423 0,4-7-85 0</inkml:trace>
  <inkml:trace contextRef="#ctx0" brushRef="#br0" timeOffset="-140476.991">13765 11762 1644 0,'0'0'34'0,"0"0"9"0,0 0-35 0,0 0-8 0,0 0 0 0,0 0 0 16,0 0 0-16,0 0 0 0,0 0 0 0,0 0 0 16,0 0 19-16,0-9 1 0,4-1 1 0,-4 1 0 15,-4-3 23-15,4-1 5 0,-3 4 1 0,-1-4 0 16,1-3-27-16,-1-2-6 0,-3-8-1 0,4 5 0 16,-4-5-7-16,0-2-1 0,0 0-8 0,3-3 12 15,-3 2-12-15,3 1 0 0,-3-3 0 0,4-1-10 16,-1 4-34-16,4 6-8 0,0 0 0 0</inkml:trace>
  <inkml:trace contextRef="#ctx0" brushRef="#br0" timeOffset="-139658.331">14930 11558 1132 0,'3'10'24'0,"-3"-4"4"0,4 0-28 16,-8 4 0-16,4-10 0 0,-3 6 0 0,-1 4 0 0,1-1 0 0,-1 3 0 0,-3-2 0 15,0-1 12-15,0 4-3 0,-4 2-1 0,4-2 0 16,-3 0 16-16,-1 2 4 0,4 4 0 0,0 6 0 16,3-3 0-16,1 0 1 0,-1 0 0 0,1 0 0 15,3 0 11-15,0-3 1 0,3 9 1 0,1-9 0 16,3-4 17-16,0 1 3 0,4-3 1 0,3-7 0 15,0 3 1-15,3 1 0 0,1-10 0 0,3 6 0 16,4-12-22-16,0 3-4 0,3-7-1 0,0 1 0 16,0-7-16-16,4 0-3 0,3-6-1 0,1-3 0 15,-5-3-3-15,5 0-1 0,-5-3 0 0,-2-1 0 16,-1-2-13-16,-7-1 0 0,4 1 0 0,-11-1 0 16,0-2 0-16,-4 2 0 0,-2 1 0 0,-8-4 0 15,0 7 0-15,-8 2-8 0,-2 4 8 0,-4 3-10 16,0 4 10-16,-8 5-13 0,1 7 5 0,-3-4 8 15,-5 10-14-15,1 0 5 0,-4 16 1 0,-3-3 0 0,3 12 8 16,1 0-13-16,-5 0 5 0,5 6 8 0,-5 4-13 16,5-1 5-16,-1 1 8 0,4-4-13 15,3-6-38-15,4 0-7 0,7-3-2 0</inkml:trace>
  <inkml:trace contextRef="#ctx0" brushRef="#br0" timeOffset="-138495.431">15628 11157 748 0,'0'0'16'0,"0"0"4"0,0 0 1 0,0 0 0 0,0 0-21 0,0 0 0 0,0 0 0 0,-3-6 0 0,3 0 42 15,0 6 4-15,0 0 1 0,0 0 0 0,0 0 4 0,0 0 1 16,0 0 0-16,0 0 0 0,0 0-18 0,0 0-3 16,0 0-1-16,0 0 0 0,0 0 3 0,0 0 1 15,-4 9 0-15,4 0 0 0,-4 7-14 0,1 0-4 16,-1 3 0-16,4-1 0 0,0 1-6 0,0 6-2 16,4 3 0-16,-1 4 0 0,-6-4 0 0,3 3 0 15,3 1 0-15,1-1 0 0,0 0 18 0,-1 4 3 16,1-4 1-16,-1 1 0 0,1-4 6 0,-1 3 2 15,1-3 0-15,-1 1 0 0,1-7 2 0,3 6 0 16,-4 0 0-16,1-3 0 0,-1-3-18 0,1 0-3 16,-1-3-1-16,5 0 0 0,-1-4-7 0,-4 1-2 0,4-7 0 15,0 1 0-15,0-7 5 0,0 0 1 0,0 0 0 0,0-3 0 16,4-6-5-16,0 3-1 0,-1-3 0 0,1-4 0 16,3-5-9-16,-4-4 0 0,5 0-10 0,-1 0 10 15,0-3 0-15,0 0-9 0,0 0 9 0,0-3 0 16,0-3 0-16,-3 3-8 0,-1 0 8 0,1-3 0 15,-4-1 0-15,0 4 0 0,0-3 0 0,0 3 0 16,-3 0 0-16,-1 3 0 0,1-3 0 0,-1 9-8 16,-3-6 8-16,4 7 0 0,-1 2 0 0,1 0-8 15,-1 4-1-15,-3 0 0 0,4 5 0 0,-4 4 0 16,0 0-3-16,0 0 0 0,0 0 0 0,0 0 0 16,7 4 12-16,-3 5-8 0,3 0 8 0,-4 4-8 15,-3 0 8-15,4 2 0 0,-1 10 0 0,-3-6 0 16,4 0 0-16,-4 0 14 0,0 6-3 0,0-3-1 15,0 3-10-15,0 0 0 0,0-3 0 0,-4 9 0 0,1-6 0 16,-1 0 0-16,4 0 0 0,0-6 0 0,0 9 0 0,4-6 0 16,-4 4 0-16,3-8 0 0,-3-5 0 0,4 6 0 15,-1-4 0-15,-3 1 0 0,4-3-16 0,-1-4-4 16,1-3-2-16,-4-6 0 16,3 7-27-16,-3-7-6 0,7 6-1 0,0-3 0 15,-7-3-50-15,4-3-10 0</inkml:trace>
  <inkml:trace contextRef="#ctx0" brushRef="#br0" timeOffset="-137841.197">16207 11809 1162 0,'-4'10'49'16,"4"-1"-39"-16,-3 7-2 0,-1-10-8 15,4-6 12-15,0 0-4 0,0 0 39 0,0 0 7 16,4 9 2-16,-4-9 0 0,0 0 23 0,0 0 5 15,0 0 0-15,7 0 1 0,0 0-34 0,3 0-7 16,-3 0-2-16,4-3 0 16,-1-3-12-16,1-3-2 0,3-1-1 0,0-2 0 15,0-4-11-15,1 3-3 0,-1-5 0 0,-4-1 0 16,4 0-13-16,-3 3 0 0,-1 1 0 0,1-4 0 0,-4 0 0 16,-3 0-8-16,-1 0 8 0,-3 1 0 0,0-1-8 15,-3-3 8-15,-1 3 0 0,-3-3 0 0,-4-3 0 0,1 3 0 16,-1-3 0-16,-3-3 0 0,0 0 0 0,-4-4 0 0,4 10 0 0,0-3 0 15,0 0 0-15,4 0 0 0,-5 3 10 0,5-3-2 16,-1-3 4-16,4 6 2 0,0 3 0 0,4 0 0 16,-1 0 8-16,4 1 2 0,0 5 0 0,0-3 0 15,0 7 11-15,4-4 2 0,3 4 1 0,0-4 0 16,0 1 2-16,3-4 0 0,4 1 0 0,-3 5 0 16,3-2-26-16,0-4-5 0,0 3-1 0,1-2 0 15,-1 2-8-15,-4-3-12 0,4 4 2 0,0-7 1 16,-7 10-23-16,4-10-4 15,-4 9 0-15,0-2-1 0,0 3-33 0,-3-4-6 0,-1 4-2 0</inkml:trace>
  <inkml:trace contextRef="#ctx0" brushRef="#br0" timeOffset="-118823.421">26818 12029 955 0,'-3'-16'27'0</inkml:trace>
  <inkml:trace contextRef="#ctx0" brushRef="#br0" timeOffset="-117857.023">26695 11935 1263 0,'0'0'28'0,"-7"-3"5"16,0-4 2-16,-4 4 1 0,-3 3-36 0,-4-3 0 0,4 0 0 0,-3 3 0 0,-1 0 0 0,-3-3-11 16,0 3 0-16,-4-3 0 0,0 0-1 0,4-1-1 15,-4-2 0-15,4 3 0 0,0-6 4 0,-4-1 1 16,1-6 0-16,2 4 0 0,5-4 8 0,-4 1 0 16,6-4 0-16,-2 0 0 0,3 0 0 0,0 3 11 15,3-2-3-15,4-1 0 0,0 0 6 0,0-3 1 16,3 0 0-16,4-3 0 0,0 3 1 0,0-6 1 0,4-7 0 0,-1 1 0 15,4-1 7-15,-3-2 2 0,7-1 0 0,-4-3 0 16,7 4-6-16,-4-1-2 0,8-3 0 0,-4 10 0 16,0-3-5-16,0 2-1 0,4 4 0 0,0 6 0 15,-1 0 7-15,-3 6 1 0,4 7 0 0,-4 0 0 16,4 2-20-16,-4 1 0 0,0 3 0 0,0 6 0 16,0 0 11-16,0 0 1 0,0 7 1 0,0-4 0 15,-3 3-13-15,-4 1 0 0,4-1 0 0,-4 1 0 16,-4 2-9-16,1-2 9 0,-4 8-13 0,0-2 5 15,-4 0 8-15,1 3 0 0,-4-1 0 0,0 1 0 16,-4 0 8-16,-3 6 6 0,-4 0 2 0,-3-3 0 16,0 0-8-16,0-3-8 0,-4-7 11 0,4 7-11 15,-4-9 16-15,1 5-3 0,-1-8-1 0,4-4 0 16,-4-6-12-16,4 3 0 0,3 0 0 0,1 0-10 16,-1-7-2-16,4 4 0 0,3 0 0 0,1 0 0 15,3 3-49-15,7 0-11 0,-7-6-1 0,3 2-1 16,4 4-26-16,-4-6-4 0,4-13-2 0,0 19 0 0</inkml:trace>
  <inkml:trace contextRef="#ctx0" brushRef="#br0" timeOffset="-117173.974">26779 11304 1630 0,'0'0'36'0,"0"0"7"0,0 0 1 0,0 0 3 0,7-3-38 0,-3-3-9 0,3 3 0 0,0-3 0 0,4-4 26 0,-1 1 3 16,-3 3 1-16,4-7 0 16,-1-3 0-16,1 7 0 0,-4 0 0 0,0-1 0 0,0 1 8 0,0-1 2 15,4 1 0-15,-1-4 0 0,1 4 12 0,0 0 4 16,-1 2 0-16,-3 4 0 0,4-6-14 0,-4-1-2 16,0 7-1-16,0-3 0 0,0 6 3 0,0 0 1 15,0 0 0-15,0 6 0 0,-3-3-35 0,3 4-8 16,-4 2 0-16,1 0 0 0,-1 1 0 0,1 2 0 15,-1 4 0-15,1 0 0 0,-1 3 0 0,1-4 0 16,0 4 0-16,-4 3 0 0,3-3 0 0,1 3 0 0,-4 0 0 16,3 0 0-16,1 0-15 0,-1 0-5 15,1 0 0-15,-1 3-1 0,1-7 11 0,3 11 10 0,0-4-13 0,0 3 5 16,0 0-7-16,-3-3-1 16,3-6 0-16,0-3 0 0,0-4 4 0,-4-2 0 0,1 2 0 0,-1-2 0 31,1-4-21-31,-4 0-4 0,7 0-1 0,-4-6 0 15,-3 4-32-15,0-4-6 0,0 0-2 0,0 0 0 16,0 0-5-16,0 0-1 0,0 0 0 0,0 0 0 16,-10-7-8-16,3 1-3 0,-4-3 0 0,-3-1 0 0,3-2 20 15,-3-1 4-15,0-3 1 0</inkml:trace>
  <inkml:trace contextRef="#ctx0" brushRef="#br0" timeOffset="-115570.847">26659 11841 1246 0,'0'0'26'0,"4"-3"6"0,-1-7-32 0,1 4 0 0,-4-4 0 0,4-2 0 16,-1-1 0-16,-3 1-15 0,4-4 2 0,-4 0 0 15,3-2 24-15,-3 5 5 0,0-3 0 0,0-2 1 16,-3-4 24-16,3 0 5 0,0-13 1 0,0 10 0 16,-4-6-15-16,4-1-4 0,-3-5 0 0,-1 5 0 15,0-2-17-15,1-1-11 0,-1-2 12 0,1 2-12 16,-4 1 0-16,3-1-12 0,-3 4 0 0,4 3 0 15,-1-4 20-15,1 4 5 0,3 3 1 0,-4 0 0 16,4 0-14-16,-3 3-10 0,3-3 2 0</inkml:trace>
  <inkml:trace contextRef="#ctx0" brushRef="#br0" timeOffset="-113015.609">28639 11537 1796 0,'0'0'40'0,"0"0"8"0,0 0 1 0,0 0 1 16,0 0-40-16,-8-7-10 0,5 1 0 0,-1-3 0 16,1-7-33-16,-1-3-9 0,1-6-2 0,-1-3 0 15,1-4 36-15,-1-5 8 0,1-4 0 0,-1-6 0 16,1-3 11-16,-1-3 4 0,1-7 1 0,-1 4 0 16,4-4 0-16,0 10 0 0,0-4 0 0,0 4 0 15,4 10 19-15,3 2 4 0,-4 0 1 0,4 10 0 16,4 0-12-16,-1 6-1 0,5 0-1 0,-1 6 0 0,3-3-14 0,1 7-2 15,3-4-1-15,0 1 0 0,7 2-9 0,4 0 0 0,0 1 0 16,0 3 0-16,3-4 31 0,-3 0 13 16,-1 1 4-16,-2-4 0 15,-1 7-94-15,0 3-18 0,-7-4-4 0,4 1-1 0,-4 2 36 0,-3 4 7 0,3 0 2 16,0 3 0 0,-7 0-40-16,0 0-8 0,-3 0-2 0</inkml:trace>
  <inkml:trace contextRef="#ctx0" brushRef="#br0" timeOffset="-112636.627">28265 11079 2101 0,'24'0'60'0,"1"0"12"16,0 0-57-16,-4 0-15 0,4-3 0 0,-1-4 0 0,1-2 9 15,0 3-1-15,3-4 0 0,4-2 0 0,-1 2 8 16,1-5 2-16,3-1 0 0,8 7 0 0,-1-10 14 0,4 9 4 0,3-5 0 0,1 2 0 16,-1 1-28-16,-3-1-8 0,-4 4 0 0,-3-1 0 15,-4 4-10-15,-3 3-6 16,-7-3 0-16,-1 6-1 16,1 6-31-16,-4 3-7 0,0 1-1 0</inkml:trace>
  <inkml:trace contextRef="#ctx0" brushRef="#br0" timeOffset="-112258.629">29344 11242 2146 0,'21'0'60'0,"-3"0"15"0,0-3-60 16,-1 3-15-16,-3 0 0 0,0 0 0 0,4-7 0 0,3 7-16 0,-3 0 3 0,3 0 1 31,0-3-16-31,0 3-4 0,0-6 0 0,1 6 0 0,-1-3 7 0,0-3 1 0,4-4 0 0,-8 7 0 31,4 0-74-31,-3 3-14 0,0 0-4 0</inkml:trace>
  <inkml:trace contextRef="#ctx0" brushRef="#br0" timeOffset="-111801.87">29154 11587 1489 0,'3'9'42'0,"1"-6"10"0,3 7-42 0,-4-1-10 0,-3-9 0 15,4 0 0 1,-4 0-27-16,7 6-7 0,-7-6-2 0,7 0 0 0,-4 0 36 0,4-6 12 0,0 6 0 0,-3-9 0 16,3-1 28-16,0 1 4 0,-3 3 2 0,3-10 0 15,-4 0-13-15,4 1-2 0,-3-7-1 0,3 0 0 16,0 3-18-16,-4-3-3 0,5 0-1 0,-1-3 0 15,0 3-8-15,0-3 8 0,0 3-8 0,-4-3 8 16,4 0-8-16,0 3-11 0,-3 0 3 0,-1 0 0 31,1 3-37-31,-1 3-7 0,1 1-2 0</inkml:trace>
  <inkml:trace contextRef="#ctx0" brushRef="#br0" timeOffset="-110904.299">30237 11511 1425 0,'-11'-18'60'16,"-3"5"-48"0,3-3-31-16,1-2-5 0,-1 2-2 0,1-3 0 15,-5-3 13-15,5-3 2 0,-1 0 1 0,-3 3 0 0,4 0 10 0,-1 0 0 16,0-3 0-16,1 0 0 16,3 6-8-16,-4-3 0 0,4 3 0 0,0 4 0 0,4 2 8 0,-4 1-8 15,3 2 8-15,0 4-8 16,4-3 8-16,0 5 0 0,-3-2 0 0,3 6 0 0,0 0 0 0,0 0 0 15,0 0 0-15,0 0 0 16,0 0 0-16,0 0 0 0,-4 10 0 0,1-4 0 16,-1 3-12-16,1-6 0 0,-1 10 0 0,4-13 0 0,-3 9 4 15,3-9 0-15,-4 7 0 0,4-7 0 0,0 0 8 0,-7 6 0 0,0 0 0 0,4 0 0 16,-4 4 0-16,-1-4 0 0,5 3 0 16,-4-2 0-16,0 2 0 0,0-3 0 0,0-2 0 0,0 5 0 31,-4 0-28-31,1 1-3 0,-1-4-1 0,-3 3 0 0,0 1 32 0,3 2 0 0,-3-2 0 0,0 2 0 31,0 1-32-31,3-1 0 0,1 1 0 0,-4-4 0 16,3 7 4-16,0-3 0 0,1-1 0 0,-1 1 0 0,1-1 43 0,3-2 9 0,-4 2 1 0,4-2 1 15,3 2 6-15,1 1 2 0,-1-1 0 0,1 7 0 16,3-6 23-16,0-1 5 0,3 1 1 0,4-7 0 16,-3 3-19-16,6-6-4 0,-2 1-1 0,2 2 0 15,4 0-30-15,0 4-9 0,4 2 0 0,0-2 0 16,-1-1 24-16,4-6-1 0,-3 6-1 0,3-9 0 15,-3 7 34-15,3-7 8 0,0-7 0 0,0 4 1 0,4-6-9 0,-7-7-1 16,3 7-1-16,0-13 0 16,-3 3-41-16,-1-6-13 0,1-6 8 0,0 2-8 0,-4-2 0 0,0 0-12 15,0-4 1-15,-3 7 1 16,-1 0-35-16,-3-4-7 0,-3 4-2 0</inkml:trace>
  <inkml:trace contextRef="#ctx0" brushRef="#br0" timeOffset="-110287.395">30522 11010 1896 0,'14'-13'40'0,"-3"-2"8"15,0 5-39-15,-1 1-9 0,1-1 0 0,-1 1 0 16,4 0-27-16,1-1-7 0,2 1-2 0,1-1 0 16,0 4 36-16,-1-3 0 0,1 2 0 0,-1 4 0 0,-2-3 32 15,-1 3 0-15,0 3 0 0,-4 0 0 0,1 3-32 16,0 3 0-16,-1 0 0 0,-3 4 0 0,4 2-15 0,-4 4-5 0,0 0-2 16,0 3 0-16,3 3 1 0,-2 3 0 0,-1 3 0 0,3 0 0 15,-3 3 7-15,0 1 2 0,-3-1 0 0,-1-3 0 16,4 1 1-16,0-1 1 0,-3 0 0 0,0 3 0 31,-4-6-22-31,3-3-5 0,1 7-1 0,-1-7 0 16,-3 0-6-16,4-1 0 0,-1-2-1 0,-3 0 0 15,4 0 8-15,-4-3 1 0,3 2 1 0,-3-5 0 16,0-1-13-16,4-2-4 0</inkml:trace>
  <inkml:trace contextRef="#ctx0" brushRef="#br0" timeOffset="-109977.606">30424 11515 2139 0,'0'0'90'16,"0"0"-72"-16,3-4-18 0,-3 4 0 15,0 0 0-15,0 0 0 16,0-3-19-16,0-6-7 0,4-10-2 0,-8 0 0 0,4 0 20 0,0-6 8 0,0-3-8 0,0-3 8 16,0 3-21-16,0-4 1 15,0-2 0-15,0 2 0 16,0-5-26-16,-3 2-5 0,3 4-1 0,0-4 0 15,-4 7-12-15,1 0-4 0,3 3 0 0</inkml:trace>
  <inkml:trace contextRef="#ctx0" brushRef="#br0" timeOffset="-109464.948">31373 11878 1648 0,'-11'0'34'0,"0"0"9"0,-3-9-35 16,0 6-8-16,0-7 0 0,0 1 0 0,-4-7 0 0,4-3 0 0,-3 1 0 0,6-4-11 16,-3 0 11-16,3-3 14 0,4-4-3 0,0 1-1 15,0-3 9-15,4-7 1 0,3 10 1 0,0-6 0 16,3-1-6-16,4-3-2 0,0 10 0 0,0-6 0 16,4 5 2-16,3 1 0 0,0 0 0 0,4 3 0 15,-1 0-15-15,1 6 11 0,3-6-11 0,0 6 10 16,4 0-34-1,0 4-8-15,-4-1 0 0,0 3-1 0,-3 1-33 0,-1-1-6 0,1 4-2 16</inkml:trace>
  <inkml:trace contextRef="#ctx0" brushRef="#br0" timeOffset="-108857.432">31955 11947 1440 0,'-14'-3'30'0,"3"0"6"0,-3-3-28 0,-4 3-8 0,4-7 0 0,-4 1 0 16,4-7 0-16,0 4-15 0,-3-7 4 0,2 0 1 15,1-3 10-15,0 0-8 0,0-3 8 0,4 0-8 16,2-3 8-16,-2 3 0 0,3-1 0 0,3-2 0 16,1 0 8-16,-1-3-8 0,8 2 8 0,-4-2-8 15,7 3 9-15,-4 0-9 0,4-1 12 0,4 4-12 16,-4-3 10-16,4 3-10 0,3 0 8 0,0 6-8 16,0 0 0-16,4 1 8 0,-1 2-8 0,1 0 0 0,0-3 0 0,3 10 0 15,0 0 0-15,-3-1 0 0,-1 7-9 0,-3-3 9 16,4 3 0-16,-4 3 0 0,-3 3-8 0,-1 0 8 15,1 3 0-15,-4 4 0 16,0-1-15-16,-4 7 4 0,1-4 1 0,-4 10 0 0,0-3 10 0,-4 0 0 16,1-4 0-16,-8-2 0 0,4-4 9 0,0 1 4 15,-3-1 1-15,-5 7 0 0,5-7-14 0,-4 1 9 16,-4-7-9-16,4 0 8 0,-4 0-8 0,1 0 0 16,-1 0 0-16,0-6 0 15,4 0-23-15,-3 0-6 0,-1-6-2 0,4-1 0 16,-4-2-37-16,1 2-8 0,3-2-2 0</inkml:trace>
  <inkml:trace contextRef="#ctx0" brushRef="#br0" timeOffset="-104225.55">32223 11762 2701 0,'14'7'114'0,"-4"-1"-91"15,1-3-23-15,-4 3-15 0,-3-3 3 0,-1 4 0 31,-3-7-151-31,-7 9-29 0,-7 0-7 0</inkml:trace>
  <inkml:trace contextRef="#ctx0" brushRef="#br0" timeOffset="-6982.217">808 11838 1101 0,'0'0'31'0,"0"0"7"0,0 0-30 0,0-4-8 0,7 4 0 0,0-3 0 16,0 0 62-16,4-3 11 0,-1 3 3 0,1 3 0 16,-1-3 23-16,8-1 5 0,-7 4 0 0,3 0 1 15,0 0-1-15,0 0-1 0,0 4 0 0,4-1 0 16,3 0-61-16,4 3-12 0,-4-3-2 0,0 0-1 16,4 4-50-16,3-1-9 0,4-3-3 15,-4 6 0-15,-4 1-46 0,1-10-10 0,0 9-1 0,0-9-1 16,-8 10 44-16,-3-10 9 0,-7 0 1 0</inkml:trace>
  <inkml:trace contextRef="#ctx0" brushRef="#br0" timeOffset="-6370.859">1034 11790 1450 0,'0'0'32'0,"0"0"6"0,0 0 2 0,0 0 1 0,-4-6-33 16,1 0-8-16,3 3 0 0,-4-3 0 0,4-4 24 0,0 4 2 0,0-4 1 0,4 1 0 15,-4-3 27-15,3-4 6 0,1 3 0 0,-1-2 1 16,1-4-29-16,-1-3-5 0,1 3-2 0,-1-3 0 16,1-6-25-16,-1 6 0 0,-3 6 0 0,0-3-11 31,0 1-73-31,0-1-14 0,0 3-3 0</inkml:trace>
  <inkml:trace contextRef="#ctx0" brushRef="#br0" timeOffset="-5243.882">871 11471 729 0,'-10'0'31'0,"3"3"-31"16,-4-3 60-16,4 0 5 0,-3 0 2 0,-1 0 0 16,4 6-7-16,0-6-2 0,-4 0 0 0,1 0 0 15,10 0-19-15,0 0-4 0,0 0-1 0,-7 3 0 16,7-3-2-16,-7 10 0 0,-1-1 0 0,8-9 0 16,0 0 23-16,0 0 4 0,0-9 1 0,0 9 0 15,0-4 2-15,0-2 1 0,4 6 0 0,0-3 0 16,3-3-24-16,-4 6-5 0,8-3-1 0,-4-4 0 15,3 4-1-15,-3 0-1 0,4 0 0 0,3 0 0 16,4 3-10-16,-1-3-1 0,5 3-1 0,2-3 0 16,4 3 2-16,4-4 1 0,11 1 0 0,-5 0 0 0,5 0-11 0,6-3-3 15,-3 3 0-15,-4-4 0 0,1 1-8 0,-5 0 0 16,-6 0 0-16,3-1 0 0,-6 4 8 0,-8 0 0 16,0 0 0-16,0-3 0 15,-7 6-44-15,0-4-10 0,-3-2-2 0,-4 6 0 16,-3 6-110-16,-1-2-22 0,-3-4-5 0</inkml:trace>
  <inkml:trace contextRef="#ctx0" brushRef="#br0" timeOffset="-4614.759">1647 11816 1377 0,'0'0'39'0,"0"0"9"0,0 0-39 0,0-4-9 0,0 1 0 0,4-3 0 16,-4 0 42-16,0-1 6 0,4 1 2 0,-4-3 0 0,3-4-2 0,-3 4 0 16,4-4 0-16,-1-2 0 15,-3 2-8-15,4-3-3 0,-4-2 0 0,0-4 0 16,3 3-18-16,-3-3-4 0,4-3-1 0,-1 0 0 16,-3 0-29-16,0 0-5 0,0-1-2 0,0 1 0 15,0 3-62-15,0-3-12 0,0 0-2 0,0 6-1 16,0-6-18-16,0 13-4 0,0-20-1 0,0 17 0 0</inkml:trace>
  <inkml:trace contextRef="#ctx0" brushRef="#br0" timeOffset="-3609.679">2611 11897 1105 0,'0'0'47'15,"0"0"-38"-15,3 0 12 0,1 0 3 16,-1 0 0-16,1 0 0 0,-1-9 35 0,4 9 7 0,-3-10 2 0,-4 1 0 16,3 6-17-16,4-7-3 0,-3-2-1 0,-4-1 0 15,3 1-5-15,-3-7-1 0,0-6 0 0,0-7 0 16,-3 4-8-16,-1-6-1 0,4-1-1 0,-3-2 0 15,-1-4-11-15,1-3-1 0,-1 3-1 0,-3 0 0 16,4 4-7-16,-1-1-2 0,1 7 0 0,-1-1 0 16,4 4 4-16,-3 0 1 15,3 3 0-15,0 3 0 0,3 0 2 0,-3 3 0 0,4 10 0 0,-4 6 0 16,7-4-3-16,3 4 0 0,-3 0 0 0,0 3 0 16,4 0-13-16,0 3 0 0,-1 4 0 0,4-1 0 15,0 3-40 1,0 1-7-16,1-4-1 0,-1 3-1 0,0-2-23 0,0-1-5 15,-4 0-1-15</inkml:trace>
  <inkml:trace contextRef="#ctx0" brushRef="#br0" timeOffset="-3297.514">2230 11734 1816 0,'14'6'38'0,"3"4"8"0,-3-7-37 16,1-3-9-16,-1 0 0 0,0 0 0 0,7 0 47 0,0 0 7 0,4-3 2 0,-1-4 0 15,1 7-28-15,7-9-6 0,0 0-1 0,10 2 0 32,-7-5-53-32,8 2-12 0,2 1-1 0,-6 0-1 15,4-1-126-15,-1-2-24 0,-7 2-6 0</inkml:trace>
  <inkml:trace contextRef="#ctx0" brushRef="#br0" timeOffset="-2263.329">3344 11834 866 0,'11'-6'18'0,"-11"6"4"15,0 0-22-15,7-3 0 0,-3 0 0 0,-4 3 0 0,7 0 24 0,0 0 1 16,3 0 0-16,-3 3 0 16,-3 0 38-16,-4-3 7 0,7-3 2 0,-7 3 0 0,7 9-13 0,-4-2-3 15,1-1 0-15,-1-3 0 16,1 6 6-16,0 1 1 0,-1-1 0 0,1 1 0 0,-4-10-32 0,3 9-7 16,1 1 0-16,-1-1-1 15,-3-9-23-15,0 9 0 0,0-9 0 0,0 0 0 0,0 0 0 0,0 0 0 0,0 0 0 0,0 0 0 16,0 0 0-16,-10 0 0 0,3-3 0 0,-4 0 0 15,4-6 0-15,0-4 9 0,-4-6-1 0,1 0-8 16,-4 4 22-16,3-7-2 0,0 0-1 0,-3 0 0 16,4-3 2-16,-1 3 1 0,1 0 0 0,2 0 0 15,-2 0-6-15,-1-6-2 0,4 0 0 0,-7 6 0 16,4 0-14-16,-1 0 11 0,4 3-11 0,-4-3 10 16,1 3-10-16,-4 0 0 0,3 4 0 0,4-1 0 15,-4 0 0-15,4 4 0 0,-3 2 0 0,-1 4 0 16,-3 0-11-16,7 0 11 0,-4 6-8 0,1 6 8 15,-1-3-11-15,1 6 11 0,-1 1-13 0,4 2 5 16,0 4-1-16,0 3 0 0,0 0 0 0,-4-1 0 16,4 4-9-16,-3-3-2 0,6 3 0 0,1 0 0 15,-1-6 4-15,1 3 1 0,3-1 0 0,-4-2 0 16,4-3 15-16,0 2 0 0,0 4 0 0,4 3 0 16,3-3 0-16,-4 0 0 0,8 0 0 0,-4-1 10 0,0-5-10 0,0-1 10 15,3-2-10-15,-6-1 10 16,3-2 1-16,4-1 0 0,-4-3 0 0,0-3 0 0,0 0 1 0,0 0 0 15,0 0 0-15,4 0 0 16,-4 0-12-16,0-6-9 0,7-4 9 0,-7-2-13 16,0-4-13-16,3 0-2 0,-3 4-1 0,-3-4 0 15,3 0 11-15,-3-2 2 0,3 2 1 0,0-3 0 16,-4 0-20-16,1 4-4 0,-1-4-1 0,-3 9 0 16,4-2-32-16,-4-4-6 0,3 7-2 0</inkml:trace>
  <inkml:trace contextRef="#ctx0" brushRef="#br0" timeOffset="-1295.922">3662 11809 710 0,'0'0'30'15,"0"0"-30"-15,0 0 53 0,0 0 5 16,0 0 1-16,0 0 0 0,3 3 11 0,1 4 2 16,-1-4 1-16,1 3 0 0,3-3-17 0,0 0-3 15,0 1-1-15,0-1 0 0,0 0 9 0,-3-3 2 16,3 0 0-16,0 0 0 0,-4 0-19 0,4 0-3 16,1-6-1-16,-5 2 0 0,4 1-12 0,4-3-4 15,-4 0 0-15,-4-4 0 0,1 1-12 0,-1 3-4 0,1-4 0 0,-4 1 0 16,3-4-8-1,-3 4-17-15,0-1 4 0,-3-2 1 0,3 3 12 0,-4-4 0 0,1 0 0 0,-1 1 0 16,-3-1 11-16,0 4-11 0,-3-7 10 0,3 4-10 16,-1-4 19-16,1 7-3 0,0-1 0 0,0-2 0 15,-3-1 4-15,3 1 0 0,-4-1 0 0,4 7 0 16,3 0 3-16,1-4 1 0,-1-6 0 0,1-2 0 16,-1 5-24-16,1-3 0 0,-1 4 0 0,8-4 8 15,-4 4 3-15,3-4 1 0,1 0 0 0,-1 1 0 16,4 2-4-16,4-3 0 0,0 4 0 0,-1-4 0 15,1 0-8-15,3 4 8 0,4-1-8 0,3 1 8 16,0-4-45 0,0-3-10-16,0 10-1 0,4-4-1 0,-4 1-27 0,4 2-6 0,-8 1-1 15,1 3 0-15,0 0-47 0,-4 2-10 0,-4 4-1 0</inkml:trace>
  <inkml:trace contextRef="#ctx0" brushRef="#br0" timeOffset="-347.467">4611 11957 932 0,'0'0'20'0,"0"0"5"0,0 0 1 0,0 0 0 0,0 0-26 0,0 0 0 0,0 0 0 0,0 0 0 16,-7-3 72-16,0-1 10 0,3-2 2 0,-6 0 0 15,-1-7-42-15,4 1-8 0,-4-4-2 0,1-3 0 16,-1 0-11-16,1 1-2 0,-8-1-1 0,7 0 0 16,-3-3-5-16,0 3-1 0,4 0 0 0,-5 1 0 15,5-7-12-15,-1-1 9 0,1 1-9 0,-4 0 8 16,-4-9-8-16,4 6 0 0,3-7 0 0,-3 1 0 15,0 12-12-15,3-3 1 0,1 0 1 0,-1 3 0 16,4 0 10-16,-3 9 0 0,-1-3 0 0,-7 1 0 16,8 5 0-16,-1 1-12 0,4 3 12 0,-3 2-12 15,-4 4 12-15,3 4 0 0,-3-1 0 0,7 6 0 16,-7 1 11-16,-4-1 4 0,7 7 1 0,1 2 0 16,-1-2 9-16,4 0 3 0,0 3 0 0,0-1 0 0,-3 1-28 15,2 0 0-15,-2-6 8 0,6 9-8 0,1-4 14 16,-1-2 1-16,4 0 0 0,-3-1 0 0,3-5 9 0,0 9 3 15,-4-4 0-15,4-2 0 0,4 6-9 0,-4-7-2 16,0 4 0-16,3-4 0 0,4 4 0 0,-7-3-1 16,4-4 0-16,3 0 0 0,0 1-5 0,0-4-1 15,0 4 0-15,0-4 0 0,0-6 3 0,4 0 1 16,-4 0 0-16,3-6 0 0,1-1-13 0,3-2 11 16,-3 6-11-16,-1-7 10 0,-3 1-19 0,7-4-4 15,-3 1-1-15,3-4 0 0,-3 4-9 0,-1-1-1 16,1 1-1-16,-1-4 0 15,5 6-60-15,-5-8-12 0,1 8-3 0</inkml:trace>
  <inkml:trace contextRef="#ctx0" brushRef="#br0" timeOffset="-20.346">4801 11725 1198 0,'0'0'34'0,"0"0"7"15,0 0-33-15,0 0-8 0,0 0 0 0,0 0 0 16,-7-3-34-16,4-1-9 0,3 4-1 0,-4-3-1 16,-3 0 36-16,4-3 9 0,-1-4 0 0</inkml:trace>
  <inkml:trace contextRef="#ctx0" brushRef="#br0" timeOffset="175.127">4819 11085 742 0,'0'0'20'0</inkml:trace>
  <inkml:trace contextRef="#ctx0" brushRef="#br0" timeOffset="1188.051">4830 11925 1378 0,'0'0'30'0,"0"0"6"0,0 0 2 0,0 0 2 0,0 0-32 0,0 0-8 0,0 0 0 0,0 0 0 0,0 0 34 0,-4 7 6 16,4-7 0-16,-4 9 1 0,1-6-20 0,3-3-4 15,0 0-1-15,0 0 0 0,0 0-16 0,0 0 0 16,0 0 0-16,-7 0-9 0,0-3 17 0,0 0 3 16,0-7 1-16,3-2 0 0,-3-7 5 0,0 7 2 15,-4-7 0-15,1-3 0 16,3-3-10-16,0-4-1 0,0 1-8 0,0 0 12 0,0-3-12 0,0-4 0 15,3 1 8-15,1-1-8 16,-1 1 0-16,0-4-12 0,1 0 3 0,-1 4 0 16,1 0-15-16,-1 2-2 0,4 1-1 0</inkml:trace>
  <inkml:trace contextRef="#ctx0" brushRef="#br0" timeOffset="3119.787">4688 11123 991 0,'0'0'20'0,"0"0"6"0,0 0-26 15,0 0 0-15,0 0 0 0,0 0 0 0,0 0 48 0,0 0 5 0,0 0 1 0,0 0 0 16,0 0-18-16,0 0-4 0,0 0-1 0,0 0 0 16,0 0 5-16,0 0 0 0,0 0 1 0,4 6 0 15,-4-6-10-15,0 0-3 0,3 0 0 0,-3 0 0 16,8 0-14-16,-1 0-10 0,0 0 12 0,0-3-12 15,0 3 23-15,0 0-3 0,0-3 0 0,0-4 0 16,-4 4-28-16,4-3-7 0,1 6-1 0,-1 6 0 16,0-6 26-16,-4 0 5 0,1-6 1 0,-4 6 0 0,0 0-28 0,7 0-4 15,-4-9-2-15,4 5 0 16,-3-2 18-16,-1 3 0 0,1-3 0 0,-4 6 0 16,3 0 0-16,-3 0 0 0,8-3 0 0,-8 3 0 15,3-4 0-15,-3 4 0 0,4-3 0 0,-4 3 0 0,0 0 16 16,3-3 0-16,-3 3 0 0,0 0 0 15,0 0-29-15,0 0-6 0,0 0-1 0,0 0 0 0,0 0 12 0,0 0 8 16,0 0-12-16,-3 6 12 16,-4 1-10-16,7-7 10 0,-4 6-8 0,-3-3 8 15,3 7 0-15,1-4 0 0,3-6 0 0,-4 3 0 16,4-3 0-16,0 0 0 0,-3 9 0 0,3-9 8 0,0 0-8 0,0 10 0 16,0-10 0-16,0 0 0 15,0 0-32-15,3 3-2 0,-3-3 0 0</inkml:trace>
  <inkml:trace contextRef="#ctx0" brushRef="#br0" timeOffset="4103.845">5094 11787 682 0,'0'0'19'0,"0"0"5"15,4 7-24-15,-1-1 0 0,1 0 0 0,3 0 0 16,-4-2 80-16,4 2 10 0,-3-3 2 0,3 0 1 16,4 0 8-16,-4 0 2 0,3-3 0 0,-6 4 0 15,3-4-32-15,3 0-7 0,-3 0 0 0,4 0-1 0,0 0-44 0,-4-4-9 16,0-2-2-16,-4 0 0 0,4-4-8 0,-3 1 10 15,-1 0-10-15,1-4 10 0,-1 1-10 0,1-4 0 16,-1-3 0-16,-3 7-11 0,0-4 11 0,0-3-10 0,-3 3 10 0,-4-2-10 16,0-1 10-16,0-6-12 0,0 3 12 0,-4 0-12 15,0 0 12-15,-3 3 0 0,4-3 0 16,-1 9-8-16,4-2 8 0,-3 2 8 0,-5 4-8 0,5-4 11 16,3 1 9-16,0 2 3 0,3 1 0 0,1 0 0 15,-1-4 11-15,4 0 2 0,0-2 1 0,0 5 0 16,7 1 2-16,0-4 0 0,0 1 0 0,0 2 0 15,8-2-20-15,-1-4-4 0,-7 1-1 0,7 2 0 16,3-3-6-16,1 4-8 0,3-4 11 0,-3 10-11 16,7-7-32-1,-8 1-14-15,4-1-2 0,4 1-1 0,-7 2-39 0,3 1-7 0,0-4-1 0,-7 10-1 16,0-3 6-16,-3 3 2 0,-1-3 0 0</inkml:trace>
  <inkml:trace contextRef="#ctx0" brushRef="#br0" timeOffset="30359.443">3567 11819 535 0,'0'0'23'16,"0"0"-23"0,0 0 64-16,0 0 8 0,0 0 1 0,0 0 1 15,0 0 26-15,0 0 4 0,0 0 2 0,0 0 0 16,0 0-14-16,0 0-4 0,0 0 0 0,0 0 0 15,-7-3-64-15,7 3-14 0,-4-4-2 0,-3 1-8 16,3-3 43-16,4 3 1 0,-3-3 1 0,-1-1 0 16,1-2-28-16,-1 3-5 0,1-4-2 0,-4-2 0 15,3 2-10-15,1-5 0 0,-4-1 0 0,3 0 0 0,1 1 0 0,-1-7 0 16,4 0 0-16,0-3 0 16,-3 3-45-16,3-3-2 0,0-4 0 0</inkml:trace>
  <inkml:trace contextRef="#ctx0" brushRef="#br0" timeOffset="31057.524">3489 11204 1686 0,'4'10'35'0,"-4"-10"9"15,0 0-36-15,0 0-8 0,0 0 0 0,0 0 0 16,0 0 0-16,-4 6 0 0,4-6 0 0,0 0 0 15,0 0 20-15,0 0 3 0,0 0 0 0,0 0 0 16,0 0-8-16,0 0-2 0,0 0 0 0,0 0 0 16,0 0-61-16,0 0-13 0,0 0-3 0</inkml:trace>
  <inkml:trace contextRef="#ctx0" brushRef="#br0" timeOffset="68666.962">18560 11734 1454 0,'3'-9'30'0,"-3"9"8"0,0 0-30 0,0 0-8 0,0 0 0 0,4 0 0 16,-4-7 19-16,3 1 2 0,1 0 1 0,-4-4 0 16,3 1 14-16,4 0 2 0,-3-1 1 0,3-2 0 15,0-1-4-15,0-6-1 0,4-6 0 0,-1 6 0 16,1-3-8-16,-1-6-2 0,8-3 0 0,-4-4 0 16,7 4-10-16,-3-3-2 0,3-1-1 0,4 1 0 15,-1-4-11-15,5 3 0 0,-5 1 0 0,1 9 0 16,3 0 0-16,1 0 8 0,-1 0-8 0,0 0 0 15,0 6 8-15,0 6-8 0,-3 4 8 0,-4 3-8 16,0 2 31-16,1 4 1 0,-1 0 0 0,-4 4 0 0,-2 2 9 16,-1 3 3-16,-4 1 0 0,4 2 0 15,-7 4-31-15,4 3-5 0,-4-1-8 0,0 1 11 0,0 3-11 0,-3 0 0 16,3 6-12-16,-4 7 12 16,1-4-12-16,-1 1 12 0,1 2-10 0,-1 1 10 0,-3-4-8 0,4 0 8 15,-1-3 0-15,1 4-9 16,-4-4 0-16,3-3 0 0,1 0 0 0,-4 0 0 15,0-12-19-15,0 6-4 0,0-4-1 0,-4 1 0 16,1-3-55-16,-1-4-12 0,-3-3-1 0,0 1-671 0</inkml:trace>
  <inkml:trace contextRef="#ctx0" brushRef="#br0" timeOffset="69197.137">18662 11790 1758 0,'7'16'36'0,"-7"-16"10"16,4 6-37-16,-4-6-9 0,0 0 0 0,0 0 0 0,0 0 11 0,0 0 0 15,0 0 0-15,0-3 0 0,3-6 32 0,-3-1 6 16,4-2 2-16,-4-4 0 0,0-3 2 0,3 1 1 0,-3-11 0 0,0 1 0 16,0 3-18-16,0-9-3 0,0-1-1 0,0-6 0 15,0-9-16-15,-3 0-4 0,-1-6-1 16,1 2 0-16,-1-5-11 0,0-1 0 0,-3-6 0 15,4 0 8-15,-4 1-8 0,0 2 0 0,0 6 0 0,0 4 0 16,-4 3-16-16,4-3 0 16,0 12 1-16,0 0 0 15,0-3-105-15,0 13-20 0,0 0-5 0</inkml:trace>
  <inkml:trace contextRef="#ctx0" brushRef="#br0" timeOffset="70017.008">20405 11888 1896 0,'-18'-19'80'0,"-7"6"-64"15,1-5-87-15,-1-4-17 0,0 3-3 0,1-3-1 16,-1 0 66-16,0 0 13 0,4 0 2 0,-4-3 1 0,4 0 10 0,0 0 0 16,0-3 0-16,3-4-8 0,1-2 8 0,-1-4 8 15,0 0-8-15,1 4 11 16,-1-1 17-16,4 4 3 0,3-3 1 0,-3 2 0 15,0 4-32-15,3 6 0 0,1-3 0 0,-1 6 0 0,1 7 0 0,-1-1 8 16,1 4-8-16,3 2 0 0,-1 1 0 0,5 3 0 16,-4-3 0-16,7 6 0 0,0 0-15 0,0 0-2 15,-7 0-1-15,0 3 0 16,0 0-11-16,3 3-3 0,-3 1 0 0,0-1 0 16,0 6-25-16,0 1-6 0,-4 3-1 0,4 2 0 15,-3 1-17-15,3 9-4 0,-4 4-1 0,0-4 0 16,1 10 23-16,-1-1 5 0,1 1 1 0,-1-7 0 0,1 7 89 15,3-4 17-15,-1-5 4 0,1-4 1 0,0-7 22 0,0 8 4 0,4-1 0 0,-1 0 1 16,1-6 1-16,-1-7 0 0,8-3 0 0,-4 1 0 16,3-1-23-16,4 4-5 0,0-1-1 15,0-2 0-15,4-4-38 0,3 0-15 0,0-3 11 0,4 4-11 16,-1-10 0-16,8-1 0 0,-4-5 0 0,4-4 0 16,0-5 0-16,-1-4-20 0,1-6 4 0,0-4 0 31,0 4-21-31,-4-7-4 0,-4 7-1 0,1-6 0 0,3 2 16 0,-7 1 3 0,4 0 1 0,0 2-585 15</inkml:trace>
  <inkml:trace contextRef="#ctx0" brushRef="#br0" timeOffset="70729.034">20570 10307 1896 0,'18'19'40'0,"-11"-9"8"0,0 5-39 0,-3 1-9 0,-1 0 0 0,4 6 0 16,-3 0-30-16,-1 0-8 0,8-1-2 0,-7 11 0 15,3-4 40-15,-4 0 0 0,4 0 0 0,-3 7 0 16,-4-4 0-16,7 1 0 0,-4 2 0 0,4 7 0 0,0 0 0 0,0 3 0 16,0 6 0-16,1 0 0 15,-1 3 0-15,0 4 0 0,3 2 12 0,1 1-4 0,-1-1 29 0,1 7 6 16,3 0 1-16,-3 0 0 0,-1-3 6 0,4-1 2 15,-3 1 0-15,-4-3 0 0,0-4-20 0,0 0-3 16,4-2-1-16,-4-10 0 0,0 6 13 0,3-9 3 16,-3-7 0-16,1-3 0 0,-1-2-26 0,-4-7-5 15,4-7-1-15,0 1 0 0,0-7 0 0,0-5-1 16,4 2 0-16,-4-6 0 0,4-6-11 0,3-4 0 16,-4-2 0-16,4-7 8 0,0-6-8 0,4-4-11 15,0-2 3-15,-1-3 0 0,5-4 0 0,-1-6 0 16,-4 6 0-16,1-5 0 0,-4-1-4 0,-3-3 0 0,-8 9 0 15,1-6 0-15,-4 0 0 0,-4 10 0 0,-6-7 0 0,-4 6 0 16,-4 4 0-16,0 3-1 16,-6 0 0-16,-1 3 0 15,-3 6-12-15,-4 6-3 0,0 4 0 0,-3 3 0 16,-4 2-8-16,-3 4-1 0,-1 7-1 0,5-1 0 16,-5 3 3-16,8 7 1 0,0-3 0 0</inkml:trace>
  <inkml:trace contextRef="#ctx0" brushRef="#br0" timeOffset="71081.404">21428 11781 2127 0,'0'0'47'0,"7"-3"9"0,-4 0 3 0,1-10 1 0,-1 4-48 15,-3-4-12-15,0-5 0 0,0-1 0 16,0-6-84-16,0-4-20 0,0-2-3 0</inkml:trace>
  <inkml:trace contextRef="#ctx0" brushRef="#br0" timeOffset="71279.871">21371 10709 2705 0,'0'0'114'16,"0"0"-91"-1,7 0-122-15,-7 0-24 0,4 0-5 0</inkml:trace>
  <inkml:trace contextRef="#ctx0" brushRef="#br0" timeOffset="71780.568">22020 11850 2278 0,'4'9'50'0,"3"7"10"0,0-3 3 0,0-4 1 15,-3 4-51-15,-1-7-13 0,-3-6 0 0,0 0 0 0,0 0-10 0,0 0-5 16,-7-9-1-16,4-10 0 0,-5 0 16 0,1-6 0 16,4-3 0-16,-4-4 0 15,0-9 0-15,0 1 0 0,0-10 13 0,3-4-4 16,-3-2-9-16,4-4 0 0,3-6 9 0,-4 4-9 16,1-1 0-16,3 3-16 0,-4-2 2 0,4-1 1 15,0 7-19-15,4-4-4 0,-4 10-1 0,3 0 0 16,1-4 1-16,-1 14 0 0,1 2 0 0,-1-3 0 15,1 7-117-15,3-1-23 0,-4 4-5 0</inkml:trace>
  <inkml:trace contextRef="#ctx0" brushRef="#br0" timeOffset="72028.861">21819 11421 2649 0,'11'6'58'16,"7"0"12"-16,-1 0 2 0,4 1 4 0,1-7-61 0,-5 0-15 0,1-4 0 0,3 1 0 15,0-3-22-15,7-3-7 0,1-1-2 0,-1-2 0 16,4-1-26-16,3-3-6 0,4-2-1 0,-4 2 0 15,-3 0-131-15,3 1-26 0,-7 2-6 0</inkml:trace>
  <inkml:trace contextRef="#ctx0" brushRef="#br0" timeOffset="72465.838">22779 11925 2625 0,'0'0'111'0,"0"0"-89"16,3-3-22-16,-3-6 0 0,0-7 0 0,-3 7 0 16,3-4-18-16,-4-6-8 0,1 1-2 0,-1-4 0 15,-3 0 10-15,4-10 2 0,-4 10 0 0,3-6 0 16,-3 3-100-16,0-3-19 0,0-7-4 0</inkml:trace>
  <inkml:trace contextRef="#ctx0" brushRef="#br0" timeOffset="72663.156">22564 10449 2336 0,'7'3'52'0,"0"6"10"0,0-3 2 0,-4-3 1 0,4 7-52 16,-3-4-13-16,-4-6 0 0,7 6 0 0,-3 1 0 0,-4-1 0 0,0-6-12 0,3 6 12 31,-3-6-54-31,0 6-4 0,0-6-1 0</inkml:trace>
  <inkml:trace contextRef="#ctx0" brushRef="#br0" timeOffset="73180.773">23008 11204 918 0,'0'0'20'0,"0"0"4"0,0 0 0 0,-7 0 3 0,0 10-27 15,4-4 0-15,-5-3 0 0,5 6 0 0,-4-2 50 0,3 5 5 0,1 7 1 0,-1 3 0 16,4 0 54-16,0 3 11 0,0 3 3 0,4 0 0 16,-1 4-42-16,1-1-8 0,-1 0-2 0,4 4 0 15,1-4-15-15,2-2-3 0,4-4-1 0,0 3 0 16,0-3-16-16,1-3-3 0,2 0-1 0,1-6 0 15,-1-4 1-15,5-3 0 0,2 1 0 0,-2-1 0 16,-1-9-14-16,3 0-4 0,-2-9 0 0,-1 6 0 16,0-13-16-16,-4 4 10 0,1-7-10 0,0 0 8 15,-8-3-8-15,1-3-17 0,-4-3 4 0,-3 3 1 16,-1-4 4-16,-3-2 8 0,0 0-13 0,-3 2 5 16,-5 4 8-16,1-3 0 0,-7 0 0 0,0 3 0 15,-3 6 0-15,-1 0 0 0,-3 3 0 0,0 7 0 16,-4 0-28-16,0 2-1 0,4 7 0 15,-4 4 0-15,4 2 16 0,-4 0 3 0,4 3 1 0,0 1 0 16,3-1-126-16,1 1-25 0,-1-4-4 0</inkml:trace>
  <inkml:trace contextRef="#ctx0" brushRef="#br0" timeOffset="73800.106">23661 11530 2298 0,'14'-19'48'0,"-3"1"11"15,3-1-47-15,-4 3-12 0,1 0 0 0,-1 1 0 16,-3-1 0-16,4-3 0 0,3 4-12 0,-3-4 12 0,3 0 0 0,0 6 0 15,-4-2 0-15,5-1 0 16,-1 4 0-16,0-1 0 0,0 4 0 0,0-1 0 0,0 7-11 0,0 3 11 16,0 0-8-16,1 3 8 15,-1 3 0-15,0 1 0 0,0-1 0 0,0 0 8 0,-3 7 0 0,3 2 0 16,0 1 0-16,-4 3 0 0,1 9-8 16,-1-3-12-16,-2 4 4 0,-1-1 0 0,0-3 8 0,0 9-10 0,-4 1 10 0,1-1-10 31,3-2-19-31,-4 5-4 0,1-2-1 0,-1-4 0 15,1 0-14-15,-1-2-2 0,1-4-1 0,0 0 0 16,-4 3 10-16,3-3 1 0,1-3 1 0,-1 6 0 16,-3-6-48-16,0-3-9 0,4 0-3 0</inkml:trace>
  <inkml:trace contextRef="#ctx0" brushRef="#br0" timeOffset="74298.093">23379 11718 1437 0,'3'7'40'0,"4"2"10"0,-3 0-40 0,-1 1-10 0,1-1 0 0,-1 1 0 16,4-1 0-16,-3 0-11 0,-1-2 3 0,1-1 0 31,-1 0-15-31,-3-6-2 0,4 3-1 0,-4-3 0 0,4 4 15 0,3-1 11 0,0-3-13 0,0 0 5 16,-4-3 34-16,-3 3 7 0,7-4 2 0,0 1 0 15,-3-6 41-15,3-1 9 0,-4-2 2 0,1 3 0 16,-1-7-34-16,-3-3-6 0,0 3-2 0,0-6 0 15,0 0-37-15,-3-6-8 0,-1 0 0 0,1-3 0 16,-1-7-13-16,1 0 1 0,-1-2 0 0</inkml:trace>
  <inkml:trace contextRef="#ctx0" brushRef="#br0" timeOffset="75582.505">24515 11941 175 0,'0'0'0'0,"0"0"10"0,-8 3-10 16,5 0 0-16,-4 0 0 0,0 1 0 0,0-1 12 0,3 0 1 0,-3 3 0 0,7-6 0 15,-3 3 0-15,3-3 0 0,0 0 0 0,0 0 0 16,-7 6 61-16,7-6 12 0,0 0 2 0,0 0 1 16,0 0 19-16,0 0 4 0,0 0 1 0,0 0 0 15,7 0-12-15,0 0-2 0,0 0-1 0,3 0 0 16,-3-3-33-16,4 0-6 0,0 0-2 0,3 0 0 16,-4-3-24-16,4-1-5 0,0 1 0 0,1-3-1 15,-1-4-17-15,0 1-10 0,3-4 12 0,-2-3-12 16,-5 0 13-16,1-3-4 0,-1-3-1 0,-6 0 0 15,3-6-8-15,-7 3-11 0,0-1 3 0,-4 1 0 16,1-3 8-16,-4 3 0 0,0-4 0 0,-4 10 0 16,1-6 0-16,-1 3 0 0,-3-3 8 0,0 3-8 15,-4-3 0-15,0-1 0 0,1 1 0 0,-4-10 0 16,-4 4 8-16,4 3 6 0,3 2 2 0,1 1 0 0,2 0 6 0,1 3 2 16,4 3 0-16,3-3 0 15,0 0-7-15,0 3-1 0,3-3 0 0,4 0 0 0,0 0-3 0,7 6-1 16,-3-3 0-16,6 0 0 15,1 0 0-15,3 0-1 0,0 0 0 0,4-3 0 0,3 6-11 0,-4-3 0 16,5 3 9-16,-5-3-9 16,1 4-12-16,0-1-8 0,3 0 0 0,-4 0-1 15,1 0-46-15,-4 7-9 0,0-4-1 0</inkml:trace>
  <inkml:trace contextRef="#ctx0" brushRef="#br0" timeOffset="76580.712">23435 12073 998 0,'-3'-7'20'0,"-1"1"7"0,4 6-27 16,0-3 0-16,0 3 0 0,-4-6 0 0,1-1 15 0,-1 1-3 0,4-3 0 0,0-1 0 16,0 1 42-16,0 3 8 0,-3-4 2 0,3 1 0 15,0 3-7-15,3-7-1 0,-3-3 0 16,4 1 0-16,-4-4-4 0,0 0-2 0,7 0 0 0,-7 0 0 16,4 1 3-16,-1-4 1 0,-3-3 0 0,4-7 0 15,-1 4-34-15,-3 3-6 0,0-3-2 0,0-4 0 16,0 1-3-16,0 0-1 0,4-1 0 0,-4 4 0 15,3-6-8-15,-3 5 0 0,0 7 0 0,0-3 8 16,0 3-8-16,0 0 0 0,0-3 0 0,0 7 0 16,-3-1 0-16,3 3-12 0,-4 0 0 0,4 1 1 15,-3 2-106-15,3-6-22 16,-4 10-4-16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5T14:28:45.4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7504 4199 1634 0,'0'0'68'16,"0"0"-54"-16,-4 0 97 0,-3 4 19 15,7-4 4-15,-7 6 1 0,0-3-27 0,3 3-6 16,-3-3-1-16,4 4 0 0,-4-1-41 0,3 0-9 16,1-3-2-16,-1 7 0 0,4-1-22 0,0-3-5 0,0 4-1 0,0-1 0 31,0 1-39-31,0-1-8 0,4-3-2 0</inkml:trace>
  <inkml:trace contextRef="#ctx0" brushRef="#br0" timeOffset="8452.218">16136 5482 1605 0,'0'0'35'0,"0"0"7"0,0 0 2 0,0 0 2 0,0 0-37 16,0 0-9-16,0 0 0 0,0 0 0 0,-7 0 51 0,7 0 8 0,0 0 1 0,0 0 1 16,0 0-44-16,0 0-9 0,0 0-8 0,0 0 12 31,0 0-104-31,0-6-21 0,4-4-4 0,-1 4-1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“savoir” au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247A35-CC36-4DC3-894B-5D89EE06BF30}"/>
                  </a:ext>
                </a:extLst>
              </p14:cNvPr>
              <p14:cNvContentPartPr/>
              <p14:nvPr/>
            </p14:nvContentPartPr>
            <p14:xfrm>
              <a:off x="4241880" y="2235240"/>
              <a:ext cx="6032880" cy="621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247A35-CC36-4DC3-894B-5D89EE06BF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32520" y="2225880"/>
                <a:ext cx="6051600" cy="64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178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mardi, le quinze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/>
              <a:t>avertissment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 err="1"/>
              <a:t>revision</a:t>
            </a:r>
            <a:r>
              <a:rPr lang="fr-FR" dirty="0"/>
              <a:t> pour l’examen</a:t>
            </a:r>
          </a:p>
          <a:p>
            <a:pPr marL="0" indent="0" algn="ctr">
              <a:buNone/>
            </a:pPr>
            <a:r>
              <a:rPr lang="fr-FR" dirty="0"/>
              <a:t>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A4D6-8538-48E3-8B0A-9F8914EF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Avertissement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E47A-2864-4689-AE78-6F2BD91FF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7414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First unit exam of the semester: TOMORROW, Wednesday, September 16</a:t>
            </a:r>
          </a:p>
          <a:p>
            <a:pPr marL="0" indent="0" algn="ctr">
              <a:buNone/>
            </a:pPr>
            <a:r>
              <a:rPr lang="en-US" dirty="0" err="1"/>
              <a:t>imparfait</a:t>
            </a:r>
            <a:r>
              <a:rPr lang="en-US" dirty="0"/>
              <a:t> / passé compose</a:t>
            </a:r>
          </a:p>
          <a:p>
            <a:pPr marL="0" indent="0" algn="ctr">
              <a:buNone/>
            </a:pPr>
            <a:r>
              <a:rPr lang="en-US" dirty="0"/>
              <a:t>direct object / indirect object pronouns</a:t>
            </a:r>
          </a:p>
          <a:p>
            <a:pPr marL="0" indent="0" algn="ctr">
              <a:buNone/>
            </a:pPr>
            <a:r>
              <a:rPr lang="en-US" dirty="0" err="1"/>
              <a:t>connaitre</a:t>
            </a:r>
            <a:r>
              <a:rPr lang="en-US" dirty="0"/>
              <a:t> /savoir</a:t>
            </a:r>
          </a:p>
          <a:p>
            <a:pPr marL="0" indent="0" algn="ctr">
              <a:buNone/>
            </a:pPr>
            <a:r>
              <a:rPr lang="en-US" dirty="0"/>
              <a:t>vocabulary: the house and household chores</a:t>
            </a:r>
          </a:p>
          <a:p>
            <a:pPr marL="0" indent="0" algn="ctr">
              <a:buNone/>
            </a:pPr>
            <a:r>
              <a:rPr lang="en-US" dirty="0"/>
              <a:t>Any other material that has been covered in French 1 and / or French 2</a:t>
            </a:r>
          </a:p>
        </p:txBody>
      </p:sp>
    </p:spTree>
    <p:extLst>
      <p:ext uri="{BB962C8B-B14F-4D97-AF65-F5344CB8AC3E}">
        <p14:creationId xmlns:p14="http://schemas.microsoft.com/office/powerpoint/2010/main" val="26217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 pétrole est la </a:t>
            </a:r>
            <a:r>
              <a:rPr lang="fr-FR" sz="2800" b="1" dirty="0" err="1"/>
              <a:t>resource</a:t>
            </a:r>
            <a:r>
              <a:rPr lang="fr-FR" sz="2800" b="1" dirty="0"/>
              <a:t> principale des pays africain francophone: Cameroun, Gabon, La République du Congo et Tchad.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002CE13-F2D8-4B41-A4EE-12595147D33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1507" y="2023240"/>
            <a:ext cx="4981267" cy="3867807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E576A3D-D973-42BF-B1DA-4431FC1095C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60994" y="2154621"/>
            <a:ext cx="4651307" cy="327397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CE69E7F-C65C-484F-901B-3A771DD5349C}"/>
                  </a:ext>
                </a:extLst>
              </p14:cNvPr>
              <p14:cNvContentPartPr/>
              <p14:nvPr/>
            </p14:nvContentPartPr>
            <p14:xfrm>
              <a:off x="3850560" y="3074040"/>
              <a:ext cx="1288080" cy="2480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CE69E7F-C65C-484F-901B-3A771DD5349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41200" y="3064680"/>
                <a:ext cx="1306800" cy="249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285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FB3E8C-8DC2-4D2A-9360-D1F7AC45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84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682BCA-5845-4A8B-A8DB-61CEAB817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172"/>
            <a:ext cx="10515600" cy="54937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We were singing “Madeline” when Jacques started to dance.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______________________________________________________________.</a:t>
            </a:r>
          </a:p>
          <a:p>
            <a:pPr marL="0" indent="0">
              <a:buNone/>
            </a:pPr>
            <a:r>
              <a:rPr lang="en-US" dirty="0"/>
              <a:t>When we were young, our school was named Lincoln High School.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In 1862, Victor Hugo wrote “Les </a:t>
            </a:r>
            <a:r>
              <a:rPr lang="en-US" dirty="0" err="1"/>
              <a:t>Miserables</a:t>
            </a:r>
            <a:r>
              <a:rPr lang="en-US" dirty="0"/>
              <a:t>.”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was cold when we lived in France.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were eating when the dogs entered the room.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CC3EED1-EB68-4446-8110-1C5818FD58C8}"/>
                  </a:ext>
                </a:extLst>
              </p14:cNvPr>
              <p14:cNvContentPartPr/>
              <p14:nvPr/>
            </p14:nvContentPartPr>
            <p14:xfrm>
              <a:off x="272880" y="1037880"/>
              <a:ext cx="11453400" cy="515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CC3EED1-EB68-4446-8110-1C5818FD58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520" y="1028520"/>
                <a:ext cx="11472120" cy="516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151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9BB2-FF8E-4262-9477-731482807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1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B68B7-F73A-400B-A8F6-BD0F35D54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6386"/>
            <a:ext cx="10515600" cy="55305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Replace the </a:t>
            </a:r>
            <a:r>
              <a:rPr lang="fr-FR" dirty="0" err="1"/>
              <a:t>words</a:t>
            </a:r>
            <a:r>
              <a:rPr lang="fr-FR" dirty="0"/>
              <a:t> in </a:t>
            </a:r>
            <a:r>
              <a:rPr lang="fr-FR" dirty="0" err="1"/>
              <a:t>bold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an </a:t>
            </a:r>
            <a:r>
              <a:rPr lang="fr-FR" dirty="0" err="1"/>
              <a:t>appropriate</a:t>
            </a:r>
            <a:r>
              <a:rPr lang="fr-FR" dirty="0"/>
              <a:t> </a:t>
            </a:r>
            <a:r>
              <a:rPr lang="fr-FR" dirty="0" err="1"/>
              <a:t>pronoun</a:t>
            </a:r>
            <a:r>
              <a:rPr lang="fr-FR" dirty="0"/>
              <a:t> and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changes </a:t>
            </a:r>
            <a:r>
              <a:rPr lang="fr-FR" dirty="0" err="1"/>
              <a:t>necessary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Tu donnes </a:t>
            </a:r>
            <a:r>
              <a:rPr lang="fr-FR" b="1" dirty="0"/>
              <a:t>le </a:t>
            </a:r>
            <a:r>
              <a:rPr lang="fr-FR" b="1" dirty="0" err="1"/>
              <a:t>gateau</a:t>
            </a:r>
            <a:r>
              <a:rPr lang="fr-FR" b="1" dirty="0"/>
              <a:t> </a:t>
            </a:r>
            <a:r>
              <a:rPr lang="fr-FR" dirty="0"/>
              <a:t>à </a:t>
            </a:r>
            <a:r>
              <a:rPr lang="fr-FR" b="1" dirty="0"/>
              <a:t>Tom et Jerry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__________________________________________________________</a:t>
            </a:r>
          </a:p>
          <a:p>
            <a:pPr marL="0" indent="0">
              <a:buNone/>
            </a:pPr>
            <a:r>
              <a:rPr lang="fr-FR" dirty="0"/>
              <a:t>Nous avons envoyé </a:t>
            </a:r>
            <a:r>
              <a:rPr lang="fr-FR" b="1" dirty="0"/>
              <a:t>un message </a:t>
            </a:r>
            <a:r>
              <a:rPr lang="fr-FR" dirty="0"/>
              <a:t>au </a:t>
            </a:r>
            <a:r>
              <a:rPr lang="fr-FR" b="1" dirty="0"/>
              <a:t>Général de Gaulle.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____________________________________________________________</a:t>
            </a:r>
          </a:p>
          <a:p>
            <a:pPr marL="0" indent="0">
              <a:buNone/>
            </a:pPr>
            <a:r>
              <a:rPr lang="fr-FR" dirty="0"/>
              <a:t>J’ai écrit </a:t>
            </a:r>
            <a:r>
              <a:rPr lang="fr-FR" b="1" dirty="0"/>
              <a:t>une lettre </a:t>
            </a:r>
            <a:r>
              <a:rPr lang="fr-FR" dirty="0"/>
              <a:t>à </a:t>
            </a:r>
            <a:r>
              <a:rPr lang="fr-FR" b="1" dirty="0"/>
              <a:t>toi et ton père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______________________________________________________________</a:t>
            </a:r>
          </a:p>
          <a:p>
            <a:pPr marL="0" indent="0">
              <a:buNone/>
            </a:pPr>
            <a:r>
              <a:rPr lang="fr-FR" dirty="0"/>
              <a:t>Justin a donné </a:t>
            </a:r>
            <a:r>
              <a:rPr lang="fr-FR" b="1" dirty="0"/>
              <a:t>deux pommes </a:t>
            </a:r>
            <a:r>
              <a:rPr lang="fr-FR" dirty="0"/>
              <a:t>à </a:t>
            </a:r>
            <a:r>
              <a:rPr lang="fr-FR" b="1" dirty="0"/>
              <a:t>mes filles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3166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3A4EA-D9A7-41A3-987E-E308A60B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84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8D822-BD48-42F2-9CC7-26C3BCCD9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6386"/>
            <a:ext cx="10515600" cy="553057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Fill in the </a:t>
            </a:r>
            <a:r>
              <a:rPr lang="fr-FR" dirty="0" err="1"/>
              <a:t>blank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appropriate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 of connaitre or savoir.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Mes amis et moi _______________ le vrai nom de Molière.</a:t>
            </a:r>
          </a:p>
          <a:p>
            <a:pPr marL="0" indent="0">
              <a:buNone/>
            </a:pPr>
            <a:r>
              <a:rPr lang="fr-FR" dirty="0"/>
              <a:t>Votre mère et votre père _______________ le culture japonais</a:t>
            </a:r>
          </a:p>
          <a:p>
            <a:pPr marL="0" indent="0">
              <a:buNone/>
            </a:pPr>
            <a:r>
              <a:rPr lang="fr-FR" dirty="0"/>
              <a:t>Vous _____________ comment faire une tarte aux pommes. </a:t>
            </a:r>
          </a:p>
          <a:p>
            <a:pPr marL="0" indent="0">
              <a:buNone/>
            </a:pPr>
            <a:r>
              <a:rPr lang="fr-FR" dirty="0"/>
              <a:t>Je ne ______________pas la reine d’Espagne, mais je ______________ qui c’est.</a:t>
            </a:r>
          </a:p>
          <a:p>
            <a:pPr marL="0" indent="0">
              <a:buNone/>
            </a:pPr>
            <a:r>
              <a:rPr lang="fr-FR" dirty="0"/>
              <a:t>Tu ____________  la littérature espagnole.</a:t>
            </a:r>
          </a:p>
          <a:p>
            <a:pPr marL="0" indent="0">
              <a:buNone/>
            </a:pPr>
            <a:r>
              <a:rPr lang="fr-FR" dirty="0"/>
              <a:t>Justin _____________ M. Dupont.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2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2229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describes a living room (un salon) in a house which you like. It doesn’t have to be a real house or real room.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17C79E4-E034-4B1B-9CFE-49FF64E48FE9}"/>
                  </a:ext>
                </a:extLst>
              </p14:cNvPr>
              <p14:cNvContentPartPr/>
              <p14:nvPr/>
            </p14:nvContentPartPr>
            <p14:xfrm>
              <a:off x="2680920" y="1511640"/>
              <a:ext cx="3128400" cy="462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17C79E4-E034-4B1B-9CFE-49FF64E48F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1560" y="1502280"/>
                <a:ext cx="3147120" cy="48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35791</TotalTime>
  <Words>327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Travail de cloche</vt:lpstr>
      <vt:lpstr>Bonjour!</vt:lpstr>
      <vt:lpstr>Avertissement!</vt:lpstr>
      <vt:lpstr>Le pétrole est la resource principale des pays africain francophone: Cameroun, Gabon, La République du Congo et Tchad.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502</cp:revision>
  <cp:lastPrinted>2017-09-11T13:53:50Z</cp:lastPrinted>
  <dcterms:created xsi:type="dcterms:W3CDTF">2016-10-03T16:25:09Z</dcterms:created>
  <dcterms:modified xsi:type="dcterms:W3CDTF">2020-09-15T14:36:14Z</dcterms:modified>
</cp:coreProperties>
</file>