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46" r:id="rId2"/>
    <p:sldId id="345" r:id="rId3"/>
    <p:sldId id="502" r:id="rId4"/>
    <p:sldId id="503" r:id="rId5"/>
    <p:sldId id="499" r:id="rId6"/>
    <p:sldId id="349" r:id="rId7"/>
    <p:sldId id="261" r:id="rId8"/>
    <p:sldId id="504" r:id="rId9"/>
    <p:sldId id="498" r:id="rId10"/>
    <p:sldId id="376" r:id="rId11"/>
    <p:sldId id="500" r:id="rId12"/>
    <p:sldId id="379" r:id="rId13"/>
    <p:sldId id="380" r:id="rId14"/>
    <p:sldId id="377" r:id="rId15"/>
    <p:sldId id="375" r:id="rId16"/>
    <p:sldId id="337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502"/>
            <p14:sldId id="503"/>
            <p14:sldId id="499"/>
            <p14:sldId id="349"/>
            <p14:sldId id="261"/>
            <p14:sldId id="504"/>
            <p14:sldId id="498"/>
            <p14:sldId id="376"/>
            <p14:sldId id="500"/>
            <p14:sldId id="379"/>
            <p14:sldId id="380"/>
            <p14:sldId id="377"/>
            <p14:sldId id="37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6472-82E0-4CED-B980-A4020B90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AB9B-57D4-4B2A-BDF4-12D1D9C8E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522"/>
            <a:ext cx="10515600" cy="528244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Jacques a donné trois croissants à Brigitte et moi.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sœurs envoient une lettre à leur mère.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Justin veut donner un livre à ses cousins.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vais raconter une histoire à toi et ton chien.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9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98B7-9458-422B-9D47-01160022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CC13-28C2-4F87-8C14-74B5C721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Coup de telephone</a:t>
            </a:r>
          </a:p>
          <a:p>
            <a:pPr marL="0" indent="0" algn="ctr">
              <a:buNone/>
            </a:pPr>
            <a:r>
              <a:rPr lang="en-US" dirty="0"/>
              <a:t>pp. 41 - 42</a:t>
            </a:r>
          </a:p>
        </p:txBody>
      </p:sp>
    </p:spTree>
    <p:extLst>
      <p:ext uri="{BB962C8B-B14F-4D97-AF65-F5344CB8AC3E}">
        <p14:creationId xmlns:p14="http://schemas.microsoft.com/office/powerpoint/2010/main" val="5354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3D8A6-9B19-4EED-9A1A-7FDCB6CA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E5E7-308A-4936-936C-041E1A865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712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attendre</a:t>
            </a:r>
            <a:r>
              <a:rPr lang="en-US" dirty="0"/>
              <a:t>: to wait (for)</a:t>
            </a:r>
          </a:p>
          <a:p>
            <a:pPr marL="0" indent="0">
              <a:buNone/>
            </a:pPr>
            <a:r>
              <a:rPr lang="en-US" dirty="0" err="1"/>
              <a:t>défendre</a:t>
            </a:r>
            <a:r>
              <a:rPr lang="en-US" dirty="0"/>
              <a:t>: to defend</a:t>
            </a:r>
          </a:p>
          <a:p>
            <a:pPr marL="0" indent="0">
              <a:buNone/>
            </a:pPr>
            <a:r>
              <a:rPr lang="en-US" dirty="0" err="1"/>
              <a:t>descendre</a:t>
            </a:r>
            <a:r>
              <a:rPr lang="en-US" dirty="0"/>
              <a:t>: to descend</a:t>
            </a:r>
          </a:p>
          <a:p>
            <a:pPr marL="0" indent="0">
              <a:buNone/>
            </a:pPr>
            <a:r>
              <a:rPr lang="en-US" dirty="0"/>
              <a:t>entendre: to hear</a:t>
            </a:r>
          </a:p>
          <a:p>
            <a:pPr marL="0" indent="0">
              <a:buNone/>
            </a:pPr>
            <a:r>
              <a:rPr lang="en-US" dirty="0" err="1"/>
              <a:t>étendre</a:t>
            </a:r>
            <a:r>
              <a:rPr lang="en-US" dirty="0"/>
              <a:t>: to stretch</a:t>
            </a:r>
          </a:p>
          <a:p>
            <a:pPr marL="0" indent="0">
              <a:buNone/>
            </a:pPr>
            <a:r>
              <a:rPr lang="en-US" dirty="0" err="1"/>
              <a:t>fondre</a:t>
            </a:r>
            <a:r>
              <a:rPr lang="en-US" dirty="0"/>
              <a:t>: to melt</a:t>
            </a:r>
          </a:p>
          <a:p>
            <a:pPr marL="0" indent="0">
              <a:buNone/>
            </a:pPr>
            <a:r>
              <a:rPr lang="en-US" dirty="0" err="1"/>
              <a:t>pendre</a:t>
            </a:r>
            <a:r>
              <a:rPr lang="en-US" dirty="0"/>
              <a:t>: to hang, suspend</a:t>
            </a:r>
          </a:p>
          <a:p>
            <a:pPr marL="0" indent="0">
              <a:buNone/>
            </a:pPr>
            <a:r>
              <a:rPr lang="en-US" dirty="0" err="1"/>
              <a:t>perdre</a:t>
            </a:r>
            <a:r>
              <a:rPr lang="en-US" dirty="0"/>
              <a:t>: to lose</a:t>
            </a:r>
          </a:p>
          <a:p>
            <a:pPr marL="0" indent="0">
              <a:buNone/>
            </a:pPr>
            <a:r>
              <a:rPr lang="en-US" dirty="0" err="1"/>
              <a:t>prétendre</a:t>
            </a:r>
            <a:r>
              <a:rPr lang="en-US" dirty="0"/>
              <a:t>: to claim</a:t>
            </a:r>
          </a:p>
          <a:p>
            <a:pPr marL="0" indent="0">
              <a:buNone/>
            </a:pPr>
            <a:r>
              <a:rPr lang="en-US" dirty="0" err="1"/>
              <a:t>rendre</a:t>
            </a:r>
            <a:r>
              <a:rPr lang="en-US" dirty="0"/>
              <a:t>: to give back, return</a:t>
            </a:r>
          </a:p>
          <a:p>
            <a:pPr marL="0" indent="0">
              <a:buNone/>
            </a:pPr>
            <a:r>
              <a:rPr lang="en-US" dirty="0" err="1"/>
              <a:t>répandre</a:t>
            </a:r>
            <a:r>
              <a:rPr lang="en-US" dirty="0"/>
              <a:t>: to spread, scatter</a:t>
            </a:r>
          </a:p>
          <a:p>
            <a:pPr marL="0" indent="0">
              <a:buNone/>
            </a:pPr>
            <a:r>
              <a:rPr lang="en-US" dirty="0" err="1"/>
              <a:t>répondre</a:t>
            </a:r>
            <a:r>
              <a:rPr lang="en-US" dirty="0"/>
              <a:t>: to answer</a:t>
            </a:r>
          </a:p>
          <a:p>
            <a:pPr marL="0" indent="0">
              <a:buNone/>
            </a:pPr>
            <a:r>
              <a:rPr lang="en-US" dirty="0" err="1"/>
              <a:t>vendre</a:t>
            </a:r>
            <a:r>
              <a:rPr lang="en-US" dirty="0"/>
              <a:t>: to sell</a:t>
            </a:r>
          </a:p>
        </p:txBody>
      </p:sp>
    </p:spTree>
    <p:extLst>
      <p:ext uri="{BB962C8B-B14F-4D97-AF65-F5344CB8AC3E}">
        <p14:creationId xmlns:p14="http://schemas.microsoft.com/office/powerpoint/2010/main" val="313809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C810-347C-431B-9E25-BE9556471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47A7-2892-42F9-915D-644CC91FA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6165"/>
            <a:ext cx="10515600" cy="5550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descendre (</a:t>
            </a:r>
            <a:r>
              <a:rPr lang="fr-FR" dirty="0" err="1"/>
              <a:t>regular</a:t>
            </a:r>
            <a:r>
              <a:rPr lang="fr-FR" dirty="0"/>
              <a:t> RE)			prendre (</a:t>
            </a:r>
            <a:r>
              <a:rPr lang="fr-FR" dirty="0" err="1"/>
              <a:t>irregular</a:t>
            </a:r>
            <a:r>
              <a:rPr lang="fr-FR" dirty="0"/>
              <a:t> RE)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		     descends			je 	prends		</a:t>
            </a:r>
          </a:p>
          <a:p>
            <a:pPr marL="0" indent="0">
              <a:buNone/>
            </a:pPr>
            <a:r>
              <a:rPr lang="fr-FR" dirty="0"/>
              <a:t>tu		     descends			tu 	prends		</a:t>
            </a:r>
          </a:p>
          <a:p>
            <a:pPr marL="0" indent="0">
              <a:buNone/>
            </a:pPr>
            <a:r>
              <a:rPr lang="fr-FR" dirty="0"/>
              <a:t>il		     descend			il 	prend		</a:t>
            </a:r>
          </a:p>
          <a:p>
            <a:pPr marL="0" indent="0">
              <a:buNone/>
            </a:pPr>
            <a:r>
              <a:rPr lang="fr-FR" dirty="0"/>
              <a:t>nous		     descendons		nous 	prenons		</a:t>
            </a:r>
          </a:p>
          <a:p>
            <a:pPr marL="0" indent="0">
              <a:buNone/>
            </a:pPr>
            <a:r>
              <a:rPr lang="fr-FR" dirty="0"/>
              <a:t>vous		     descendez		vous 	prenez		</a:t>
            </a:r>
          </a:p>
          <a:p>
            <a:pPr marL="0" indent="0">
              <a:buNone/>
            </a:pPr>
            <a:r>
              <a:rPr lang="fr-FR" dirty="0"/>
              <a:t>ils		     descendent		elles 	prennent</a:t>
            </a:r>
          </a:p>
          <a:p>
            <a:pPr marL="0" indent="0">
              <a:buNone/>
            </a:pP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participle</a:t>
            </a:r>
            <a:r>
              <a:rPr lang="fr-FR" dirty="0"/>
              <a:t>  descendu			pris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39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D3E8-965D-479A-85CC-3BB7476B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EBE7-2D5B-4832-A925-6D07D87F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691"/>
            <a:ext cx="10515600" cy="482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four words using a regular « RE » verb in the mode indicated.</a:t>
            </a:r>
          </a:p>
          <a:p>
            <a:pPr marL="0" indent="0">
              <a:buNone/>
            </a:pPr>
            <a:r>
              <a:rPr lang="en-US" dirty="0"/>
              <a:t>(passé compose)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imparfait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653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3848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They did their homework last night at 7:00 PM.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six words in French in which a continuing action in the past is interrupted by another 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7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6FBB-ECF0-45F6-8DED-02771EC0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C3FAA-D74E-44F2-B958-1D5A73037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8029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quatre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coup de téléphone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BEB6-092D-4548-A28D-8BB1483E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C0F43C-629B-4545-9F58-74C15DE92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591" y="481186"/>
            <a:ext cx="10721602" cy="600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9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Exam: Cumulative for Semester 2: Tuesday, May 17, 7:45 – 9:30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43582</TotalTime>
  <Words>428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Bonjour!</vt:lpstr>
      <vt:lpstr>Pourquoi tombons-nous?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561</cp:revision>
  <cp:lastPrinted>2017-05-02T16:37:55Z</cp:lastPrinted>
  <dcterms:created xsi:type="dcterms:W3CDTF">2016-10-03T16:25:09Z</dcterms:created>
  <dcterms:modified xsi:type="dcterms:W3CDTF">2022-05-05T18:12:31Z</dcterms:modified>
</cp:coreProperties>
</file>