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31" r:id="rId3"/>
    <p:sldId id="272" r:id="rId4"/>
    <p:sldId id="261" r:id="rId5"/>
    <p:sldId id="344" r:id="rId6"/>
    <p:sldId id="351" r:id="rId7"/>
    <p:sldId id="349" r:id="rId8"/>
    <p:sldId id="350" r:id="rId9"/>
    <p:sldId id="354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3"/>
            <p14:sldId id="331"/>
            <p14:sldId id="272"/>
            <p14:sldId id="261"/>
            <p14:sldId id="344"/>
            <p14:sldId id="351"/>
            <p14:sldId id="349"/>
            <p14:sldId id="350"/>
            <p14:sldId id="354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in your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homewok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Use </a:t>
            </a:r>
            <a:r>
              <a:rPr lang="en-US" dirty="0"/>
              <a:t>the questions / answers handouts to answer the question: 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appelez-vous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out two questions in French, and then write the answers.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  <a:br>
              <a:rPr lang="en-US" b="1" dirty="0"/>
            </a:br>
            <a:r>
              <a:rPr lang="en-US" sz="2800" b="1" dirty="0"/>
              <a:t>Lesson 2: </a:t>
            </a:r>
            <a:r>
              <a:rPr lang="en-US" sz="2800" b="1" dirty="0" err="1"/>
              <a:t>D’Accord</a:t>
            </a:r>
            <a:r>
              <a:rPr lang="en-US" sz="2800" b="1" dirty="0"/>
              <a:t> pp. 2, 3, 14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vingt-trois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introductions</a:t>
            </a:r>
          </a:p>
          <a:p>
            <a:pPr marL="0" indent="0" algn="ctr">
              <a:buNone/>
            </a:pPr>
            <a:r>
              <a:rPr lang="fr-FR" dirty="0" err="1"/>
              <a:t>counting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to count to </a:t>
            </a:r>
            <a:r>
              <a:rPr lang="fr-FR" dirty="0" err="1"/>
              <a:t>ten</a:t>
            </a:r>
            <a:r>
              <a:rPr lang="fr-FR" dirty="0"/>
              <a:t> in French.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day of the francophone world begins in Wallis and Futuna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22475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29362" y="1977231"/>
            <a:ext cx="48672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3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your name?</a:t>
            </a:r>
          </a:p>
          <a:p>
            <a:pPr marL="0" indent="0">
              <a:buNone/>
            </a:pPr>
            <a:r>
              <a:rPr lang="en-US" dirty="0"/>
              <a:t>What is your grade level?</a:t>
            </a:r>
          </a:p>
          <a:p>
            <a:pPr marL="0" indent="0">
              <a:buNone/>
            </a:pPr>
            <a:r>
              <a:rPr lang="en-US" dirty="0"/>
              <a:t>How many years have you been at Liberty Common? (elementary and high school combined)</a:t>
            </a:r>
          </a:p>
          <a:p>
            <a:pPr marL="0" indent="0">
              <a:buNone/>
            </a:pPr>
            <a:r>
              <a:rPr lang="en-US" dirty="0"/>
              <a:t>Why are you taking French?</a:t>
            </a:r>
          </a:p>
          <a:p>
            <a:pPr marL="0" indent="0">
              <a:buNone/>
            </a:pPr>
            <a:r>
              <a:rPr lang="en-US" dirty="0"/>
              <a:t>Tell us something about yourself.</a:t>
            </a:r>
          </a:p>
          <a:p>
            <a:pPr marL="0" indent="0">
              <a:buNone/>
            </a:pPr>
            <a:r>
              <a:rPr lang="en-US" dirty="0"/>
              <a:t>Ask a question of M. </a:t>
            </a:r>
            <a:r>
              <a:rPr lang="en-US"/>
              <a:t>Gerson.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7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	un</a:t>
            </a:r>
          </a:p>
          <a:p>
            <a:pPr marL="0" indent="0">
              <a:buNone/>
            </a:pPr>
            <a:r>
              <a:rPr lang="en-US" dirty="0"/>
              <a:t>2	</a:t>
            </a:r>
            <a:r>
              <a:rPr lang="en-US" dirty="0" err="1"/>
              <a:t>deux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</a:t>
            </a:r>
            <a:r>
              <a:rPr lang="en-US" dirty="0" err="1"/>
              <a:t>trois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err="1"/>
              <a:t>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cinq</a:t>
            </a:r>
          </a:p>
          <a:p>
            <a:pPr marL="514350" indent="-514350">
              <a:buAutoNum type="arabicPlain" startAt="6"/>
            </a:pPr>
            <a:r>
              <a:rPr lang="en-US" dirty="0"/>
              <a:t>    six</a:t>
            </a:r>
          </a:p>
          <a:p>
            <a:pPr marL="514350" indent="-514350">
              <a:buAutoNum type="arabicPlain" startAt="6"/>
            </a:pPr>
            <a:r>
              <a:rPr lang="en-US" dirty="0"/>
              <a:t>    sept</a:t>
            </a:r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huit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neuf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dix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54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does the day of the </a:t>
            </a:r>
            <a:r>
              <a:rPr lang="en-US" dirty="0" err="1"/>
              <a:t>franconphone</a:t>
            </a:r>
            <a:r>
              <a:rPr lang="en-US" dirty="0"/>
              <a:t> world begin?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tombons</a:t>
            </a:r>
            <a:r>
              <a:rPr lang="en-US" dirty="0"/>
              <a:t>-nous?</a:t>
            </a:r>
          </a:p>
          <a:p>
            <a:pPr marL="0" indent="0">
              <a:buNone/>
            </a:pPr>
            <a:r>
              <a:rPr lang="en-US" dirty="0" err="1"/>
              <a:t>Comptez</a:t>
            </a:r>
            <a:r>
              <a:rPr lang="en-US" dirty="0"/>
              <a:t> d’un à dix.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B5BD-3F68-4BEE-8A25-AF731484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04F6-BCE3-4656-9144-CD871BBD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76690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33122</TotalTime>
  <Words>199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Turn in your homewok!!!</vt:lpstr>
      <vt:lpstr>Bonjour! Lesson 2: D’Accord pp. 2, 3, 14</vt:lpstr>
      <vt:lpstr>Pourquoi tombons-nous?</vt:lpstr>
      <vt:lpstr>PowerPoint Presentation</vt:lpstr>
      <vt:lpstr>The day of the francophone world begins in Wallis and Futuna</vt:lpstr>
      <vt:lpstr>PowerPoint Presentation</vt:lpstr>
      <vt:lpstr>PowerPoint Presentation</vt:lpstr>
      <vt:lpstr>La révision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349</cp:revision>
  <cp:lastPrinted>2017-08-24T18:14:28Z</cp:lastPrinted>
  <dcterms:created xsi:type="dcterms:W3CDTF">2016-10-03T16:25:09Z</dcterms:created>
  <dcterms:modified xsi:type="dcterms:W3CDTF">2022-07-13T17:34:00Z</dcterms:modified>
</cp:coreProperties>
</file>