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62" r:id="rId3"/>
    <p:sldId id="331" r:id="rId4"/>
    <p:sldId id="359" r:id="rId5"/>
    <p:sldId id="344" r:id="rId6"/>
    <p:sldId id="345" r:id="rId7"/>
    <p:sldId id="347" r:id="rId8"/>
    <p:sldId id="360" r:id="rId9"/>
    <p:sldId id="355" r:id="rId10"/>
    <p:sldId id="356" r:id="rId11"/>
    <p:sldId id="361" r:id="rId12"/>
    <p:sldId id="3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58"/>
            <p14:sldId id="362"/>
            <p14:sldId id="331"/>
            <p14:sldId id="359"/>
            <p14:sldId id="344"/>
            <p14:sldId id="345"/>
            <p14:sldId id="347"/>
            <p14:sldId id="360"/>
            <p14:sldId id="355"/>
            <p14:sldId id="356"/>
            <p14:sldId id="361"/>
            <p14:sldId id="35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8-24T15:34:34.1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5891 2546 1018 0,'0'0'22'0,"0"0"5"0,0 0 1 0,0 0 1 0,0 0-29 0,-7 5 0 0,4 1 0 0,-4 0 0 16,7-6 44-16,-4 0 4 0,-3 6 0 0,7-6 0 16,-3 6-23-16,3-6-4 0,-4 6-1 0,1 0 0 15,3-6-20-15,0 11 0 0,0-8 0 0,3 3 0 16,-3 6 0-16,0-6 0 0,0 6 0 0,0-6 8 15,4-1 12-15,-4 7 2 0,0-6 1 0,0 0 0 16,3 9 21-16,-3-4 4 0,4 1 0 0,-4 0 1 0,0 3 1 0,0 2 0 16,3-5 0-16,-3 6 0 15,0-10-22-15,0 16-5 0,0-6-1 0,0 2 0 16,0 4-8-16,-3-1-2 0,-1 4 0 0,1-4 0 16,-4 1 4-16,3 2 1 0,-3-2 0 0,0 2 0 15,3 4 7-15,-6-4 2 0,3 3 0 0,0-2 0 16,0 2 2-16,0-5 0 0,3 8 0 0,1-8 0 0,-5-1-20 0,5 4-8 15,-1-4 8-15,-3-2-8 0,4 2 0 16,-4-5 0-16,3-3 0 0,1 2 0 0,-1 1 8 0,4-6-8 0,-3-6 8 16,3 8-8-16,0-2 0 0,0-6 0 0,0 6 0 0,0-1 0 15,0 1 0-15,0-3 0 0,0 3 0 16,0-6 0-16,0 11 0 0,0-11 0 16,0 6 0-16,0-3 0 0,0 2 0 0,0 1 0 15,0-6 8-15,0 0-8 0,0-6 13 0,0 0-2 0,0 0-1 0,0 0 0 16,-4 9 10-16,4-9 1 0,0 0 1 0,0 0 0 15,0 0-2-15,0 0 0 0,0 0 0 0,-7-3 0 16,0-9-12-16,4 0-8 16,-5-5 10-16,5-1-10 0,-4 3 0 0,7-8 0 0,0-4 0 0,0-2 0 15,0 0-10-15,0 2 2 0,0-8 0 0,0 3 0 16,0-1-6-16,0 4-1 0,0-9 0 0,3 8 0 16,1-2 15-16,-1-3 0 0,1-4 12 0,3 4-12 15,-3 3 0-15,-1-1 0 0,4 10 0 0,-3-7 0 16,3-2 0-16,0 14 0 0,0-8 0 0,-4 3 0 15,8 5 0-15,-4 0 0 0,-3 4 8 0,-1 2-8 16,1 0-9-16,3 6-6 0,-4-6-1 0,-3 12 0 16,4-3 16-16,-4 3 0 0,0 0 0 0,0 0 0 15,0 0 0-15,0 0 0 0,0 0 0 0,0 0 0 16,0 0 0-16,0 0 0 0,0 0 8 0,0 0-8 0,0-5 0 16,0-1 0-16,3-6 0 0,1 0 0 0,-4 0 0 0,3 1 0 15,-3-4 0-15,4 3 0 0,-4 0 0 0,0 1 0 16,3-4 0-16,-3 3 0 0,0 6 0 0,4 0 0 0,-1 1 0 15,-3 5 0-15,0 0 0 0,0 0 0 0,0 0 0 16,7 0-9-16,-3 0 9 0,0 5 0 0,3 1-9 16,-4 6 9-16,1-6 0 15,-4 9 0-15,3-4 0 0,-3 1 0 16,4 0 0-16,-1 3 0 0,4 2 0 0,-3-5 8 16,3 6-8-16,3-4 12 0,-2 4-12 0,-1 6 12 0,0-10-12 0,7 10 10 0,-4-7-10 0,4 7 10 15,-3-4-10-15,3-2 8 0,0 6-8 0,0 2 8 16,4 3-8-16,-7-2 0 0,3 2 0 0,0 4 8 15,3-4-8-15,-2-2 0 0,-1 2 0 0,-4-3 8 16,4 10-8-16,4-4 0 0,-11-3 9 0,7 4-9 16,-3-4 15-16,-1-5-2 0,1 2 0 0,-4-8 0 15,4-6 0-15,-4 8 0 0,3-14 0 0,-3 6 0 16,-3 0-13-16,3-7 0 0,-4-2 0 0,4 3 0 16,-3-3 8-16,-4-3 3 0,0 0 0 0,0 0 0 15,0 0 6-15,0 0 2 0,0 0 0 0,0 0 0 16,0 0-19-16,0 0-19 0,0 0 4 0,0 0 1 15,0 0 24-15,0 0 5 0,0 0 1 0,0 0 0 16,0 0-16-16,0 0 0 0,0 0 0 0,0-3 0 16,0-6 19-16,0-2 1 0,-4-1 0 0,-3-6 0 15,0-2-8-15,4 2-2 0,-1-6 0 0,1-2 0 16,3 3-10-16,-4-7 0 0,4 4 0 0,0-4 0 16,0 4 0-16,0-9 0 0,4 8 0 0,-4-11 8 15,0 3-8-15,3 2 0 0,-3 4 0 0,4-4 0 16,-1-8 28-16,-3 3 3 0,0 3 1 0,4-3 0 15,-4 5-20-15,0-8-3 0,0 9-1 0,0-3 0 0,0-4-8 0,-4 7 0 16,4 3 0-16,-3-4 0 0,-1 10 0 0,4-1-11 0,-3 9 3 16,-1-2 0-1,1 11-36-15,3-6-8 0,-4 6 0 0,4 6-1 16,0 0-18-16,0 0-3 0,0 0-1 0,0 0 0 16,0 0-92-16,4 12-18 0,-1 0-4 0,1 0-1 0,3 2-29 15,0-8-5-15</inkml:trace>
  <inkml:trace contextRef="#ctx0" brushRef="#br0" timeOffset="750.88">6639 3019 1279 0,'-7'-6'26'0,"-3"6"8"0,3-6-34 0,0 6 0 0,7 0 0 0,-8 6 0 16,1-6 70-16,4 6 7 0,-4 0 2 0,0 0 0 16,0-1-19-16,0-2-3 0,0 9-1 0,0-6 0 15,3 0-2-15,-3 0-1 16,7-6 0-16,-4 6 0 0,-3 0-2 0,-3-1-1 16,-1 1 0-16,4 0 0 0,0 0-24 0,-3 3-5 0,2-3-1 0,-2 0 0 15,-1 5-20-15,1-5 9 0,-1 12-9 0,1-3 0 16,3-4 8-16,-1 7-8 0,1-6 0 0,-3 5 0 15,6 10 0-15,1-4 0 0,-1 4 0 0,8 2 0 16,-4-2 0-16,3 8 0 0,1-9 8 0,-1 4-8 16,8-4 9-16,-4-2-1 0,4 2-8 0,-1-2 12 15,1-1-4-15,-4-8-8 0,7 3 11 0,-4-1-11 16,1-5 9-16,0 0-9 0,-1-3 0 0,1 2 9 16,3-5-9-16,-4 0 8 0,1 0-8 0,3-6 8 15,0 6-8-15,0-6 0 0,1 0 0 0,-1 0 8 16,-4-6 4-16,8 6 0 0,-8-12 0 0,-2 6 0 15,-1-5-12-15,3 2 12 0,-3-3-12 0,4 0 12 16,-4-5 0-16,0 5 0 0,-4-3 0 0,1-2 0 16,-1-1-12-16,1-3 12 0,-4-2-12 0,0-1 12 15,0-2-12-15,-4 8 0 0,4-8 0 0,-7 8 0 16,4-11 0-16,-4 8 0 0,0-2 0 0,0 5 0 16,-4-3 0-16,4 10 0 0,-3-1 0 0,2-6 0 15,-2 4 0-15,-4 2 0 0,0-6 0 0,3 6 0 16,0-5 0-16,-3 8 0 0,4-3 0 0,-1 0 0 15,1 7-8-15,-1-1 8 0,4 0 0 0,0 0 0 0,-7 6-22 0,3-6 0 16,4 6 0-16,-3 6 0 16,3-6-10-16,-4 6-3 0,0 0 0 0,4 0 0 15,-3-1-5-15,3 7-2 0,0 0 0 0,0-3 0 16,3 3 7-16,-3-1 2 0,7 1 0 0,0-6 0 16,0 6 4-16,0-9 1 0,0 3 0 0,4-1 0 0,6 7-12 15,-3 0-1-15,4-6-1 0</inkml:trace>
  <inkml:trace contextRef="#ctx0" brushRef="#br0" timeOffset="1472.263">6907 3216 1045 0,'-14'-6'44'15,"7"0"-36"-15,4-6 82 0,-4 6 16 0,3 6 3 0,4 0 1 16,-3-5-16 0,3 5-3-16,-7-6-1 0,7 6 0 15,0 0-34-15,-8 6-6 0,1-1-2 0,4 1 0 0,-1 0-14 0,1 6-3 16,3 0-1-16,0-6 0 0,3 2-2 0,1 4 0 16,-1-6 0-16,1 6 0 0,-1 0-7 0,1-4-1 0,-4 10-1 0,4-6 0 15,-4 0-6-15,3-1-1 0,1-2 0 0,-1 0 0 16,1 0 5-16,-1-3 1 0,-3-6 0 0,4 6 0 15,-1-6 4-15,-3 0 1 0,4 11 0 0,-1-5 0 16,4 0-3-16,-3 0-1 0,-1-3 0 0,-3 3 0 16,4 0-10-16,-1 5-1 0,1 1-8 0,3 0 12 15,-3-6-12-15,3 3 0 0,0 2 0 0,0 1 0 16,3-6 0-16,1 0 0 16,-4 0 0-16,4 0 0 0,3-6 0 0,-4 6 8 0,4-1-8 0,-7-5 0 15,7 0 0-15,-3 0 11 0,3 0-11 0,0-5 10 16,0 5 0-16,-3-6 0 0,3 0 0 0,-3 0 0 15,3 0-10-15,-7 0 0 0,0 0 0 0,0-3 0 16,0-2 0-16,0-1 0 0,0 0 0 0,0 6 12 16,-3-11 2-16,3 5 1 0,-4 3 0 0,1-9 0 15,-4 1-5-15,3-1-1 0,-3-2 0 0,0 2 0 16,0 0-9-16,0-2 0 0,-3 8 0 0,-1-12 0 16,1 10 0-16,-4-16 0 0,3 13 0 0,-3-4 0 15,0-2 0-15,4 5 0 0,-4-3 0 0,3 10 0 16,0-7-9-16,1 6 9 0,-1-3-12 0,4 4 12 15,-3 5-28-15,3 0 2 0,0 0 0 0,0 6 0 16,0 0-34-16,0 0-6 0,0 0-2 0,0 0 0 16,0 0 20-16,0 0 3 0,0 6 1 0,3 0 0 15,-3-6 11-15,7 0 2 0,-7 0 1 0,4 6 0 16,0 0-120-16,-4-6-24 0,7 0-5 0</inkml:trace>
  <inkml:trace contextRef="#ctx0" brushRef="#br0" timeOffset="2235.09">7726 2934 1044 0,'0'0'21'0,"0"0"7"16,0 0-28-16,-7 0 0 0,-4 0 0 0,4 0 0 16,0-6 87-16,0 6 12 0,-4-6 2 0,4 0 1 15,0 3-26-15,0-3-4 0,4 0-2 0,-11 0 0 0,7 6-24 0,0-5-5 16,3-1-1-16,4 6 0 0,-7 0-16 15,0 0-3-15,7 0-1 0,-11 6 0 0,1-1 7 0,3 1 1 0,-4 0 0 0,4 3 0 32,-4 3 5-32,4-1 2 0,-3-5 0 0,-1 6 0 0,1 0 0 0,-4-3 0 15,3 2 0-15,-3 1 0 16,3 6-11-16,-3-6-1 0,0-4-1 0,3 4 0 0,1 6-7 16,6-6-2-16,1 5 0 0,-8-2 0 0,8 3-1 0,-1-7 0 15,1 7 0-15,-1-3 0 0,4 2-12 0,-3-5 8 16,3 6-8-16,3-12 0 0,-3 2 12 0,4 4-3 15,-1-12-1-15,-3 0 0 0,4 6-8 0,6 0 0 0,-3-6 0 0,-7 6-11 16,7-6 11-16,0 0 0 0,1 0 0 0,-1 0 8 16,0 0 0-16,0 0 1 0,0-6 0 0,0 6 0 15,0 0-9-15,0 0 0 0,0 6 0 0,0-6 0 16,0 0 0-16,0 0 0 0,0 0 0 0,7 0 0 16,-10 0 0-16,3 0 0 0,3 0 0 15,1 0 0-15,-4 0 0 0,4 6-12 0,-1 0 2 0,1-1 1 16,-1 4 9-16,-3 3 0 0,1-6 0 0,2 6 0 15,1-6 0-15,-1 5 0 0,-3 1 0 0,4-3 0 16,-4 3 0-16,4-6 0 0,-1 5 0 0,-3-5 0 16,4 6 0-16,-4-6-8 0,0 0 8 0,0 2-8 15,0 4 8-15,-3-6 0 0,-1 0 10 0,1 0-10 16,-4 0 0-16,0 3 0 0,0 2 0 0,-4 1 0 16,1-6 0-16,-1 6 0 0,-3 5 0 0,0-8-10 15,0 3 18-15,-4 6 4 0,1-7 1 0,-1 1 0 16,1 0-13-16,-5-3 0 0,1 8 0 0,-3-11 0 15,3 6 0-15,-1-6-16 0,-2 0 3 0,3 3 1 16,0-4-14-16,-1-5-2 0,5 6-1 0,-1-6 0 16,-3 6-10-16,7-6-1 0,-3 6-1 0,-1-6 0 15,4 0-11-15,0 0-1 0,-4 0-1 0,4 0 0 16,-3 0-18-16,3-6-3 0,0 0-1 0,-1 6 0 16,5-6-98-16,-4-5-20 0</inkml:trace>
  <inkml:trace contextRef="#ctx0" brushRef="#br0" timeOffset="20509.79">9550 3266 1203 0,'0'0'24'0,"0"0"8"15,0 0-32-15,0 0 0 0,0 0 0 0,0 0 0 16,-7 0 92-16,7 0 11 0,-7-6 2 0,0 0 1 16,-1 0-39-16,1-6-8 0,0 4-2 0,0 2 0 0,0 0-23 0,0-6-5 15,-3 0-1-15,3 6 0 16,-4-5-10-16,4 5-2 0,0 3-1 0,-4-3 0 0,1 6 9 0,-1-6 1 0,1 6 1 0,-1 0 0 16,0 0 2-16,1 6 1 0,3-6 0 15,-4 6 0-15,4 3-18 0,-4-3-11 0,4-1 12 0,0 7-12 16,0 0 12-16,0-6-4 0,0 6 0 0,0-4-8 15,4 10 8-15,-4-6-8 16,3 5 0-16,1-2 0 0,-1 3 0 0,0-1 0 0,4 1 0 16,-3 3 0-16,3-4 0 0,-4 1 0 15,1-6 0-15,3 8 0 0,-4-2 19 16,1-6 0-16,-1 2 0 0,1 4 0 0,3-6 3 16,0 0 1-16,3-4 0 0,1 1 0 0,-1 0-7 0,4 3 0 0,-3-6-1 0,3-6 0 15,4 5-5-15,-1 1-1 0,4-6 0 0,0 0 0 16,0 0-9-16,8-11 8 0,-5 5-8 0,1-6 8 15,3-3-8-15,0-2 0 0,-3-1 0 0,3-11 0 16,-3 8 0-16,-1-11 0 0,5 2 9 0,-5-5-1 16,-3 3-8-16,4-7 0 0,0 4 0 0,-4-3 0 15,-4 3 0-15,1-9 0 0,-4 5 0 0,-4-2 0 0,1 3 0 0,-4 0 9 16,-4-3-9-16,1 2 0 16,-4-2 22-16,3 3-2 0,-3 6-1 0,0 2 0 0,0-2-19 0,0 3 0 15,0 2 0-15,0 4 0 16,-4-1 0-16,4 3-19 0,0-2 3 0,0 5 0 0,-3 1 16 0,3-4 0 15,0 3 0-15,-1-8 0 16,1 8 0-16,0-5 0 0,4 2 0 0,-4-2 0 0,3 5 0 16,4-2 0-16,-3 2 0 0,-1 6 0 0,4 0 0 0,-3-8 0 0,3 14 0 15,0-6 0-15,-4 6 0 0,4 6 0 0,0 0 0 16,0 0 0-16,0 0 0 0,0 12-10 16,0 0 10-16,0 8-8 0,-3 10 8 0,3 2 0 0,3 3-9 15,-3-2 9-15,0 8 0 0,4 3 0 16,-4 0 0-16,3 0 0 0,1 3 0 0,-1-3 0 15,4-5 0-15,-3 2 0 0,-1-3 0 0,1 0 0 16,-4-3 0-16,3 4 0 0,1-4 0 0,-1-3 0 0,1-2 0 0,0 2 0 16,-4-9 0-16,0 10 0 0,0-10 0 0,0 10 0 15,0-4 0-15,-4-8 0 0,4 8 0 0,-4-5 0 16,4 2 0-16,-3 3 0 0,-1-2 0 0,4 2 0 16,-3-5 0-16,3 2 0 0,3-2 0 0,-3 2 0 15,0-2 0-15,4-7 0 0,-1 4 0 0,1-9 0 16,0 5 0-16,-1-5 8 0,1-3-8 0,-1-3 0 15,-3-6 0-15,4 6 0 0,-4-6 8 0,0 0-8 16,0 0 0-16,0 0 0 0,0 0 0 16,3 11 0-16,-3-11 0 0,0 0 0 0,0 0 0 0,0 0 0 15,4 6-12-15,-4-6 0 0,0 0-1 0,0 0 0 16,0 0-41-16,0 0-8 0,3 6-2 16,-3-6 0-16,4 6-132 0,-1 0-26 15,1 0-6-15,-1-3 0 0,1 3 94 0,3 0 19 0,0-1 4 0</inkml:trace>
  <inkml:trace contextRef="#ctx0" brushRef="#br0" timeOffset="21257.737">10146 3204 1523 0,'0'0'32'0,"0"0"7"0,0 0-31 0,0 0-8 0,0 0 0 0,0 0 0 16,-7 0 51-16,0 0 9 0,-4 0 1 0,1 0 1 15,3-6-34-15,-4 0-8 0,-3 6 0 0,3 0-1 16,-3-6-3-16,0 6 0 0,3-5 0 0,-3 5 0 16,0 0-16-16,4 5 0 0,-4 1 0 0,3 6 0 15,0-6 10-15,1 9-10 0,3-4 8 0,-4 7-8 16,4 0 13-16,4-7-2 0,-4 1-1 0,3 3 0 16,-3 3 14-16,3-1 4 0,1 4 0 0,-4 2 0 15,3-5 12-15,1-6 2 0,-1 8 1 16,1-8 0-16,-1 0-21 0,1 0-4 0,-1 2-1 0,4-2 0 15,0-6-5-15,0-6-2 0,0 0 0 0,0 6 0 16,0-6 4-16,0 0 1 0,0 0 0 0,0 0 0 16,4 6-15-16,-1 0-16 0,4-1 3 0,0-5 1 15,0 0 12-15,0 3 16 0,4-3-3 0,0 0-1 16,-1 0-12-16,1-3 0 0,3 3 0 0,0-5 0 16,0-1-13-16,4 6 1 0,-4-6 0 0,0-6 0 0,4 6 12 15,-4 0 0-15,0-11 0 0,0 8 0 16,0-3 0-16,0 0 10 0,-3 0-10 0,-1-2 8 15,-3 2-8-15,0 0 10 0,-3-5-10 0,-1 2 10 0,-3 3 2 0,-3-5 0 16,-1 5 0-16,-3-6 0 0,0 3-12 0,-3 4 0 0,3 5 0 16,-4 0-11-16,4-6 11 0,-4 6 0 0,1-3 8 0,3 4-8 15,0-1 0-15,0 6 0 0,7 0 0 0,0 0-8 16,0 0 8-16,0 0 0 0,0 0 0 0,0 0 0 16,0 0 0-16,0 6-10 0,0 2 10 0,0 4 0 15,3 0 0-15,1-6 0 0,3 0 0 0,-4 0 9 16,1 2-9-16,3 4-12 0,-4 6 2 0,4-6 1 15,-3 5 9-15,0-2 0 0,-1 3 8 16,1-1-8-16,-1 1 10 0,1 2-2 16,-4 4-8-16,3-6 12 0,-3 8-12 0,4-8 0 0,-1 2 0 0,1 4 0 15,-1-7 0-15,4 1 0 0,4 8 0 0,-4-8 0 16,4-3 0-16,-4 8-12 0,3-5 12 0,-3-6-10 16,4 2-5-16,-1-2-1 0,1-12 0 0,0 6 0 15,-4-6-122-15,3 0-25 0,1 0-5 0</inkml:trace>
  <inkml:trace contextRef="#ctx0" brushRef="#br0" timeOffset="21959.64">10474 3389 594 0,'0'0'12'0,"-4"6"4"0,1-6 0 0,3 0 1 0,-4 6-17 0,4-6 0 0,0 6 0 16,0-6 0-16,0 0 55 0,0 0 7 15,0 0 2-15,0 0 0 0,0 0-35 0,0 0-6 0,0 0-2 0,0 0 0 16,0 0-13-16,0 0-8 0,0 0 8 0,0 0-8 15,7 0 20-15,-7 0-1 0,0 0 0 0,8 3 0 16,-1 3 25-16,0 5 4 0,-4 1 2 0,4 0 0 16,-3 0 5-16,-1 5 1 0,1-2 0 0,-1 3 0 15,1-1-5-15,-1-2-1 0,1 3 0 0,-1-1 0 16,1-5-4-16,-4 3-1 0,3 2 0 0,-3-5 0 0,0-6-17 0,0 0-3 16,0-6-1-16,0 0 0 0,0 0 28 15,0 0 4-15,-3-6 2 0,-1 0 0 0,-3-6 0 0,4 1 0 16,-1-1 0-16,-3-3 0 0,4 3-38 15,-1 1-8-15,1-7-2 0,-1 6 0 0,1-2-10 0,3-4 0 16,-4 6 0-16,1-5 0 0,3 8 0 0,-4-3 0 16,4 0 0-16,0-8 0 0,0 8 8 15,4 0 0-15,-4-5 0 0,3 5 0 16,-3 0-8-16,0 3-12 0,4-8 2 0,-1 5 1 16,-3 0 9-16,4 6 0 0,-1-6 8 0,4 4-8 0,0 2 0 15,0 0 0-15,0 0 0 0,0 6 0 0,1-6 0 0,2 6 0 16,-3 6 0-16,0-6 0 15,4 6 0-15,-4 0 0 0,3-6 0 0,1 6 0 16,-4-1 0-16,0 10 0 0,-3-3 0 0,3 0 0 0,0-1 0 0,0 1 0 0,3 0 0 16,-3-3 0-16,4 3 0 0,-4-1-12 0,4-5 2 0,-4 0 0 15,0 0 10-15,0-3 0 0,3 3 0 0,-2 0 0 16,-1-1 0-16,0 7 0 0,-4-12 0 0,4 12 0 16,0-6 0-16,0 0 0 0,0 6 0 0,0 2 0 15,0-2 0-15,-3 0 0 0,0 5 0 0,3-8-8 16,-4 3 8-16,4 0-8 0,-3 5 8 0,3-5-8 15,-4-3 8-15,4 3 0 0,-3-6 0 0,-4-6 0 16,3 5 0-16,-3-5-13 0,0 0 5 0,0 0 8 16,0 0-44-16,0 0 0 0,0-5-1 15,4-1 0-15,-4-9-131 0,0 3-27 16</inkml:trace>
  <inkml:trace contextRef="#ctx0" brushRef="#br0" timeOffset="22701.735">11254 3119 1307 0,'0'0'55'0,"-7"0"-44"31,0 0 55-31,-4-6 11 0,4 6 3 0,-4-6 0 0,4 6 2 0,-3-3 1 0,3 3 0 0,-4 0 0 15,4 0-50-15,-4 0-9 0,1 3-3 0,3 3 0 16,-4-6-7-16,4 0-2 0,0 0 0 0,0 6 0 16,0-6-12-16,7 0 8 0,-7 6-8 0,0-6 0 15,7 0 15-15,-4 6-3 0,4-6-1 0,-3 5 0 16,-4 7 5-16,7-6 0 0,0 0 1 0,-4 3 0 16,4 3-7-16,0-7-2 0,0 7 0 0,0 0 0 15,0-6-8-15,0 3 8 0,0-1-8 0,0 7 8 16,0-15-8-16,0 0 0 0,0 0 0 0,0 0 8 15,0 6-8-15,0-6 0 0,4 6 0 0,-4-6 0 16,0 0 0-16,0 0 0 0,0 0 0 0,0 0 8 16,0 0-8-16,0 0 0 0,0 0 0 0,3 6 0 15,-3-6 0-15,7 6 8 0,0-6-8 0,-3 6 8 16,6-1-8-16,-3-2 0 0,-3 6 0 0,3 0-11 16,0-3 11-16,-3 0 0 0,3 0 0 0,0 5 0 15,0-5 11-15,0 0-3 0,3 0 0 0,1 0 0 16,0 3-8-16,-1-9 12 0,1 6-12 0,-1 0 12 15,1-6-4-15,-4 11 0 0,0-11 0 0,0 0 0 0,0 6 6 16,0-6 1-16,0 0 0 0,-3 6 0 0,-1 0-15 0,4-6-15 0,-7 0 3 16,4 6 1-16,-1 0 11 0,1 2 0 15,0 4 0-15,-1-6 0 0,4 0 0 0,-3 6 0 0,3-6 0 16,-4 8 0-16,1-2 0 0,-4 0 0 0,3 0 0 16,-3-1 0-16,4 1 0 0,-4 3 0 15,0-3 0-15,0-1 0 0,-4 1-9 0,1-3 9 16,-1 3-10-16,1-6 10 0,-4-1 0 0,0 1 0 0,0 0 0 0,-4-6 0 15,-3 6 0-15,0-6 0 0,0 6 0 0,-4-6 0 16,0 0 0-16,4 0-11 0,0 0 11 0,0 0-13 16,0 0-23-1,3 0-4-15,4 0 0 0</inkml:trace>
  <inkml:trace contextRef="#ctx0" brushRef="#br0" timeOffset="23545.035">11702 3175 1150 0,'0'17'24'0,"3"1"6"0,-3-6-30 0,4-1 0 0,-4 4 0 0,3-3 0 16,-3 6 68-16,0-10 8 0,4 10 2 0,-4 0 0 16,0-7-27-16,3 4-6 0,-3-3-1 0,0 6 0 15,0-1-10-15,4-5-2 0,-1 0-1 0,-3 2 0 16,4-2-19-16,-1 0-4 0,1 0-8 0,3 2 12 16,-3 4-12-16,-1-6 0 0,1 5 8 0,3-8-8 15,-4 3 0-15,-3 0 0 0,4 5 0 0,-4-11 0 16,3 0 0-16,-3-6-12 0,0 0 3 0,0 0 0 15,0 0-50-15,0 0-9 0,0 0-3 0</inkml:trace>
  <inkml:trace contextRef="#ctx0" brushRef="#br0" timeOffset="23788.422">11663 2772 1864 0,'-7'6'41'0,"3"6"9"0,1 2 2 0,-1-2 0 0,1 6-42 0,-4-1-10 16,3 4 0-16,-3-9 0 15,3-1 0-15,4-11-11 0,0 0 3 0,0 0-540 0,-7-11-108 0</inkml:trace>
  <inkml:trace contextRef="#ctx0" brushRef="#br0" timeOffset="24559.819">12167 3360 1414 0,'0'0'40'0,"0"0"9"0,0 0-39 0,0 0-10 0,-7 0 0 0,0 0 0 15,0 0 78-15,0-3 14 0,0 0 2 0,-4 0 1 16,4-3-39-16,-3-6-8 0,-1 7-2 0,1-7 0 15,-1 6-28-15,-3 0-6 0,3-12 0 16,1 15-1-16,-1-2-3 0,4-1-8 0,0 6 12 0,7 0-4 16,-7 0 13-16,4 0 3 0,-1-6 0 15,4 6 0-15,-7 0-24 0,3 12 0 0,-3-7 0 0,4 10 8 16,-1-3-8-16,1 0 0 0,-4 11 0 0,3-11 0 16,1 9 0-16,3-4 0 0,-4 4 0 0,4 2 0 15,0-5 0-15,0 5-8 0,0-2 8 0,0-3-12 16,4-4 23-16,-4 4 4 0,0 0 1 0,3-7 0 15,-3 1-5-15,4-3-1 0,-1 3 0 0,-3-12 0 16,7 0 5-16,-7 0 1 0,7 11 0 0,4-11 0 16,0 0-5-16,-1 0-1 0,1 0 0 0,-1-11 0 15,1 11-10-15,-4-9 12 0,3 0-12 0,1 6 12 16,0-9-12-16,-1 1 0 0,8 5 9 0,-4-6-9 16,-3 0 0-16,3 3 8 0,-4-2-8 0,1-1 0 15,-4 0 0-15,0 6 0 0,0-8 0 0,-3 2 8 16,-1 6 0-16,-3-12 1 0,-3 6 0 0,-1-5 0 15,0 2 9-15,-3-2 2 0,4-4 0 0,-8 9 0 0,4-5-8 16,-3-1-2-16,-1 6 0 0,4-3 0 0,0 10-10 16,0-7 0-16,0 6 9 0,0-6-9 0,0 6 0 15,-4-3 0-15,4 4 0 0,0 2-8 0,0 0 8 0,0-3 0 0,0 6 0 0,0 0 0 32,0 6-16-32,0-6 3 0,0 0 0 0,0 6 0 15,0-1-7-15,-4 4 0 0,4-3-1 0,-4 6 0 16,4 0-10-16,-3 2-1 0,3 4-1 0,-4-6 0 0,4 5 7 0,3-5 2 0,-3 0 0 0,4-3 0 15,3 3 0-15,-4-7 0 0,4-5 0 0,0 0 0 32,0 0-32-32,0 0-5 0,7 6-2 0</inkml:trace>
  <inkml:trace contextRef="#ctx0" brushRef="#br0" timeOffset="25280.612">12379 3216 1348 0,'0'0'28'0,"0"0"7"15,-4 6-35-15,-3 0 0 0,4 2 0 0,-1 4 0 16,4 0 35-16,-3-6 0 0,3-6 0 0,-4 6 0 16,4 5 27-16,0 1 6 0,0 3 0 0,0-9 1 0,4 6-14 0,-4 5-3 15,0-11-1-15,3 9 0 16,1-3-24-16,-4-1-5 0,3 1-1 0,1-3 0 0,-4 8-13 0,3-5-8 0,1 6 8 16,-1-6-8-16,-3 2 11 0,4 4-3 0,0-6 0 0,-4 5 0 15,3-2 11-15,-3-3 1 0,0 0 1 0,4 5 0 16,-4-11 8-16,0-6 2 0,0 0 0 15,0 0 0-15,0 0 5 0,0 0 2 0,0 0 0 16,-4-6 0-16,1 0-4 0,-5-11-1 0,5-1 0 16,-1 3 0-16,1-8-21 15,-1 5-4-15,4-8 0 0,0 8-8 0,0-11 0 0,0 8 0 0,0-2 0 0,0-1 0 16,4 4 0-16,-4 2 0 0,3 3 0 0,-3-2 0 16,4 5-9-16,-1 0 1 0,1-6 0 0,-4 10 0 15,4 2 8-15,-1-6-12 0,-3 6 12 0,4 0-12 16,-4 6 12-16,0 0 0 0,0 0-9 0,0 0 9 15,0 0-8-15,0 0 8 0,7 0-10 0,-4 0 10 16,4 6 0-16,0-6 0 0,-3 6 0 0,3-6 0 16,0 6 0-16,4-6 0 0,-4 6 0 0,3-3 0 15,1 0 0-15,-1-3 0 0,1 3 0 0,3-1 0 16,-3 7 0-16,-1-3 0 0,4 0-10 0,-3 0 10 16,-4 0 0-16,0 0 0 0,0 0 0 0,0 2 0 15,0 4 0-15,0 0 0 0,0 0 0 0,0-1 0 16,0 7 0-16,0-3 0 0,-3 2 0 0,-1 1 0 15,1-9 0-15,0 8 0 0,-1-5 0 0,-3 0 0 16,0 0-9-16,4-6 9 0,-4 5 0 0,0-2 0 0,0-3-20 16,0 0 2-16,0 6 1 0,0-6 0 15,0 0-25-15,0 2-5 0,0-2-1 0,3 0 0 16,-3 6-21-16,0-6-5 0,0 0-1 0,4 5 0 16,-4 1-2-16,0-6-1 0,3 9 0 0,1-4 0 15,-4-5 30-15,3 6 7 0,-3-6 1 0,4 0 0 16,-4-6 30-16,0 0 10 0,0 0 0 0,0 0 0 0,0 0 0 0,0 0 0 15,0 0 0-15</inkml:trace>
  <inkml:trace contextRef="#ctx0" brushRef="#br0" timeOffset="26123.954">13137 3222 1523 0,'0'0'64'15,"0"0"-51"-15,-3 3 17 0,3-3 3 0,-4 6 1 0,4-6 0 16,-3 2-8-16,-4 1-2 0,0-3 0 0,0 0 0 16,-4-3 12-16,1-2 3 0,-1 2 0 15,-3-6 0-15,-4 3-39 0,4 0 0 0,-4 0 0 0,4 0 0 16,0 0 0-16,0 6 0 0,0 0 0 0,3 0 0 16,-3 6 0-16,4 0 0 0,-1 0-11 0,1 6 11 15,-1-3-12-15,4 2 12 0,0 7-13 0,0-6 5 16,3 5 8-16,1 4 0 0,-1-3 0 0,1-7-8 15,-1 10 8-15,4-3 0 0,4-1 0 0,-1-5 0 16,1-3 0-16,-1 0 0 0,1-1 0 0,-4-2-8 16,0-6 8-16,7 6 0 0,-4-6 0 0,1 0 0 15,3 0 8-15,-4 0-8 0,5 0 8 0,2-6-8 16,1 0 0-16,-4 6 0 0,3-5 0 0,-3 2 0 16,0 3 0-16,1-3 0 0,-1 0 0 0,0 0 0 15,0 3 14-15,0 0-2 0,0 0 0 0,-7 0 0 16,10 3-12-16,-3 0 0 0,4 0 0 0,-4 0 0 15,0 2 19-15,-7-5-3 0,7 0 0 0,4 0 0 16,-11 0 10-16,7 12 2 0,0-12 0 0,-4 6 0 16,4 0-13-16,1-6-3 0,-1 0 0 0,0 0 0 15,3 0-12-15,-3 0 9 0,0 0-9 0,0 0 8 16,4 0-8-16,-4 0 0 0,4 0 0 0,-4 0 0 16,0 0 0-16,0 0 0 0,0 0 0 0,-4 0 0 15,4 6 0-15,4-6 0 0,-4 6 0 0,-3 0 0 16,3 0 0-16,0 8 0 0,-4-8 0 0,4 6 8 0,-3 0 1 0,-1-1 0 0,1 4 0 15,-4-3 0-15,3 0-9 0,-3 5 0 0,0-8 0 16,-3 3 8-16,3 5-8 0,-4-5 0 0,1 0 0 0,-4-3 0 16,0 8 9-16,-4-5-9 0,1-6 10 0,-1 0-10 15,0 6 0-15,-3-12 0 0,-3 11 0 0,2-8 0 16,1 0-32 0,4 0-10-16,-1 3-2 0,1-6 0 0,-1 6-28 15,4-6-5-15,-4 0-2 0</inkml:trace>
  <inkml:trace contextRef="#ctx0" brushRef="#br0" timeOffset="68982.997">14796 2581 1322 0,'0'0'28'0,"0"0"5"0,0 0-33 0,0 0 0 0,0 0 0 0,0 0 0 16,0 0 83-16,0 0 9 0,0 0 3 0,0 0 0 16,0 0-26-16,0 12-5 0,0-1 0 0,0 4-1 15,-4-3-15-15,4 5-2 0,0-5-1 0,0 9 0 16,0-4-4-16,0 7-1 0,-4-3 0 0,4-4 0 16,0 1-20-16,0-4-4 0,0 10 0 0,0-6-1 0,0-1 5 15,0 10 0-15,0-10 1 0,0 7 0 16,4-4-21-16,0 4 0 0,-4-3 0 0,3 2 0 0,1 1-8 15,-1-4-7-15,1 4-1 0,-1-7 0 0,-3 4 24 0,4 2 4 16,-1 1 0-16,1-9 1 16,-1 2 0-16,1 7 0 0,-4-12 0 0,3 8 0 15,1 4-5-15,-4-4-8 0,3 4 11 0,-3-7-11 16,4 7 0-16,-4-3 0 0,0-4 0 0,0 1 0 16,0 2 0-16,0-2 0 0,0-6 0 0,0 5 0 15,-4-2 8-15,4-3-8 0,0 11 0 0,-3-8 0 16,-1 9 0-16,1-1 0 0,-1 9 0 0,1-8 0 15,-4 2 0-15,0-2 0 0,0-1 0 0,-4 4-9 16,4-4 9-16,0-8 0 0,0 3 0 0,0-1 0 0,0 1 0 16,0-9 0-16,3 3 0 0,-3-1 8 0,0-5-8 0,7-6 0 15,0 0-8-15,-7 0 8 0,7 0-15 0,-7-6 3 0,0 6 0 0,3-5 0 32,1-1-128-32,3-9-26 0,3 9-5 0</inkml:trace>
  <inkml:trace contextRef="#ctx0" brushRef="#br0" timeOffset="73897.516">14270 3357 1407 0,'-7'15'40'0,"3"-9"8"0,1 11-38 0,3-5-10 0,-4 0 0 0,1 8 0 15,3-8 58-15,0 6 10 0,0-7 1 0,0 4 1 16,0-3-30-16,0-6-7 0,0 6-1 0,0-12 0 16,0 0 16-16,0 0 4 0,0 0 0 0,0 0 0 0,0 0 23 15,0 0 5-15,0 0 0 0,0 0 1 0,0 0-45 0,0 0-10 0,0 0-2 16,0 0 0-16,0 0-24 0,0 0 0 15,3 5 0-15,4-2 0 16,0-3 0-16,0 3 0 0,4-3-8 0,-4 0 8 0,4 0 0 16,-1-3 0-16,1 3 0 0,3-3 0 15,-4 3-12-15,5-5 12 0,-1 5-12 0,0-6 12 16,-4 6-22-16,1-6 3 0,3 0 1 0,-7 0 0 16,0 6 18-16,0-6-12 0,-7 6 12 0,7-6-10 0,-7 6 10 0,4-6 0 0,-4 6-9 15,3-8 9-15,-6 2 0 0,3 0 0 0,-4 0 0 16,1 0 0-16,-1 0 0 0,1 0 0 0,-4 0 0 0,3 0 0 15,-3-2-12-15,4 2 12 0,-1 3-10 0,-3 0 10 16,0-3-10-16,3 0 10 0,-3 0-10 0,0 0 10 16,-3 1-16-16,3-1 4 0,-4 6 0 0,0-6 0 15,4 0 12-15,-3 3-9 0,-1 0 9 0,1 0-8 16,-1 3 8-16,4-3-10 0,-4 0 10 0,1 3-10 16,-1 0 10-16,1 0-8 0,3 0 8 0,7 0-8 15,-7 6 8-15,0 0 0 0,3 3 10 0,0 3-10 16,4-1 14-16,4 7-3 0,0-3-1 0,-1 8 0 15,8-5 2-15,-4 2 0 0,3-2 0 0,1 6 0 16,-1-7-12-16,1 4 0 0,0-4 9 0,-1 4-9 16,1-3 0-16,-1-1 9 0,1-5-9 0,-4-3 0 15,4 8 12-15,-1-5-12 0,-3-6 12 0,4 0-12 16,-1 0 0-16,-3 0 0 0,4 0 0 0,0-1 0 16,-1-2 8-16,1-3-8 0,-1 0 0 0,1 0 0 15,7-3 0-15,-4-2 0 0,3-1 0 0,1 0-9 16,0 0-101-16,3 0-20 0,0 6-4 0</inkml:trace>
  <inkml:trace contextRef="#ctx0" brushRef="#br0" timeOffset="74243.996">14443 3031 1652 0,'-21'38'34'0,"13"-21"9"0,5-5-35 0,-4 9-8 0,3-9 0 0,4 5 0 16,-3-5 70-16,3 3 12 0,3-4 2 0,-3-5 1 15,4 6-17-15,3-12-4 0,0 0-1 0,4 0 0 16,-1 0-13-16,4-12-2 0,7 6-1 0,1 1 0 16,2-7-27-16,5 3-6 0,2-3-1 0,8 0 0 0,0 1-13 0,0-1 0 15,0-3 0-15,-1 3 0 16,1 1-60-16,0 5-14 0,3 0-3 0,-3 0-1 16,0 6-93-16,0 6-18 0,-4-6-4 15</inkml:trace>
  <inkml:trace contextRef="#ctx0" brushRef="#br0" timeOffset="74901.227">16281 2895 1482 0,'0'0'31'0,"0"0"6"0,0 0-29 0,0 0-8 0,0 0 0 0,0 0 0 16,0 0 54-16,0 0 10 0,0 0 1 0,0 0 1 16,-4-5-14-16,4-1-2 0,0 0-1 0,-3 0 0 0,3 6-13 0,0-12-2 0,0 12-1 15,0 0 0-15,0 0 3 16,0 0 1-16,0 0 0 0,0 0 0 0,0 0-17 0,-4 12-3 16,4 0-1-16,4-1 0 0,-4 10-2 0,0 2-1 0,0 7 0 15,3-4 0-15,1 10-13 16,-4-4 11-16,3 3-11 0,1-2 10 0,3-4 4 0,-7 3 1 0,3 7 0 15,-3 2 0-15,4-9-15 0,-1 3 0 16,-3-2 0-16,4 2 0 0,-1 3 15 0,-3-11-3 0,0 8-1 0,0 0 0 16,0 3 4-16,0-11 1 15,-3 8 0-15,3-8 0 0,-4-4-8 0,4-5 0 0,0-1-8 0,-3-2 12 16,-1-3-12-16,1 0 0 0,-1-7 0 0,4-5 0 16,0 0 0-16,0 0 9 0,0 0-1 0,0 0 0 15,0 0-39-15,0 0-8 0,0 0-1 16,0 0-1-16,4-5-106 0,-4 5-21 0,3-6-4 0</inkml:trace>
  <inkml:trace contextRef="#ctx0" brushRef="#br0" timeOffset="75263.467">16125 3266 1520 0,'-7'0'64'15,"-3"0"-52"-15,3 0 28 0,7 0 6 0,-4 6 1 0,-3-6 0 16,7 6 25-16,-3-1 4 0,3 4 2 0,0-3 0 15,0 0-24-15,3 6-5 0,1-12-1 0,-1 6 0 16,4 0-24-16,4-1-4 0,-1 7-2 0,5-6 0 16,-1 3-18-16,0 3 10 0,3-6-10 0,1 5 8 15,0-5-8-15,-4 0 0 0,3 0 0 0,1-3 0 16,0 3-17-16,-4-3-6 0,3 0-1 0,-2-3 0 16,-5-3-57-16,4 3-12 0,0-6-3 15,4 3 0 1,0 0-16-16,-1-3-4 0,4 0-1 0</inkml:trace>
  <inkml:trace contextRef="#ctx0" brushRef="#br0" timeOffset="75816.607">16757 3463 1572 0,'-25'17'32'0,"18"-8"9"0,0-3-33 16,-3 0-8-16,2 0 0 0,1 0 0 0,-3 0 69 0,3 0 12 0,-4-1 3 0,4-5 0 16,-3 0-33-16,-1 3-7 0,0-3 0 0,4 0-1 15,7 0-19-15,-10 0-3 0,10 0-1 0,-7 0 0 16,7 0-20-16,0 0 9 0,-7 0-9 15,7 0 0 1,0 0 0-16,-7 3 0 0,3 6 0 0,1-3 0 0,-1 6 0 0,4-1 0 0,0 1 0 0,4-3 0 16,-4 3 0-16,3 5 10 0,1 1-2 0,-1-6 0 15,1 3 0-15,-1 2 0 0,4-5 0 16,-3 0 0-16,-1-1 4 0,4-5 0 0,0-3 0 0,4 3 0 16,-4-6 13-16,4 0 3 0,-4 0 1 0,3 0 0 15,4 0 7-15,-3 0 2 0,3 0 0 0,-3-9 0 16,3 3-30-16,-4-5-8 0,4-7 0 0,-3 6 0 15,-4-11 32-15,4 8 1 0,-8-3 1 0,4-8 0 16,-3 8-54-16,-4-5-10 0,0 5-2 0,0 4-1 16,-4-4 11-16,-3 0 2 0,4 1 1 0,-4 8 0 15,0-3-36-15,-4 6-7 0,0 0-2 16,-3-6 0-16,4 12 26 0,-4 0 5 0,-1 0 1 16,5 6 0-16,-4 0 20 0,3 6 4 0,-3-6 8 0,4 6-13 0,-1 2 13 0,4 4 10 15,-4-6-2-15,4 8 0 0,4-2 2 0,-1 5 0 16,1-5 0-16,6 3 0 15,-3-4-10-15,4 1 0 0,-1-6 0 0,1 2 8 0,3-2-8 0,0 0 0 16,0-6-10-16,0 0 10 16,0-6-111-16,4 0-16 0,-4 0-3 0</inkml:trace>
  <inkml:trace contextRef="#ctx0" brushRef="#br0" timeOffset="76228.033">17029 3630 975 0,'0'0'21'0,"-7"-6"5"0,-1 1 1 0,5-1 1 0,-4-6-28 0,0 6 0 0,0-3 0 0,3 3 0 16,-3-5 28-16,0 5 0 0,4-6 0 0,-4 6 0 16,3 0 8-16,0 0 1 0,1 3 1 0,3 3 0 15,0 0 14-15,0 0 2 0,0 0 1 0,0 0 0 16,0 0-16-16,0 0-3 0,0 0-1 0,0 0 0 15,0 0 1-15,0 0 0 0,0 3 0 0,0 9 0 16,3 0 7-16,-3 0 1 0,0-1 1 0,0 4 0 16,0-3-7-16,0 5-2 0,0-5 0 0,0 0 0 15,0 3-6-15,0 2-2 0,4 1 0 0,-4-12 0 0,4 6 1 0,-1-4 0 16,1 4 0-16,-1-6 0 0,4 6 5 0,0 0 1 16,0-7 0-16,0-5 0 15,0 6-12-15,0-6-3 0,4 0 0 0,0 0 0 0,-1-6 3 0,1 1 0 16,-1-1 0-16,1 0 0 0,3-6-15 0,-3-3-8 15,-1-2 8-15,4-1-8 0,-7 0 8 0,4-2-8 16,-4-4 8-16,0 1-8 0,-3 2 0 0,-1 4 0 16,1-7 0-16,-4 9 8 0,0-2-27 0,-4 5-5 0,-3 0 0 0,0-2-1 31,0 8-103-31,-4-6-20 16,1 6-4-16</inkml:trace>
  <inkml:trace contextRef="#ctx0" brushRef="#br0" timeOffset="76704.2">17283 2860 2024 0,'-7'-6'42'0,"-1"3"10"0,5 3-41 0,3 0-11 0,-4-6 0 0,4 6 0 16,0 0 32-16,0 0 5 0,0 0 1 0,0 0 0 15,0 0-27-15,0 0-11 0,0 0 8 0,0 0-8 16,0 0 0-16,0 0 0 0,4 9 0 0,-1 9 0 15,5-6 0-15,-1 5 0 0,0 4 0 0,0 2 0 16,0 7-15-16,0-4 5 0,0 4 1 0,-4 2 0 16,4-3 9-16,-3 4 0 0,0 2 0 0,-1-3 0 15,-3 7 0-15,4 2 11 0,-1 3-1 0,-3-9 0 0,0 3-10 0,0 0 8 16,0-2-8-16,4-4 8 16,-1 3 8-16,1-2 0 0,-1-1 1 0,1 3 0 0,3-5-2 0,0 2-1 15,-4-14 0-15,4 2 0 0,0 4-14 0,-3-7 8 16,0 4-8-16,-4 3 0 0,0-7 0 0,3-5 0 0,-3 3 0 15,-3-9 0 1,3-1-28-16,0-5-8 0,0 0-1 0,0 0-1 16,0 0-31-16,0 0-7 0,-11-5 0 0,4-1-1 15,0-3-71-15,0 3-15 0,3 0-2 0</inkml:trace>
  <inkml:trace contextRef="#ctx0" brushRef="#br0" timeOffset="77077.88">17127 3401 1754 0,'-10'6'49'0,"3"-6"12"16,7 0-49-16,-7 3-12 0,7-3 0 0,0 0 0 16,0 0 22-16,0 0 2 0,0 0 0 0,0 0 0 0,0 9-6 0,3-1-1 0,4-8 0 15,0 0 0-15,0 12 7 16,4-12 0-16,0 6 1 0,-1-6 0 0,4 0 1 0,0 0 0 0,4 0 0 0,3 6 0 31,-3-6-1-31,3-6 0 0,0 6 0 0,0 0 0 0,-7 0-5 0,4 0 0 16,-4-6-1-16,4 0 0 15,-1 0-9-15,1-2-2 0,0 2 0 0,-4 0 0 0,3 0-8 0,-2 0-16 16,-5 0 4-16,1-5 1 16,3 5-88-16,-4 0-17 0,5 0-4 0,-5 3-1 15,4-3-86-15,-3 6-17 0</inkml:trace>
  <inkml:trace contextRef="#ctx0" brushRef="#br0" timeOffset="77726.72">18464 3457 1960 0,'-17'-6'56'0,"-1"6"11"0,0 0-54 0,1 6-13 0,-1-6 0 0,1 0 0 16,-1 6 49-16,0 0 7 0,1-3 2 15,-1 5 0-15,4 1-35 0,-4-3-7 0,4 0-2 0,0 6 0 16,3-6-6-16,1 5-8 0,-1-8 11 0,4 6-11 16,0 0 0-16,4-3 0 0,-4 0 0 0,3 5 0 15,1-5 0-15,3 6 0 0,0-9-9 16,0 3 9-16,0 6 0 0,3-6-8 0,-3-6 8 0,4 5 0 16,-1 7 0-16,4-6 0 0,-3 0 0 0,-1 0 0 15,-3-6 0-15,7 3 11 16,0 0-1-16,0 0 0 0,4-3 9 0,-4-3 1 0,0 0 1 0,4 0 0 15,-1-3-1-15,1 0-1 0,-1-6 0 0,1-5 0 16,-4 5-19-16,0 3 10 0,4-9-10 0,-4 7 8 16,0-7-8-16,3 6 0 0,-3-2 0 0,4 2 0 15,-4 0 0-15,0-3 0 0,4 4 0 0,-8-1 0 16,4 6 0-16,-3 0-14 0,-1 6 3 0,-3 0 1 16,0 0-4-16,0 0-1 0,7 0 0 0,-7 12 0 15,4-6 4-15,-4 3 1 0,-4 8 0 0,4-5 0 16,0 0 10-16,0 8 0 0,0 4 0 0,0-1 0 15,0-8 0-15,4 9 14 0,-1-7-3 16,1 1-1-16,3 2-10 0,0-2 10 0,-3-6-10 0,6 0 10 16,1-4-10-16,-1-5 0 0,1 0 0 0,3-6 0 15,0-3-12-15,4-5-5 0,-4-7-1 0,4-5 0 16,-1-4-150-16,1-2-31 16,3-4-5-16</inkml:trace>
  <inkml:trace contextRef="#ctx0" brushRef="#br0" timeOffset="78589.409">18383 2916 760 0,'0'18'32'16,"4"-1"-32"-16,-1 7 79 16,-3-10 9-16,4 4 3 0,3 0 0 0,-4-4-16 0,4 10-3 15,1-12-1-15,-1 5 0 16,0-2-23-16,0-3-4 0,0 0 0 0,3-1-1 0,-3 1-11 15,0-6-3-15,0 3 0 0,1-3 0 0,-5 0-4 0,-3-6-1 16,7 5 0-16,-7-5 0 16,7 0-44-16,0 6-8 0,-7-6-3 0,7 0 0 15,0 0-129-15,-3 0-25 0</inkml:trace>
  <inkml:trace contextRef="#ctx0" brushRef="#br0" timeOffset="79230.187">19572 3378 1674 0,'0'0'36'0,"-3"11"8"0,3 1 2 0,0 0 2 0,0 2-39 0,0-2-9 0,0 6 0 0,0-12 0 16,0 6 42-16,0 2 6 0,0-8 2 0,0-6 0 16,0 0-2-16,0 0-1 0,0 0 0 0,0 0 0 15,0 0-4-15,-7-6-1 0,-1 6 0 0,1-9 0 16,0-2-42-16,0-1 0 16,4 0-16-16,-4-6 5 15,0 7-15-15,0 2-3 0,-4-3-1 0,4-5 0 16,-4 11-2-16,1-6-1 0,-4 3 0 0,3 3 0 15,-3 0 20-15,3 0 4 0,-3 6 1 0,0 0 0 0,0 0 8 0,0 0 0 0,3 12 0 16,1-9 0-16,-1 6 0 0,4 0 0 0,0 3 10 0,0 5-10 16,0-5 8-16,3-3-8 0,1 8 0 0,-1-5 0 15,1 0 0-15,3 0 0 0,0-1 0 0,0 4 0 16,3-9 0-16,-3 6 0 0,4-6 0 0,-1 5 0 16,1-5 0-16,0 3 0 0,3-3 0 0,0 6-10 15,0-6 10-15,3 5 8 0,1-5-8 0,-1 3 11 16,5 0-2-16,-1 0 0 0,0 2 0 0,0 1 0 15,4-6-9-15,-4 6 12 0,0-6-12 16,3 8 12-16,-3-8-12 0,4 6 0 0,-4-6 9 0,0 0-9 16,-3 0 0-16,3 0 8 0,0-1-8 0,-3-2 0 15,3 0 0-15,0-3 0 0,0-3 0 0,0 3 0 16,0-3-80-16,4 3-20 16,-4-5-4-16</inkml:trace>
  <inkml:trace contextRef="#ctx0" brushRef="#br0" timeOffset="79751.777">19812 3483 1804 0,'-11'12'37'0,"4"-6"10"0,0 6-38 0,0-6-9 0,4 5 0 0,-4-5 0 15,3 3 56-15,-3-3 10 0,4 6 2 0,-5-6 0 16,5-1-13-16,-4 1-3 0,0 0 0 0,0 0 0 16,3-3-13-16,4-3-3 0,-7 3-1 0,4 0 0 15,-4 0-25-15,3 0-10 0,4-3 8 0,-7 6-8 16,7-6 0-16,-3 0 0 0,3 0 0 16,0 0-11-16,0 0 11 15,0 0-8-15,0 0 8 0,0 0-8 16,0 0-21-16,0 0-4 0,0 0-1 0,3 11 0 0,4-11 17 0,4 6 3 0,-1-6 1 0,-3 0 0 15,7 0 13-15,-3-6-12 0,3 6 12 0,4-5-12 16,-4-1 12-16,4-3 0 0,3 3 0 0,-4 0 0 16,-3 0 0-16,4 0 0 0,-4-5 0 0,-3 5 0 15,-1-6 12-15,1 3-12 0,-4 0 12 0,-3 1-12 16,-1-4 24-16,1 0-1 0,-4 0-1 0,0-2 0 16,0 2-3-16,-4 0-1 0,-3 0 0 0,0 0 0 15,0 7-18-15,0-4 0 0,0 3 8 0,-4 0-8 16,-3 6 0-16,0-6 0 0,3 6-11 0,-3 0 11 15,0 0-23-15,-3 0 3 0,2 0 0 0,1 0 0 16,4 0 7-16,-1 6 1 0,1 0 1 0,-1-6 0 16,4 6 3-16,-4 3 0 0,4-4 0 0,4 7 0 0,-4 0 0 0,3 0 0 15,1-3 0-15,3 8 0 0,-4-5-8 0,4 0 0 16,0 0-1-16,0-1 0 16,4-2-27-16,-1-3-4 0,1 0-2 0,3 0 0 15,0 0-101-15,3 5-20 0</inkml:trace>
  <inkml:trace contextRef="#ctx0" brushRef="#br0" timeOffset="80221.115">20154 3427 1489 0,'0'0'63'16,"0"0"-51"-1,0 0 35-15,-7 0 6 0,7 0 2 0,-7 6 0 16,0 0 5-16,0-6 0 0,7 0 1 0,-7 0 0 16,0 6-13-16,0 0-2 0,0-6-1 0,0 6 0 15,0 0-21-15,3 0-5 0,4-6-1 0,-7 11 0 16,0-2-6-16,3-3 0 0,1 0-1 0,-4 0 0 15,3 6-3-15,1-1-8 0,-1-5 12 0,4 9-4 16,-3-3 6-16,3-6 1 0,0 11 0 0,0-8 0 16,3 9-4-16,-3-7-1 0,4 7 0 0,-1-3 0 15,1 2-1-15,3 1 0 0,-4-6 0 0,5 5 0 16,2-8-1-16,-3 3 0 0,4-12 0 0,3 6 0 0,0-6-8 0,0 0 12 16,0 0-12-16,0 0 12 0,-3-6 8 0,3 0 1 15,0-3 1-15,-3 3 0 0,3-11-11 0,0-1-3 0,4-5 0 16,-4 2 0-16,0-8-8 0,0 8 0 0,0-8 0 0,0 2 0 15,-7-2-15-15,4 5-5 0,-4-2 0 0,0 2-1 16,0 1-11 0,0 8-1-16,-3-8-1 0,-1 5 0 0,-3 3-11 0,0 4-3 15,0-1 0-15,0 6 0 0,0 0-46 0,-3 0-10 16,3 6-1-16</inkml:trace>
  <inkml:trace contextRef="#ctx0" brushRef="#br0" timeOffset="81102.28">20581 3372 2098 0,'-3'6'93'0,"-1"5"19"0,4 1-89 0,0-6-23 0,0 3 0 0,0 2 0 15,0 7 19-15,4 0-1 0,-4 2 0 0,3-2 0 16,1 11 0-16,-1-8 0 0,1 8 0 0,-1 4 0 15,1-4-8-15,-1 3-2 0,1-2 0 0,-1 2 0 16,1 3-8-16,-1-2 0 0,1 2 0 0,-1 3-11 16,1-8 11-16,3 2 0 0,-3-3 8 0,-1-2-8 15,1 2 10-15,-1-2-2 0,1-10-8 0,-1 7 12 16,1-4-12-16,3-2 11 0,-4 0-11 0,1-9 10 16,-1 2 11-16,-3 1 3 0,4 0 0 0,-4-6 0 15,3 0 3-15,-3-6 1 0,0 0 0 0,0 5 0 16,0-5-28-16,0 0 0 0,0 0 0 0,0 0 0 15,0 0 0-15,0 0 0 0,0 0 0 0,0 0 0 16,0 0 0-16,0 0 0 0,-7-5 0 0,-3-1 0 16,-1-12 0-16,1 3-16 0,-5-2 3 0,1-7 0 15,0-2 21-15,0-4 4 0,0-5 0 0,-4 3 1 16,4-12-3-16,-3 3-1 0,-1-4 0 0,4 1 0 16,3-6 19-16,1 0 4 0,3 3 1 0,3-3 0 0,1 6-33 0,-1 0 0 15,4 3 0-15,-3 3-9 0,3 2 9 0,3 4-10 0,-3-6 10 16,4 9-10-16,3 5-2 0,-4-2 0 0,8 8 0 0,-4-6 0 15,3 10 0-15,4-4-1 0,1 0 0 0,2 7 0 16,1-1 1-16,7 3 1 0,-1-3 0 0,5 6 0 16,-1 1 11-16,0 5 0 0,0 0 0 15,4 0 0-15,-4 0-8 0,4 5 0 0,-4 1 0 0,-3 6 0 16,-4-3 8-16,0 3 0 0,-7-1 8 16,0 7-8-16,-3 0 11 15,-4 2-3-15,-3 4 0 0,-4-4 0 0,0 10-8 0,-8-1 0 0,1 4 0 0,-3-4 0 16,-4 3 0-16,-4-2 0 0,0 2 0 0,-6-3 0 15,3-2 8-15,-4 2 0 0,0-2 0 0,-3-4 0 16,0-5 0-16,0 2 0 0,-4-2 0 0,4-6 0 16,-1 5-8-16,1-14 10 0,7 0-10 0,0 0 10 15,3-3-22-15,0-3-4 0,4-3 0 0,7-5-1 16,0 5-127-16,0-6-26 0,7-6-5 0</inkml:trace>
  <inkml:trace contextRef="#ctx0" brushRef="#br0" timeOffset="81805.799">21936 2810 1925 0,'0'0'40'0,"0"0"10"15,0 0-40-15,0 0-10 0,-7 6 0 0,7-6 0 16,0 0 46-16,0 0 7 0,0 0 2 0,-7 6 0 16,7 6-43-16,-4-6-12 0,4 5 0 0,-3 10 0 15,3-9 11-15,0 5-3 0,0-2 0 0,0 8 0 16,0-5-8-16,0 9 0 0,0 2 0 0,0-3 0 0,3 10 0 0,1 2 8 0,-4 3-8 0,3-9 8 16,-3 10 0-1,7-4 0-15,-3 0 0 0,-1 3 0 0,4-8-8 16,-3-1 8-16,-1 3-8 0,4 0 8 0,-3-2 3 0,-1-4 0 0,-3-2 0 15,4 2 0-15,0-3 12 0,-4-2 2 16,3 2 1-16,-3-8 0 0,4-6 4 0,-4 5 1 0,0-11 0 16,-4 3 0-16,4-3 4 0,0-6 1 0,-3 6 0 15,-5 0 0-15,1-6 22 0,-3 0 5 0,-4-6 1 16,0 0 0-16,-4 0-37 16,0-6-7-16,-6-2-2 0,2 2 0 0,-6-6-26 0,4-8-6 15,-5 2-1-15,1-5 0 16,0 8-19-16,3-8-4 0,1 3-1 0,-5-4 0 15,5 4-22-15,2-4-5 0,1 1-1 0,0 2 0 16,3 1-91-16,1 2-18 0,3 7-4 0,3-7-1 16,4 4-61-16,0-4-12 0</inkml:trace>
  <inkml:trace contextRef="#ctx0" brushRef="#br0" timeOffset="82290.464">21417 2722 691 0,'0'0'29'0,"0"0"-29"15,0 0 80-15,0 0 11 0,0 0 1 0,0 0 1 16,0 0-8-16,0 0-1 0,0 0-1 0,0 0 0 16,0 0 10-16,0 0 3 0,0 0 0 0,0 0 0 15,0 0-28-15,0 0-4 0,0 0-2 0,0 0 0 16,0 0-23-16,7 0-5 0,-3 9-1 0,6-6 0 15,1 0-1-15,7-3 0 0,3 0 0 0,3 0 0 16,5 0-17-16,-1 6-4 0,4-6-1 0,3 5 0 16,0-5-10-16,0 6 0 15,1 0 0-15,-1-6 0 0,0 6 0 0,-3 0 0 0,3-6 0 0,-3 6 0 16,-4 0 0-16,0-6-12 0,1 6 2 0,-5-6 1 16,1 2-2-16,0 1 0 0,-1 0 0 0,-2 3 0 15,-1-6 1-15,0 0 0 0,-3 0 0 0,3 0 0 16,0 6 10-16,-3-6-10 0,3 6 10 0,0-6-10 15,0 12-130-15,-3-6-27 0,-4-6-5 0</inkml:trace>
  <inkml:trace contextRef="#ctx0" brushRef="#br0" timeOffset="82789.052">22207 3427 1694 0,'0'0'72'0,"0"0"-58"16,0 0 47-16,0 0 10 0,0 0 1 0,-3 0 1 16,3 0-39-16,-4 12-8 0,4-12-2 0,0 6 0 15,0 6 7-15,0-6 1 0,4 3 0 0,-1 2 0 16,1 1 0-16,3 0 0 0,-4 0 0 0,1 2 0 16,3-2-10-16,0 0-2 0,0 0 0 0,0 5 0 15,0-8-20-15,0 3 0 0,0 5 0 0,0-11-8 16,0 6 19-16,4-6 4 0,-4 0 1 0,4-3 0 15,-1 3 12-15,1-6 4 0,3 0 0 0,0 0 0 16,-3-6-13-16,6 3-3 0,-3-3 0 0,1 0 0 16,-5-6-3-16,4 6-1 0,-3-11 0 0,-4 5 0 15,3-3-12-15,-2 4 0 0,-5-7 0 0,4 0 0 16,-3-2 0-16,-4 2 0 0,0-8 0 0,0 8 0 16,0-11 0-16,-7 8 0 0,0-8 0 0,-1 5-10 15,1 4-13-15,-3 2-2 0,3-6-1 0,-4 10 0 16,1-4-29-16,-1 6-5 0,0-5-2 0,4 8 0 15,4 3-107-15,-1 0-22 0,4 6-4 0</inkml:trace>
  <inkml:trace contextRef="#ctx0" brushRef="#br0" timeOffset="83322.131">22814 3216 1690 0,'-10'6'48'0,"-1"-3"11"16,-3 3-47-16,3-1-12 0,-3 1 0 0,4 0 0 15,-5 0 58-15,1-6 10 0,4 0 1 0,-4 0 1 16,0 6-42-16,3-6-8 0,0 0-1 0,1 6-1 16,-4-6 2-16,7 6 0 0,0-6 0 0,-4 0 0 15,11 0-20-15,-7 6 0 0,7-6 0 0,-4 5 0 16,1 4 0-16,3 3 0 0,0-6 0 0,0 6 0 16,3-1-14-16,4 1-6 0,-3-6-2 0,3 3 0 15,-3 3 22-15,-1-1 0 0,1 1 0 0,-1-6 0 0,1 3 15 16,3 0 7-16,-4-1 2 0,4 4 0 0,-3-6-13 15,-1-6-3-15,4 6 0 0,1 0 0 0,-5-6 8 0,4 6 2 16,0-6 0-16,0 6 0 0,0-6-10 16,4 3-8-16,-4 0 12 0,3 2-12 0,1-2 8 15,0 3-8-15,-1 0 0 0,4-6 0 16,-3 6 8-16,-1 0-8 0,1 0 0 0,0 6 0 0,-1-7 0 0,1 1 0 0,-1 3 0 16,-3 3-9-16,1-6 9 15,-1 5-13-15,-4 1 5 0,-3-3 8 0,4 0-27 0,-4 0 3 0,0 2 0 0,0 1 0 16,-4-6 8-16,-3 6 3 0,4-3 0 0,-5 8 0 15,-2-5 13-15,-1-6 0 0,-3 6 0 0,0-1 0 16,0-5 8-16,-7 3 0 0,0-9 1 0,-1 0 0 16,1 0-9-16,4 0-12 0,-4 0 2 0</inkml:trace>
  <inkml:trace contextRef="#ctx0" brushRef="#br0" timeOffset="84062.631">23043 2890 1265 0,'-3'-12'36'0,"-1"6"8"16,1-12-36-16,3 9-8 0,0-2 0 0,0 5 0 15,0-6 0-15,0 0-17 0,0 6 4 0,0-2 1 0,0 2 3 0,3 6 1 16,-3 0 0-16,0 0 0 16,0 0 8-16,0 0 11 0,0 0-3 0,0 0 0 0,0 0 26 0,0 0 5 15,0 8 1-15,4 10 0 16,-1 0 33-16,1 5 7 0,-1 4 2 0,5-4 0 0,-5 10-26 0,1-10-4 0,-1 9-2 0,1 4 0 15,-1-4-17 1,1 3-3-16,-4 4-1 0,3-7 0 0,1 3-15 16,3-2-3-16,-4 2-1 0,4-9 0 0,0 4-10 0,1-4 0 15,-1-2 9-15,0 5-9 0,0-8 0 0,0 2 8 0,0-5-8 16,0 8 0-16,-4-8 0 16,4 5 0-16,1-2 0 0,-1-3 8 15,-4 8 6-15,1-2 2 0,3-1 0 0,-4-5 0 16,1 2-16-16,-1-2-12 0,1 5 3 0,-4-8 0 0,3-3 9 0,-6 6 16 0,3-13-4 0,-4 7-1 15,1-6-26-15,-4 3-5 0,7-9 0 0,-7 6-1 32,7-6-11-32,-11 0-1 0,0 0-1 0</inkml:trace>
  <inkml:trace contextRef="#ctx0" brushRef="#br0" timeOffset="84364.647">22871 3378 1436 0,'0'0'32'0,"0"0"6"0,0 0 2 0,0 0 0 0,0 0-32 16,0 0-8-16,0 0 0 0,0 0 0 0,0 0 65 15,0 0 12-15,0 0 3 0,0 0 0 16,3 0-42-16,4-6-8 0,4 0-2 0,-1 6 0 16,1-9-12-16,0 6-4 0,3-3 0 0,0 3 0 0,0 3-3 0,0-6-1 0,4 0 0 0,-1 6 0 31,-3 0-32-31,4 0-6 0,-4 0-2 0,4 0 0 16,-1 6-156-16,5 0-32 0</inkml:trace>
  <inkml:trace contextRef="#ctx0" brushRef="#br0" timeOffset="84593.479">23467 3513 1090 0,'-4'23'46'0,"4"-2"-37"15,0 2 59-15,0-2 12 0,0 2 3 0,4-5 0 16,-4 0-47-16,3 2-10 0,1-8-2 0,-4 0 0 16,3-6-12-16,-3 5-2 0,0-11-1 0,0 0 0 15,0 0-76-15,0-11-15 0</inkml:trace>
  <inkml:trace contextRef="#ctx0" brushRef="#br0" timeOffset="84758.457">23312 3272 1440 0,'-4'11'60'0,"4"-2"-48"15,-4 3-12-15,4 0 0 0,0-12 8 0,0 0-8 16,0 0-8-16,0 0-5 0,0 0-1 0,0 0 0 31,0 0-79-31,8-6-16 0</inkml:trace>
  <inkml:trace contextRef="#ctx0" brushRef="#br0" timeOffset="85257.01">23678 3389 1409 0,'0'6'60'16,"0"6"-48"-1,0 0 41-15,0 2 9 0,4-2 2 0,-4 0 0 16,0 0 0-16,4 2 0 0,-4-2 0 0,0 0 0 16,3 0-30-16,-3-1-6 0,0-5 0 0,4 3-1 15,-4 3-11-15,0 0-1 0,0-1-1 0,3-5 0 16,-3 3-14-16,0 0 0 0,4 0 0 0,-4 2 0 15,0-11 20-15,0 6 0 0,0-6 1 0,0 0 0 16,0 0-6-16,0 0-2 0,0 0 0 0,0 0 0 16,0 0 27-16,0 0 6 0,0 0 1 0,-7-6 0 15,0 6-19-15,-1-11-3 0,1 2-1 0,0 0 0 0,0 0-16 16,4-8-8-16,-4 5 0 0,3 0 8 0,4 3-8 0,0-2 0 0,4-1 9 0,-1 0-9 16,1 0 0-1,-1 3-8-15,1-2 0 0,-1 5 0 0,4 0-4 0,-3 0 0 0,3 0 0 16,-3 6 0-16,3-6-8 0,3 6-3 15,-3 0 0-15,4 0 0 16,-1 6-10-16,1 0-3 0,3 6 0 0,-3-6 0 0,-1 8 4 16,1 4 0-16,-1-6 0 0,-3 5 0 0,0 4 15 0,4 8 3 0,-7-8 1 15,3 8 0-15,0-5 13 16,0 8 0-16,-4-8 0 0,4 2 0 0,0 4 0 0,-3-4 0 0,3 9 8 0,0-14-8 16,0 8 0-16,4-5 0 0,-4-7 0 0,3 4 0 15,1-3-20-15,3-7-2 0,-3-2 0 0</inkml:trace>
  <inkml:trace contextRef="#ctx0" brushRef="#br0" timeOffset="86088.391">24747 3495 1448 0,'0'0'41'0,"0"0"9"0,0 0-40 0,0 0-10 0,0 0 0 0,0 0 0 16,0 0 77-16,0 0 14 0,0 0 2 0,-7 0 1 15,0-6-38-15,0 6-8 0,0-9-2 0,0 1 0 16,-3 5-33-16,-1-3-13 0,0 0 11 0,1 0-11 16,-1 6 0-16,-3-6 0 0,3 6 0 0,1-6 0 15,-4 6-22-15,3 6-1 0,1-6 0 0,-1 6 0 16,0 0-20-16,4 0-4 0,-3 3-1 0,3 2 0 15,0 1 32-15,3 0 7 0,-3 0 1 0,4 2 0 16,3-2 8-16,-4 0 0 0,4 0 0 0,0 5 0 16,0-8 14-16,4 0 5 0,-4 0 1 0,3 2 0 0,-3-5 19 15,0-6 4-15,7 12 1 0,-7-12 0 0,4 0 9 16,-4 0 3-16,7 6 0 0,0-6 0 0,0 0-28 16,3 0-6-16,1 0-1 0,0 0 0 0,3 0-21 0,-4-6 0 0,4 6 0 15,1-6 0-15,2 0 0 0,-3 6 0 0,0-6 0 0,1 6 0 16,-1-11 0-16,-4 11 0 0,1-6 0 0,-1 3 0 15,1 0-10-15,-4-3 10 0,0 3-12 16,0 3 12-16,-7 0 0 0,0 0 0 0,0 0 0 0,0 0 0 16,0 0 0-16,0 0 0 0,0 0 8 0,0 0-8 15,0 0 18-15,0 0-2 0,0 0-1 16,0 0 0-16,0 0 6 0,0 0 2 16,0 0 0-16,-3 3 0 0,3-3-12 0,0 0-3 0,-4 6 0 0,4-6 0 15,0 12-8-15,4-6-16 0,-4 5 4 0,3-5 1 16,1 0 11-16,3 6 0 0,0-9 0 0,0 9 8 15,-4-1-24-15,4-5-4 0,0 0 0 0,-3 0-1 16,-1 0 5-16,5 0 2 0,-8-6 0 0,3 6 0 16,4-1-17-16,0-5-3 0,4 0-1 0,-4 0 0 15,3-5-157-15,1-1-32 0</inkml:trace>
  <inkml:trace contextRef="#ctx0" brushRef="#br0" timeOffset="87422.069">26021 3480 1136 0,'0'0'48'0,"0"0"-39"16,0 0 6-16,0 0 1 0,0 0 0 0,0 0 0 16,0 0-4-16,0 0 0 0,0 0 0 0,0-8 0 15,0 8-12-15,0-3 9 0,0 3-9 0,0-6 8 16,0 6-8-16,0 0 0 0,0 0 0 0,-7-6 0 15,3 0 44-15,4 6 6 0,-7-6 2 0,0 6 0 16,0-6 6-16,-3 6 2 0,3 0 0 0,-4 0 0 16,0 0-31-16,-3 0-5 0,4 0-2 0,-4 0 0 15,-1 6 7-15,1-6 2 0,0 6 0 0,4 0 0 16,-5 0-6-16,1 0-1 0,0-3 0 0,0 8 0 16,4-5 20-16,-1 0 4 0,0 0 1 0,4 6 0 15,4-6-18-15,-4 5-4 0,3-8-1 0,1 6 0 16,3-6-14-16,-4 3-4 0,4-6 0 0,0 0 0 15,0 0 4-15,-3 6 0 0,3-6 0 0,0 0 0 16,0 6-12-16,0-6 10 0,0 0-10 0,0 6 10 16,-4 5-10-16,4-11 0 0,0 6 0 0,0 3 0 15,0-3-24-15,-3 6 4 0,3-1 0 0,0-5 0 16,0 6-7-16,3-6-1 0,1 3 0 0,-1 8 0 0,4-5 15 16,0 0 2-16,0 0 1 0,4-1 0 0,3-5 10 15,0 3-12-15,0 3 12 0,7-6-12 0,-3 0-4 0,3 5-2 0,4-5 0 16,-4 0 0-1,4-6-15-15,-4 0-3 0,0 0-1 0,4-6 0 16,-4 6-23-16,0-6-4 0,-3-5 0 0</inkml:trace>
  <inkml:trace contextRef="#ctx0" brushRef="#br0" timeOffset="87937.916">26254 3427 1811 0,'-11'6'37'0,"4"6"11"0,0-6-39 0,0 0-9 0,3 6 0 0,1-6 0 16,-4 8 27-16,3-8 3 0,1 6 1 0,-1 0 0 0,-3-1 7 0,4-5 2 15,-1 3 0-15,1 3 0 16,-4 0-4-16,3-1-1 0,4-5 0 0,-3 3 0 0,-1-3-21 0,0 6-4 15,4-1-1-15,-3-5 0 16,3 6-9-16,3-6 0 0,1 0 0 0,0 3 0 16,-1 2 0-16,1 1-9 0,3 0 9 0,-4-6-10 15,4 6-4-15,4-7-1 0,-4 1 0 0,3-3 0 16,-2 3 1-16,2 0 0 0,1 0 0 0,-1-6 0 16,4 0 14-16,0 0 0 0,4-6 0 0,-4 0 0 15,0-3 0-15,0 3 0 0,-3-5 0 0,3-1 0 16,-3 0 8-16,-4 0-8 0,3-5 9 0,-3 2-9 0,-7 3 20 0,4-5-3 15,-4 2 0-15,0-3 0 16,-4 1 9-16,-3 5 2 0,-3-6 0 0,3-2 0 0,-4 8-6 0,1-6-1 0,-1 4 0 0,-3 2 0 16,3 0-13-16,-3 6-8 0,0 6 8 0,-4-6-8 15,1 12-13-15,-4-6-7 0,3 6-2 0,-3 0 0 32,0 6-5-32,3-3-1 0,-3 8 0 0,3 1 0 0,4-6 11 0,0 8 1 0,3-2 1 15,1 5 0-15,6-11 6 0,1 9 1 0,-1-4 0 0,4 1 0 16,4-9-2-16,-1 8 0 0,4 1 0 0,0-6 0 15,4 0 2-15,0-4 0 0,3-5 0 0,-4 6 0 16,11-3-30-16,-3 0-6 0,0 0 0 16</inkml:trace>
  <inkml:trace contextRef="#ctx0" brushRef="#br0" timeOffset="88654.792">26532 3410 1740 0,'-3'6'36'0,"-1"5"8"0,1 1-35 16,3 0-9-16,0 0 0 0,0-3 0 0,0 8 46 0,-4-5 7 0,4 6 2 0,-3-4 0 15,3-2-26-15,3 6-5 0,-3-1 0 0,0-5-1 16,4 0 1-16,-4 3 1 0,3-4 0 0,-3 1 0 16,4-6-12-16,-4 0-2 0,0 3-1 15,0-9 0 1,0 0-10-16,0 0 0 0,0 0 0 0,0 0 0 0,0 0 16 0,0 0 5 0,0 0 1 0,0 0 0 16,3-9-2-1,1 3-1-15,-4 0 0 0,0-6 0 0,3 1-4 0,-3-4-1 0,0 6 0 0,0 6 0 16,0-9-14-16,0 1 0 0,0 5-9 0,0-6 9 15,0 6 0-15,0 0 0 0,0 6 0 0,0 0 0 16,0 0 0-16,0-6 0 0,0 6 11 0,0 0-3 16,0 0-8-16,0 0 0 0,0 0 0 0,8 6 0 15,-1 6-13-15,0-6 2 0,0 6 1 0,0-1 0 16,-4 4 10-16,4 3 0 0,-3-1 10 0,3-5-10 16,-7 6 0-16,3 2 8 0,1-2-8 0,-4-6 0 15,0 2 0-15,3-2 0 0,-3-6 8 0,0 0-8 16,0-6 0-16,0 0 9 0,0 0-9 0,0 0 8 15,0 0 8-15,0 0 2 0,0 0 0 0,0 0 0 16,0 0 6-16,4-6 0 0,0 0 1 0,-1-3 0 16,1 3-25-16,-1-11 0 0,-3 5 0 0,4 0 0 15,-1 1-8-15,1-4-4 0,-1 3-1 0,1-6 0 16,-1 7-16-16,1-4-3 0,-1 3-1 0,1-5 0 16,-1 11-7-16,1-6-2 0,-4 0 0 0,0 6 0 15,3 3 21-15,-3 3 4 0,0 0 1 0,0 0 0 16,0 0 16-16,0 0 0 0,0 0 0 0,0 0 9 15,0 0 3-15,0 3 0 0,4 9 0 0,0 0 0 16,-1 0-4-16,1 5 0 0,3-8 0 0,-4 9 0 0,4-1 7 0,0-5 1 16,-3 3 0-16,3 2 0 0,-4-5-5 0,4 0-1 0,-3 0 0 15,3-6 0-15,0-1 1 0,-3-2 0 0,-4-3 0 0,7 0 0 16,0 0-2-16,0-3 0 0,0 3 0 0,0-5 0 16,0-1-21-16,-4 0-5 0,1 0-1 0,3 0 0 15,0 0-31-15,0 0-7 16,4 0 0-16,-1 1-1 0,4-1-155 0,1 0-32 15,-1 3-5-15</inkml:trace>
  <inkml:trace contextRef="#ctx0" brushRef="#br0" timeOffset="89464.856">26892 3445 1360 0,'7'6'57'0,"-3"0"-45"32,3 0 7-32,-4 0 1 0,1-6 1 0,-1 6 0 15,1 2 16-15,0-2 3 0,-1 0 1 0,1 0 0 0,-1 0 24 0,1 0 5 16,3 0 1-16,-4 0 0 0,1 2-22 0,-1-2-4 15,1 6-1-15,-1-6 0 0,1 0-26 16,-4 0-6-16,0 5 0 0,3-5-1 16,-3-6-11-16,0 6 0 0,4-3 0 0,-4-3 8 15,0 0-8-15,0 0 0 0,0 0 0 0,0 0 0 16,0 0 0-16,0 0 0 0,0 0 0 0,0 0 0 0,0 0 0 16,0 0 8-16,0 0 0 0,0 0 0 15,0 0 15-15,0 0 2 0,0 0 1 0,0 0 0 0,-4-3-2 0,4-3-1 0,0 0 0 0,0 6 0 16,0-11-3-16,0 5 0 0,0 0 0 0,4 6 0 15,-4-6-11-15,0 0-9 0,0 0 12 0,0 6-12 16,0-3 12-16,3-3-12 0,-3 1 12 0,4-1-12 16,0 0 0-16,-1 0 0 0,1 6-15 0,3-6 5 15,-4 6 10-15,4-6 0 0,-3 6-9 0,3 0 9 16,0 0 0-16,0 0-9 0,0 0 9 0,0 6 0 16,0-6-11-16,0 6 11 0,4 0-10 0,-4 0 10 15,0 8 0-15,-4-5 0 0,4 6 0 0,-3 2 0 16,-1 1 0-16,1-6 0 0,-1 8 0 0,1-2 0 15,-4-3 0-15,4 2 0 0,-4-5 0 0,3 0 0 16,-3 0 0-16,0-12 8 0,0 0-8 0,0 0 0 16,0 0 29-16,0 0-1 0,0 0 0 0,4-6 0 15,-4-6 5-15,0 0 1 0,3 1 0 0,-3-4 0 16,4-3-26-16,-1 6-8 0,1-11 0 0,-1 8 0 16,1 3 0-16,-1 1 0 0,1-1-13 0,-1-3 5 15,-3 4-16-15,4-1-2 0,-1 0-1 0,-3 6 0 16,0 0 7-16,4-3 0 0,-4 9 1 0,0 0 0 15,0 0 10-15,0 0 9 0,0 0-13 0,0 0 5 16,0 0 8-16,0 0-8 0,0 0 8 0,0 0-8 0,0 9 8 0,-4-3 8 16,4 6-8-16,0-6 11 0,0 6 2 0,0-4 1 15,0 4 0-15,0 0 0 0,4 0-1 0,-1-1 0 0,1 1 0 16,0-6 0-16,-1 3-2 0,4 3-1 0,-3-1 0 0,-1-5 0 16,4 6-10-16,-3-6 8 0,3 0-8 0,-4 3 8 15,1 2-8-15,-1-5 0 0,1 0 0 0,-4-6 8 16,0 6-8-16,3 0 0 0,-3-6 0 0,0 0 0 15,0 0 0-15,0 0 0 0,0 0-12 0,4 6 12 16,-4-6-33-16,4 11 1 0,-1-8 0 16,-3-3 0-16,4 3-20 0,-4-3-3 15,7 3-1-15,-4-3 0 0,-3 0-112 0,7 6-22 16,-7-6-5-16</inkml:trace>
  <inkml:trace contextRef="#ctx0" brushRef="#br0" timeOffset="90054.641">27273 3475 1870 0,'0'0'53'0,"-3"8"11"0,3 4-51 16,0-6-13-16,3 0 0 0,1 0 0 0,-1 0 83 0,4 0 13 0,0-6 4 0,4 5 0 16,-4-5-49-16,4 0-10 0,3 3-1 0,-4-3-1 15,1-3-17-15,3 3-3 0,0 0-1 0,-3-5 0 16,3-1-18-16,0 6 0 0,-3-6 0 16,-4 0 0-16,3 0 0 0,-3 0-9 15,0 0-1-15,-3-3 0 16,-1 1 10-16,1-1-12 0,-4 3 12 0,0 0-12 0,0-6 12 0,0 6 0 0,0-5 0 0,-4 5 8 15,4 0-8-15,-3 3 0 0,3 3 0 0,0 0 0 16,0 0 8-16,0 0-8 0,0 0 8 0,0 0-8 16,0 0 11-16,0 0-3 0,0 0 0 0,0 0 0 15,0 0-8-15,0 0 0 0,0 0 0 0,-11 0 0 16,11 0 0-16,-7 3 0 0,-3 0 0 0,-1 3 0 16,4-3 0-16,-4 2-9 0,4-5 9 0,-7 12-10 15,7-12 10-15,-3 6-13 0,-1 0 5 0,0 0 8 16,4 0-12-16,-3 0 12 0,3-3-12 0,0 8 12 15,0 1-8-15,0 0 8 0,3 0 0 0,0 2 0 16,1-2 0-16,-1 6 0 0,4-1 0 0,-3-5 8 16,3 0 6-16,0 8 1 0,0-2 0 0,0-6 0 15,3 8-6-15,1-2-1 0,-1-6 0 0,1 5 0 16,0-2-8-16,-1-3 0 0,1 0 9 0,-1-1-9 16,4 1 20-16,0 3 0 0,0-9 0 0,4 11 0 15,-1-5-40-15,1 0-9 0,0-6-2 0,3 9 0 16,3-10 31-16,5 1 0 0,-1 0-8 0,0-6 8 15,4 6-107-15,-1-6-18 0,4 0-4 0,1-6-1 16,-1 6-104-16,-3-12-21 0</inkml:trace>
  <inkml:trace contextRef="#ctx0" brushRef="#br0" timeOffset="91404.192">27675 3624 1485 0,'-3'-11'31'0,"3"2"7"0,-4 3-30 0,1 0-8 0,3 0 0 0,-4-6 0 16,1 7 43-16,3-7 7 0,-7 6 2 0,3 0 0 15,4 0-28-15,0 6-4 0,-3-3-2 0,3 3 0 16,0 0-3-16,0 0-1 0,-7 0 0 0,7 0 0 16,-7 3-14-16,3 3-8 0,-3 6 8 0,3-6-13 15,4 11 13-15,-3-11 15 0,3 6-3 0,0 3-1 16,0-4 9-16,0 1 1 0,0-6 1 0,3 6 0 16,-3-6-2-16,4 3-1 0,-4 2 0 0,0-11 0 15,0 0 4-15,3 6 1 0,-3-6 0 0,0 0 0 16,0 0 20-16,0 0 5 0,0 0 1 0,0 0 0 15,0 0-30-15,0 0-7 0,0 0-1 0,0 0 0 0,8-6-12 16,-8 6 0-16,3 0 8 0,1-6-8 16,-1 1 0-16,1-4 9 0,-1 3-9 0,-3-6 8 15,4-6 0-15,-4 1 0 0,0 2 0 0,3-8 0 16,-3 5-8-16,4-3 8 0,-1-2-8 0,-3 5 8 16,4-2-8-16,-1 2 0 0,1 0 0 0,3 1 0 15,-4 8 0-15,5-3 0 0,-1 0 0 0,0 7 0 16,0-1 0-16,0 0 0 0,0 6 0 0,3 6 0 15,-3 0-32-15,1-1-9 0,-1 7-2 0,0 0 0 16,0 0 9-16,0 8 2 0,0 4 0 0,0-4 0 0,0 10 32 0,0-4 0 0,4 4 0 16,-4 2 9-16,0 3 13 0,3-2 2 0,-3-4 1 0,0 9 0 15,0-8 17-15,0-4 3 0,0 9 1 0,-3-11 0 16,3 2-30-16,-3-8-5 0,-1 0-2 0,1-4 0 16,-4-2 0-16,0-12 0 0,0 0 0 0,0 0 0 15,7-6-9-15,0 0 0 0,-4 0 9 0,4-5-9 16,4-4-41-16,0 3-13 0,-1-5-2 0</inkml:trace>
  <inkml:trace contextRef="#ctx0" brushRef="#br0" timeOffset="91864.127">28198 3539 2124 0,'0'0'89'16,"0"0"-71"-16,0 0-18 0,-4-6 8 16,4 6-8-16,0-3 0 0,-7-8 0 0,3 5 0 0,1 0 0 0,-1 0-12 31,-3-6-27-31,4 6-5 0,-1-2 0 0,1 2-1 15,-1 0-3-15,1 0 0 0,-1 0 0 0,1 0 0 0,-1 0 26 0,1 6 5 0,-1-12 1 0,4 12 0 16,-7 0 16-16,3 0 0 16,-3 0 0-16,0 6 0 15,-3 0 12-15,3-6 7 0,0 6 1 0,-4 0 0 0,0 0 40 0,4 0 9 0,0 0 2 0,-3 5 0 16,3-2-21-16,-4 3-4 16,4 0-1-16,0 0 0 0,4 2-18 0,-5 4-4 0,5-6-1 0,-1 5 0 15,4 1 6-15,0 2 2 0,-3-8 0 0,3 6 0 16,3-9-21-16,1 8-9 0,-1-5 8 0,1 0-8 15,0-6 10-15,-1 0-10 0,-3-6 12 0,7 5-12 16,-3 1 19-16,3 3-3 0,0-3-1 0,0 0 0 16,-4 0-3-16,4 0-1 0,-3 0 0 0,3-1 0 15,0 1-11-15,4 0 0 0,-1 0-10 0,1-3 10 16,3 3-12-16,0 0 3 0,0-6 1 0,4 6 0 16,3-6-112-16,-3-6-23 0,3 6-4 0</inkml:trace>
  <inkml:trace contextRef="#ctx0" brushRef="#br0" timeOffset="98546.938">28353 3480 718 0,'-11'9'30'16,"1"3"-30"-1,3-6 50-15,-1 6 4 0,1-1 1 0,4-5 0 16,-1 0-19-16,4-6-4 0,0 0-1 0,0 0 0 16,0 0 51-16,0 0 10 0,0 0 3 0,0 0 0 15,0 0-19-15,0 0-4 0,0 0-1 0,0 0 0 16,0 0-11-16,0 0-3 0,0 0 0 0,7-3 0 0,-3 0-39 0,-4 3-8 15,0 0-2-15,0 0 0 0,0 0-8 0,0 0 0 16,0 0 0-16,0 0 0 16,0 0 8-16,0 0-8 0,0 0 8 0,0 0-8 0,0 0 12 0,0 0-4 15,0 0 0-15,0 0 0 16,0 0 3-16,0 0 0 0,7 0 0 0,0-3 0 0,0 3-11 0,0 0 0 0,4-3 0 0,-4 3 0 16,0 0 0-16,3 0 0 0,1 0 0 0,0 0 0 15,-1 0 0-15,1 0 0 0,-1-5 0 0,-3-1 0 16,4 6 0-16,-4-6 0 0,4 6 0 0,-4 0 0 15,-7 0 0-15,0 0 0 0,0 0 0 0,0 0 0 16,7-6 0-16,-7 6 0 0,0 0 0 0,0 0 0 16,0 0 26-16,0 0 6 0,0 0 2 0,3-6 0 15,1 0-34-15,-4 6 0 16,3-12 0-16,1 1 0 16,-1 2-13-16,-3 9-7 0,4-6 0 0,-1 0-1 0,5 0 8 0,-8 6 1 0,3-6 1 0,-3-6 0 15,4 4 11-15,-4-1 0 0,-4 6 0 0,1-9 0 16,-1 6-8-16,-3-5 0 0,0 5 0 0,-4 0 0 15,1-3 8-15,-1 3 0 0,-3 3 0 0,0 0 0 16,3 3-15-16,1 0 3 0,-4 0 0 0,3 0 0 16,-3 0 12-16,3 3 0 0,1 3 0 0,-4 0-9 15,3 0 9-15,0 6 0 0,1-1 0 0,-1 1 0 16,1-3 0-16,3 0 0 0,0-1 0 0,3 10 0 16,-3-12-11-16,4 6 11 0,-1-6-13 0,0 5 5 15,4-2 8-15,-3-3 0 0,3 6 0 0,-4-6 0 16,4 6 10-16,-3-7 7 0,-1 4 2 0,1 3 0 15,3 0-5-15,0 5-1 0,0-2 0 0,0 3 0 16,3 5 15-16,1-5 4 0,-1 8 0 0,4-8 0 16,-3 5-32-16,3-8 0 0,0-3 0 0,0 0 0 15,0-1 0-15,0 1 0 0,0-3 0 0,4 3 0 0,-4 5 0 0,4-11 0 16,-4 0 0-16,0 6 0 0,7-6 0 0,-4 3 0 16,4-3 0-16,4-1 0 0,0 1 0 0,3-6 0 15,-3 0 0-15,3 0 0 16,0 0-20-16,0 0-9 0,0 0-3 0,0 0 0 0,1-6 16 0,-1 1 2 0,0-1 1 0,0-3 0 31,4 3-97-31,-4-6-19 0,-3 6-4 0,-1-11-1 0</inkml:trace>
  <inkml:trace contextRef="#ctx0" brushRef="#br0" timeOffset="98915.492">28406 3001 1773 0,'0'0'36'0,"0"0"11"16,0 0-38-16,0 0-9 0,0 0 0 0,0 0 0 16,0 0 41-16,0 0 7 0,0 0 0 0,0 0 1 15,0 0-39-15,0 0-10 0,0 0 0 0,0 0 0 16,0 0 0-16,0 0 8 0,3 0-8 0,1-6 8 16,3-8-8-16,3 2 0 0,1-6 0 0,3 1 0 0,0-4 0 15,4-2 0-15,-1-1 0 0,1-2 0 0,3-4-14 16,-3 10 2-16,0-10 0 0,-1 7 0 15,-3-4-28-15,0 10-6 0,-3-10-1 0</inkml:trace>
  <inkml:trace contextRef="#ctx0" brushRef="#br0" timeOffset="100274.575">13674 5168 1094 0,'-7'12'23'0,"-4"-6"5"15,4 5-28-15,0-5 0 0,0 0 0 0,0 0 0 16,3 3 56-16,-3-3 7 0,4-1 1 0,-4 1 0 16,3 6-52-16,-3-6-12 0,4-6 0 0,-5 12 0 15,5-6 0-15,-1 2 0 0,1-2 0 0,-4 6 0 16,3-6 54-16,1 6 8 0,-1-1 2 0,1-2 0 15,-1 0 0-15,4 6 0 0,0-3 0 0,-3-1 0 16,3-2-47-16,0 6-9 0,0 0-8 0,0-4 12 0,0 1-12 0,0 6 0 0,0-4-12 16,-4 10 12-16,8-12 0 0,-4-3 0 15,3 2 0-15,1 1 0 0,3-6 0 0,0 0 0 0,0-6 0 0,0 0 0 16,0-12 8-16,4-3 8 16,-1-2 3-16,1-1 0 0,3-8-19 0,-4 2-9 15,5-5 1-15,-5-4 0 0,1 10-24 0,-1-10-4 16,1 4 0-16,-4 0-1 0,0 2-8 15,-3 4-2-15,-1 2 0 0,-3 4 0 0,0-7 23 16,0 9 4-16,0 4 0 0,-3 5 1 16,-1-6 19-16,4 12-8 0,0 0 8 0,0 0 0 0,-4 12 0 0,4-1 0 0,-3-2 0 0,3 9 0 15,0 5 9 1,0 1 9-16,0 8 2 0,0 4 0 0,0-10-8 0,3 3 0 0,-3-2-1 0,4-4 0 16,0 4-2-16,-1-4 0 0,4-2 0 0,-3-3 0 15,3-1 3-15,0-5 1 0,-4 0 0 0,4-6 0 16,0-1-28-16,0 1-5 0,1-3-2 0</inkml:trace>
  <inkml:trace contextRef="#ctx0" brushRef="#br0" timeOffset="100965.61">15526 5241 1094 0,'0'0'23'0,"0"6"5"0,3 0-28 0,-3 0 0 0,0 6 0 0,0-3 0 16,0 2 56-16,4-5 7 0,-4 6 1 0,0 0 0 16,0-6-52-16,-4-1-12 0,4-5 0 0,0 0 0 15,0 0 79-15,-7 0 13 0,0-5 2 0,-3-1 1 16,3-6-43-16,-1 6-8 0,1-6-1 0,-3 1-1 15,3 2-56-15,-4-9-11 0,1 6-3 0,-1-5 0 16,-3 2-30-16,0 3-6 0,0-5-2 0,0-1 0 16,-4 9 43-16,0 3 9 0,4 0 2 0,0 6 0 0,0 0 12 0,0 6-9 0,0-3 9 15,0 6-8-15,0 6 8 0,3 2 0 0,0-5 8 16,4 9-8-16,0-4 31 0,4 13 1 16,-1-10 1-16,1 10 0 0,3-13-33 15,0 10 0-15,3-10 0 0,1 4 0 0,3 3 44 0,0-13 3 0,0 7 0 0,3-3 0 16,1 2-24-16,3 1-5 0,-3-6-1 0,3-1 0 15,4 4 38-15,-4-3 7 0,3 6 2 0,1-13 0 16,3 4-52-16,-3-6-12 0,-1 6 0 0,1-3 0 16,3-12 17-16,0 3 1 15,0-6 0-15,4 3 0 16,-4-2-58-16,1-4-11 0,-1-6-2 0</inkml:trace>
  <inkml:trace contextRef="#ctx0" brushRef="#br0" timeOffset="101476.628">15684 4580 995 0,'-7'32'20'0,"4"-20"6"0,-1 0-26 15,1 8 0-15,3-2 0 0,-4 5 0 0,4 4 57 0,-3 2 7 0,3 1 0 16,0 8 1 0,0-6 18-16,0 4 3 0,0 2 1 0,3 0 0 15,1 3-10-15,-1-3-1 0,1 4-1 0,-1 2 0 16,1-6-23-16,-1-3-5 0,1 3-1 0,0-5 0 16,-4-4-19-16,3 0-4 0,-3-2-1 0,-3-4 0 0,3-8 2 0,-4-3 0 15,4 0 0-15,0-12 0 0,0 0 4 16,0 0 2-16,-7-9 0 0,3-6 0 0,1 0-42 0,-1-2-8 0,4-13-1 15,0 4-1-15,4 0-34 16,-1 2-6-16,1-5-2 0,3 2 0 0,0 10 12 16,0-10 1-16,0 9 1 0,0 7 0 0,4-7 3 0,-1 3 1 15,1 6 0-15,-4 1 0 0,4 2 46 0,-4 6 0 0,3 0 0 0,-3 0 0 16,0 0 8-16,0 12 0 0,1-12 1 0,-1 8 0 16,-4 4 37-16,4 0 7 0,0 6 2 15,-3-1 0-15,-1 4-9 0,1-4-2 16,-4 1 0-16,3 8 0 0,1-2 3 15,-4 0 0-15,0 2 0 0,3 0 0 0,-3 4-25 0,4-7-5 0,-4-2-1 0,0 2 0 16,3 4-16-16,-3-4 10 0,4 7-10 0,-4-13 8 16,3-2-8-16,-3-3 0 0,4 0 0 0,-4-12 0 15,0 0-12-15,7 6-7 0,-3-6-1 0,-1 0-1 16,4-6-120-16,0 0-24 0,-3 0-5 0</inkml:trace>
  <inkml:trace contextRef="#ctx0" brushRef="#br0" timeOffset="101961.189">16136 5309 1637 0,'0'0'34'0,"0"0"8"0,0 0-34 0,0 0-8 0,0 0 0 0,0 0 0 15,-7 0 33-15,7 0 5 0,-7 6 1 0,0 0 0 16,7-6-8-16,-7 0-2 0,7 0 0 0,-11 0 0 15,11 0-5-15,-7 0-2 0,0 0 0 0,7 0 0 16,-7 0 4 0,0 0 1-16,7 0 0 0,-11 0 0 15,4 6-27-15,4-1 0 0,-4 4 0 0,3 0 0 0,1 6 0 0,-1-3 13 0,1-7 0 0,3 7 0 16,0 6-13-16,0-3-18 0,3-10 4 0,1 7 1 16,-1-6 13-16,1-6 0 0,-1 9 0 0,4-6 0 15,-3 3 48-15,3-6 13 0,0-3 3 0,-3-3 0 16,3-3-52-16,0 3-12 0,0-6 0 0,0 1 0 15,0-1 0-15,3-3 0 0,-3 3 0 0,-3-5 0 16,3 2 0-16,-3 3 0 0,3 1 0 0,-4 5 0 16,1-6 0-16,-4 12 0 0,0 0 0 15,0 0 0-15,0 0-11 0,0 0-5 0,0 0 0 0,0 0-1 16,0 0-24-16,0 0-5 0,0 0-1 0,0 0 0 16,-4 12 38-16,1-1 9 0,-1-5 0 0,4 9 0 15,0-3 0-15,-3 0 0 0,3-1 0 0,0-2 0 16,3 3 22-16,-3 0 6 0,4-1 2 0,-4-5 0 15,3 6-30-15,1-3 8 0,-1 0-8 0,4 5 0 16,-3-2-22-16,3 0-7 0,0 0-2 0,-4-1 0 16,4-2 31-16,1 3 0 0,-5 0 0 0,4-6 0 15,0-6-107-15,-3 0-15 0,3-6-3 0,0 0-619 0</inkml:trace>
  <inkml:trace contextRef="#ctx0" brushRef="#br0" timeOffset="102346.843">16383 5215 1516 0,'-7'15'32'0,"0"-4"6"0,3 1-30 0,1 6-8 0,3-9 0 0,-4 2 0 16,4 7 59-16,0 0 10 0,-3-4 3 0,3 10 0 0,0-12-22 0,0 5-4 15,-4 1-1-15,4-3 0 16,0 2-13-16,0-11-4 0,0 6 0 0,0-3 0 15,0-9-28-15,0 0 0 0,0 0 0 0,0 0 0 16,0 0 57-16,0 0 6 0,0-6 1 0,4-9 0 16,-1 3-12-16,1-5-3 0,3-10 0 0,0 4 0 15,-4-4-39-15,1 10-10 0,0-7 0 0,-1 4 0 16,1 8 0-16,3-6 0 0,-4 6 0 0,4 1 0 16,-3 5 0-16,-1-3 0 0,1 3-9 0,-4 6 9 15,3 0 0-15,4 0-12 0,-3 0 12 0,-4 0-10 16,7 3 1-16,-4 9 0 0,1-1 0 15,-4 1 0-15,4 12 9 0,-4-4 0 0,0 10-9 0,0-4 9 16,0 4 0-16,3-7 0 0,-3 4 0 0,4 2 0 16,-4-3 0-16,0-2 0 0,0-1 0 0,0 4 0 0,3-9 0 15,-3-4 0-15,4 4 0 0,-4-6 0 16,3-6-32-16,4-1-3 0,-3 1 0 0</inkml:trace>
  <inkml:trace contextRef="#ctx0" brushRef="#br0" timeOffset="102710.343">16831 4792 1220 0,'4'11'34'0,"-4"1"9"16,3-6-35-16,-3-6-8 0,0 0 0 0,0 0 0 16,0 6 116-16,0 0 22 0,0 5 4 0,-3-2 1 15,3 3-34-15,-4 0-6 0,1 5-2 0,-5-2 0 16,1 9-37-16,0-7-8 0,0 7-2 0,0 8 0 16,0 1-24-16,4 2-5 0,-4 9-1 0,3-3 0 15,1-3-8-15,3 0-3 0,0-8 0 0,0 2 0 16,3-2-13-16,1 2 11 0,3-3-11 0,0 4 10 15,0-4-10-15,0 3 10 0,0 4-10 0,0-10 10 16,0 4-10-16,0-7 0 0,0-2 0 0,0-4 0 16,-3-2 0-16,-1-3 0 0,1 0 0 0,-1-1 0 15,1 1-119-15,-4-6-25 0,3-3-6 0</inkml:trace>
  <inkml:trace contextRef="#ctx0" brushRef="#br0" timeOffset="102975.76">16598 5224 1337 0,'-10'11'28'0,"10"-11"6"0,0 0-34 0,0 0 0 0,0 0 0 0,0 0 0 16,0 0 58-16,0 0 5 0,0 0 1 0,0 0 0 15,3 6 24-15,1 6 6 0,3-6 1 0,3 0 0 16,4 0-14-16,-3-6-2 0,7 0-1 0,-4 0 0 15,3 0-47-15,1 3-10 0,3 0-1 0,0 0-1 16,-3-3-19-16,3 0 8 0,0 0-8 0,1 0 0 16,-1-3-11-16,0 3-9 0,0-3-1 0,-3 3-1 15,3-3-121-15,0-9-24 0,-3 6-5 0,3-6 0 16,-4 6-8-16,1 6 0 0</inkml:trace>
  <inkml:trace contextRef="#ctx0" brushRef="#br0" timeOffset="103400.363">17124 5274 1687 0,'0'11'48'0,"3"1"10"0,-3-12-46 0,4 6-12 0,-4-6 0 0,3 12 0 16,4-6 73-16,1 5 13 0,-5-5 2 0,4 3 1 15,4 3-19-15,-4-6-4 0,3 6-1 0,1-7 0 16,-1 1-33-16,1-6-6 0,-4 6-2 15,4-6 6 1,-1 0-18-16,1 0-4 0,-4 0-8 0,0-6 13 0,0 0-4 0,-3 6-1 16,-1-11 0-1,1 5-8-15,-1-6 0 0,1 0 0 0,-4 3 8 0,0-2-17 0,-4-7-4 0,1 6-1 0,-1-2 0 16,-3 8 14-16,4-6-12 0,-5 0 12 0,-2 6-12 16,3-5-4-16,-4-4 0 0,4 3 0 0,-3 0 0 15,-1 7 16-15,4-7-11 0,-4 6 11 0,1 0-10 16,3 3 10-16,0 3 0 0,0 0-9 0,0 9 9 15,0-3-12-15,-1 6 3 0,5-1 0 0,-4 1 0 16,0 9 1-16,3 2 0 0,-3 1 0 0,4 2 0 16,3-2 8-16,-4 2 0 0,4 3 0 0,0-2-8 15,4-4 8-15,-4-5 0 0,3-6 0 16,4 3 0-16,0 2 0 0,0-5 0 0,4 3 0 16,-4-1 0-16,4 1 0 0,3 3 0 0,-4-7 10 0,4 1-10 15,1 3 0-15,-1-3 0 0,0-6 0 0,0 5 0 16,4-5-12-16,-4-3-8 0,3 3-1 0</inkml:trace>
  <inkml:trace contextRef="#ctx0" brushRef="#br0" timeOffset="103714.736">17198 4912 2006 0,'0'0'42'0,"0"0"9"0,0 0-41 0,0 0-10 0,0 0 0 0,0 0 0 15,0 0 44-15,7-3 6 0,0-3 2 0,4 3 0 16,3-8 12-16,0-1 4 0,3 0 0 0,1-6 0 31,0 4-47-31,-1-4-9 0,1-5-1 0,0 2-1 0,3 3-10 0,0-8 0 0,0 8 0 0,0-5 0 31,-3-1-54-31,0 4-3 0,-1-4-1 0,1 1 0 0,-4 8-134 0,-3-9-28 0,-1 7-4 0</inkml:trace>
  <inkml:trace contextRef="#ctx0" brushRef="#br0" timeOffset="104508.5">17646 5450 1682 0,'-7'12'35'0,"0"-3"9"15,3 2-36-15,-3 1-8 0,4 0 0 0,-1-6 0 16,1 0 9-16,-1 0 0 0,4-6 0 0,0 0 0 16,0 0-115-16,0 0-23 0,0 0-5 0,0-6-1 15,0 0 53-15,0-12 10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8-24T15:53:19.5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14510 10271 851 0,'0'0'36'0,"0"0"-36"15,0 0 58-15,0 0 5 0,0 0 1 0,0 0 0 16,0 0 12-16,0 0 2 0,0 0 1 0,0 0 0 16,0 0-2-16,0 0 0 0,0 0 0 0,0 0 0 15,0 0-33-15,0 0-8 0,0 0 0 0,0 6-1 16,3 6-27-16,-3-6-8 0,0 3 0 0,4 2 0 16,-4 1 0-16,0 0 0 0,3 6 0 0,-3-1 0 15,4 4 0-15,-4-4 0 0,3 1 0 0,-3 9 0 16,4 2 0-16,3 0 0 0,-3 7 0 0,-1-16 0 0,4 1 0 0,0-9 0 15,-3-7 0-15,3 1 0 0,0 12 55 16,0 3 7-16,3 5 2 0,1 3 0 0,0-11-64 16,-4-6-26-16,3-12 2 0,-3 6 0 0,4 0 38 0,-4-1 8 0,-4 10 2 15,4-3 0-15,1-6-32 0,-5 3-7 16,1-1-1-16,-1 4 0 0,1-6 16 0,-4-6 0 16,3 9 0-16,-3-9 0 15,0 0 0-15,0 0 0 0,0 0 0 0,0 0 0 16,0 0 8-16,4 6-8 0,-4-6 0 0,0 0 0 15,3 0 8-15,1-6-8 0,-4 6 0 0,3-6 0 0,-3 3 14 0,0 3-4 16,0 0-1-16,0-6 0 0,4-6 3 0,-4 1 1 0,0-7 0 16,3-8 0-16,-3 2-13 0,0-11-18 0,4 2 4 0,-4 4 1 15,3-3 44-15,-3 5 9 0,4 7 1 0,-4-7 1 16,3 4-20-16,-3-4-4 0,0 7-1 0,0-7 0 16,0 7-2-16,0-7-1 0,0 10 0 0,0-7 0 15,0 0-6-15,0 4-8 0,0 2 11 0,0-5-11 16,0 2 0-16,0 4-17 0,4-10 1 0,-4 9 1 15,0-5 15-15,4 8 16 0,-1-2-3 0,1-1-1 16,-4 6-12-16,3-5-16 0,-3 2 3 16,4 3 1-16,-1 0 12 0,1 1 0 0,-4-1 0 0,3 3 0 15,1 3-25-15,-4 0-3 0,3 6 0 16,-3 0 0-16,0 0-211 0,0 0-42 16</inkml:trace>
  <inkml:trace contextRef="#ctx0" brushRef="#br0" timeOffset="706.942">14898 10442 608 0,'-4'12'25'0,"1"-4"-25"15,3 4 108-15,0 0 16 0,0-3 3 0,0-3 1 16,0-6-52-16,0 0-9 0,0 0-3 0,0 0 0 15,0 0-8-15,0 0-3 0,0 0 0 0,0 0 0 16,0 0 11-16,0 0 1 0,3 6 1 0,-3-6 0 16,4 0-46-16,3 0-8 0,-4 0-3 0,1 0 0 15,3-3-9-15,0 3 0 0,0-3 0 0,0 6 0 16,0 0 0-16,0 0 0 0,0 5 0 0,0 4 0 16,0-6 27-16,4 0 3 0,-4 0 1 0,0-6 0 15,-3 0 1-15,3-12 1 0,-4 0 0 0,-3 6 0 16,4-2-33-16,-4 5 0 0,0 3 0 0,3-9 0 15,-3 0-18-15,0-6-10 0,4 3-3 0,-4-2 0 16,0-4-1-16,3 6-1 0,-3-5 0 16,0-7 0-16,-3 10 33 0,3-4 0 0,0-3 0 0,-4 7 0 15,1 5 0-15,-4-3 0 0,3 6 0 0,-3 0 0 16,0 0 0-16,0 1 0 0,0 2 0 0,-4 3 0 16,1 0 0-16,-1 3 0 0,1 2 0 0,-5 1 0 15,5 6 0-15,3 0 0 0,-4-6 0 0,1 5 0 16,3 1 0-16,0 9-8 0,-4-4 8 0,4 1 0 0,0 3 0 0,3-4 0 15,1 1 0-15,-1 2 0 0,4-2 0 0,-3 3 0 16,3-4 0-16,3 7 0 0,-3-12 37 0,4-4 8 0,-4-2 2 0,3 6 0 16,1 0-24-16,-1-6-5 0,4 5-1 0,-3-2 0 15,3 3 18-15,0-3 3 0,0 0 1 0,0-3 0 16,4 5-25-16,-4-5-5 0,3 0-1 0,1 6 0 16,0 3-8-16,-1 8 0 0,4-2 0 0,0 8 0 15,1-11 0-15,-1-7 0 0,-4 4 0 0,1-3 0 16,-1-6 0-16,1-6 0 0,0 0 0 15,-1-6 0-15,4-9-43 0,0 0-4 0,0 7-1 0,4-10 0 16,0 0-91-16,-4 7-18 0,3-4-4 0,-2 3-1 16</inkml:trace>
  <inkml:trace contextRef="#ctx0" brushRef="#br0" timeOffset="1228.308">15339 10395 1411 0,'0'0'31'0,"-4"12"6"0,1-7 2 0,-1 1 1 0,4 3-32 0,-3 6-8 0,3-3 0 0,-4-4 0 16,4 4 72-16,-3 3 12 0,3 0 4 0,0-1 0 15,0 4-43-15,0-6-8 0,-4-1-1 0,4-2-1 16,0 9-23-16,0-6-12 0,0 5 12 0,-3 10-12 15,6-4 15-15,-3 1-4 0,0 2-1 0,0-8 0 16,0-6-2-16,-3-3 0 0,3-1 0 0,0-8 0 16,0 0-8-16,0 0 10 0,0 0-10 0,0 0 10 15,0 0-10-15,0 0 0 0,0 0 0 0,0 0 0 32,0 0 0-32,3-11 0 0,1-4 0 0,-1 0 0 0,1-2 0 0,-4 2 0 0,0 0 0 0,3 0 0 15,-3-2 0-15,0 2 0 0,4 0 0 0,-4-5 0 16,0-10 0-16,0 4 0 0,0 2 0 0,0 7 0 15,0 2 0-15,3-3 0 0,-3 7 0 0,4-1 0 16,-1 0 0-16,1 3 0 0,-4 9 0 0,0 0 0 16,0 0 0-16,0 0 0 0,0 0 0 0,0 0 0 0,0 0 0 0,0 0 0 15,0 0 0-15,0 0 0 0,0 0 0 0,10 6 0 16,1 0 0-16,-7 9 0 0,3-3 0 0,0 5 0 16,-4-2 0-16,1 3 0 0,-1-1 33 0,1 7 5 15,-4-4 1-15,3 4 0 16,1-7-28-16,-1 4-11 0,1-3 8 0,-1-1-8 15,1 7 9-15,-1-4-9 0,1 7 10 0,-4-4-10 0,3 1 8 16,1-12-8-16,0-4 0 0,-1 7 0 0,1-6 0 16,-4 3 0-16,3 0 0 0,1-7 0 15,-4-5-141-15,0 0-28 0,0 0-6 0</inkml:trace>
  <inkml:trace contextRef="#ctx0" brushRef="#br0" timeOffset="1518.119">15660 10439 1047 0,'0'0'23'0,"0"6"5"0,0 3 0 0,0-1 2 0,0 4-30 0,0 0 0 0,0 3 0 0,0 2 0 0,0 1 102 0,0 0 14 15,0-1 4-15,0 4 0 0,0-4-41 0,0 1-8 16,0-3-2-16,0 2 0 0,0-5-9 0,0 3-1 16,3 0-1-16,-3-1 0 0,0-2-42 0,0-3-8 15,4 0-8-15,-4-3 12 16,0-6-12-16,3 3 0 0,-3-3 0 0,0 5 0 16,7-2-100-16,-3 6-18 0,3-9-4 0</inkml:trace>
  <inkml:trace contextRef="#ctx0" brushRef="#br0" timeOffset="1710.913">15526 9980 885 0,'0'0'19'0,"0"0"4"0,-7 0 1 0,7 0 2 0,-7 6-26 0,3-6 0 0,4 0 0 0,-3 9 0 15,-1 0 19-15,1-3-2 0,3 3 0 0,0-9 0 16,0 0-1-16,0 5 0 0,0-5 0 0,7 6 0 16</inkml:trace>
  <inkml:trace contextRef="#ctx0" brushRef="#br0" timeOffset="2333.804">15843 10339 944 0,'0'0'27'0,"0"0"5"0,0 0-32 0,0 0 0 16,0 0 0-16,0 6 0 0,0 6 40 0,-3-6 2 0,3-6 0 16,3 8 0-16,-3 7 18 0,0 6 3 0,0-10 1 0,4 1 0 15,-4 3-6-15,3 2-1 0,1 13 0 0,-4-7 0 16,3-2 5-16,1 0 1 0,3 8 0 0,-7-3 0 31,3 10-50-31,1 5-13 0,3 6 0 0,-3-6 0 16,-1-17 46-16,1-4 4 0,-1-8 1 0,1-12 0 0,-4 0-31 15,0 0-5-15,0 0-2 0,0 0 0 16,0 0 41-16,3-9 8 0,1-6 2 0,-1 9 0 0,-3 6-64 0,0 0 0 0,0 0-9 0,0 0 0 16,0 0 9-16,0 0 12 0,0 0-2 0,0-2-1 15,-3-1 26-15,3 0 5 0,-4-3 0 0,4-6 1 16,-3 6-14-16,-4-9-3 0,7 4-1 0,-4-1 0 16,-3-6-23-16,4 4 0 0,-5-4 0 0,1 0 0 15,0-5-11-15,4-1-6 0,-4 4-2 0,0-10 0 16,0 10 19-16,0-10-10 0,0 7 10 0,3-4-8 15,1 7 8-15,-1-4-13 0,0 7 5 0,1-10 8 16,-1 10-10-16,1-1 10 0,3-3 0 0,0 4-9 16,0-1-18-16,0 6-3 0,0-5-1 0,3 2 0 15,-3 9 31-15,4 0 0 0,-1 0 0 0,1 0 0 0,-4 6 0 0,0 0 0 16,0 0 0-16,0 0 0 0,0 0 0 0,14-5 0 16,0 5 0-16,-14 0 0 0,14-6 0 0,-14 6 0 15,21 0 0-15,-6 0 0 16,-1-6-9-16,-14 6 9 0,17 6-8 0,4-6 8 15,-3-6-8-15,0 6 8 0,3 0-8 0,-3-6 8 16,-1 3-42-16,1 0-3 0,0 3-1 0,-4-3 0 16,-14 3-140-16,17-3-28 0,-3-3-6 0</inkml:trace>
  <inkml:trace contextRef="#ctx0" brushRef="#br0" timeOffset="3398.683">17420 10345 1267 0,'0'0'28'0,"0"0"5"0,0 0 2 0,0 0 1 0,0 0-36 0,0 0 0 0,0 0 0 0,-7 6 0 16,0 0 0-16,-4 0 0 0,4 5 0 0,-3-2 0 16,-4 9 37-16,3-7 1 0,-3 1 0 0,0 3 0 15,0-3 6-15,0-1 2 0,0-5 0 0,-4 0 0 16,4 9-15-16,-4-3-3 0,4 2-1 0,0-5 0 15,3 3-27-15,-3 0 8 0,4-6-8 0,-4 5 0 16,7 4 16-16,-4-3-1 0,4 0-1 0,0 2 0 0,3 1-2 16,-3 0 0-16,7-4 0 0,0 4 0 15,4 0-12-15,-1 0 0 0,1 2 8 0,-1-5-8 0,4 0 0 16,0-1 0-16,1-5 0 0,-1 9 0 0,0-15 0 0,3 6 0 16,-3 0 0-16,4 0 0 0,-1-6 0 0,1 0 0 15,0-6 0-15,-1 0 0 0,1 0 0 16,3-9-16-16,-4 7 1 0,5-4 1 15,2-9 14-15,1-2 0 0,0 2 0 0,-1-8 0 16,1-10 41-16,-4 4 11 0,4-3 3 0,-4-3 0 0,3 0-23 0,-3-1-5 16,0-2-1-16,-3 0 0 0,0 3-12 0,-1-3-2 15,-3 0-1-15,0 3 0 0,0-3-11 0,-3 3 10 16,3 2-10-16,-7-5 10 0,4 3-10 0,-4 9 0 16,-4-6 0-16,0 2 0 0,1 1 0 0,-4 3 0 0,0-1 0 15,0 4 0-15,-4-1 8 0,1 10-8 0,3 2 0 0,-4 4 8 16,4 2-8-16,3 6 10 0,1 0-10 15,3 6 10-15,0 0-10 0,-11 6 0 0,8-6-12 16,-4 9 12-16,3 3-15 0,-3 2 5 16,4 7 1-16,-1-1 0 0,1 1 9 0,-1 5 0 15,0-2 0-15,1 8 0 0,-1-11 0 16,1 8 0-16,-1-5 0 0,4-1 0 0,-3 4 0 16,3-4 0-16,0 4 0 0,0-1 0 15,0 4-26-15,0-1 0 0,-4 0 0 0,4 10 0 0,0-13 26 0,0 9 0 16,0-2 0-16,0-4 0 0,0 3 0 0,4 1 0 0,-4-4 0 0,0 9 0 15,3-2 0-15,-3-4 0 0,4-3 0 0,-1 1 0 16,-3-4 0-16,4 9 0 0,3-2 0 0,-3 2 0 16,3-8 0-16,0 5 0 0,0-9 0 0,3 7 0 15,-3 2 21-15,4-8 10 0,-4-4 1 0,-4-2 1 16,5-6-25-16,-5-1-8 0,4 7 0 0,0-9 0 0,-3-6 0 0,-1 6 0 16,1-9 0-16,-1 0 0 15,-3 0-33-15,4-9-1 0,-4 0 0 0</inkml:trace>
  <inkml:trace contextRef="#ctx0" brushRef="#br0" timeOffset="3970.294">17674 10580 1213 0,'0'0'26'0,"-7"0"6"0,0 0 0 0,0 0 4 0,0 0-36 0,7 0 0 0,0 0 0 0,0 0 0 15,0 0 52-15,0 0 4 0,-4 12 1 0,1-6 0 16,3-6-21-16,-4 6-4 0,4 2 0 0,4 1-1 16,-4 0 1-16,0-9 1 0,3 3 0 0,4 3 0 15,1-6-9-15,-1 3-3 0,3 3 0 0,-3-6 0 16,4 6-7-16,3-6-2 0,0 0 0 0,0 0 0 15,4 0 4-15,-1-6 1 0,1 6 0 16,3-9 0-16,-3-3 11 0,3 0 1 0,-3 6 1 0,3-5 0 16,-4-13-19-16,1 7-11 0,-4 2 12 15,-3-9-12-15,-1 7 0 0,1-4 0 0,-4-2 0 0,-3-1 0 0,-1 3 0 0,1 1 0 16,-4-4 0-16,-4 7 0 16,-3-4 0-16,3 6 0 0,-6 1 0 0,3-4 0 15,-7 6 0-15,3 4 0 0,-3 2 0 0,3 0 0 16,-3 0 0-16,4 6 0 0,-4 9 0 0,0-3 0 15,3 2 0-15,-3 7 0 0,0 3 0 0,3-1-12 16,-3 4 3-16,3 3 1 0,1-7 0 0,3 10 0 16,-4-7 8-16,4-972 0 0,0 1951 0 0,0-975-8 15,4-7 16-15,-1 10 3 0,4-15 1 0,0 8 0 16,4 4 4-16,-1-10 2 0,1 7 0 0,3 0 0 16,3-10-18-16,-3 7-19 0,4-9 4 0,-1 8 1 0,1 1 36 0,0-3 7 15,3-3 2-15,-4 5 0 16,4-5-50-16,1 0-9 0,-1-4-3 0,3-2 0 0,-6 3 43 0,3-6 9 0,0 0 2 15,0-3 0 1,0 0-48-16,0 0-10 0,1 9-1 0,-1-9-1 16,0-9-33-16,0 6-6 0,-4 6-2 0,5-6 0 0,-5-9-47 15,1 6-10-15,-4 4-1 0</inkml:trace>
  <inkml:trace contextRef="#ctx0" brushRef="#br0" timeOffset="4865.198">19699 10351 995 0,'0'0'20'0,"-3"-12"6"0,3 12-26 0,0 0 0 0,0 0 0 0,0 0 0 16,0 0 48-16,0 0 4 0,0 0 0 0,0 0 1 16,-7 6-26-16,-1 0-6 0,5 0-1 0,-1 0 0 15,1 2-12-15,-1 4-8 0,1 6 8 0,-1-7-8 16,4 4 29 0,-3 0 2-16,3 0 0 0,-4 2 0 15,4 7 8-15,4-4 1 0,-4 10 1 0,3-7 0 0,4 10 23 0,-3-7 4 0,-1 3 0 16,1-2 1-16,-1 2-57 0,1-8-12 0,0-1 0 0,-1 7 0 15,1-15 0-15,-4 2 0 0,0 1 0 0,3 0 0 16,-3-9 39-16,0 5 3 0,0-5 1 0,0 0 0 16,0 0-18-16,0-6-3 0,0 0-1 0,0 0 0 15,0 0-68-15,-7-6-13 0,4 0-4 16,-1-5-742-16</inkml:trace>
  <inkml:trace contextRef="#ctx0" brushRef="#br0" timeOffset="5066.128">19671 9980 1044 0,'-25'24'21'0,"15"-9"7"0,3-4-28 0,0-5 0 0,-1 6 0 15,5-6 0 1,-1 3 16-16,4-9-1 0,0 0-1 0,0 0 0 15,0 0-32-15,7-6-6 0,1 0-2 0</inkml:trace>
  <inkml:trace contextRef="#ctx0" brushRef="#br0" timeOffset="5632.038">19914 10430 1414 0,'-10'12'40'0,"3"-3"9"15,-4 2-39-15,4-5-10 0,0 6 0 0,0 6 0 16,0-6 32-16,3 2 4 0,-3 4 0 0,4-6 1 16,-1 2-29-16,1 4-8 0,3-6 0 0,-4 5 0 0,8 1 52 0,-4-3 10 15,0 2 2-15,3-2 0 0,1-3-64 0,-4 5-12 16,3-11-2-16,1 6-1 0,-1-6 15 0,-3-6 8 16,0 0 0-16,0 0-8 0,0 0 13 0,4-6-4 15,-1 0-1-15,-3-6 0 0,4 4-8 0,-1-1 0 16,1-3 0-16,0-3 0 0,-1 4 28 0,1-4 4 0,-4-6 1 15,3 7 0 1,1 2-33-16,-1-6 0 0,1 3 0 0,-1 4 0 16,1-7 0-16,-1-2 0 0,1-1 0 0,-1 0 0 15,1 4 8-15,-1-1-8 0,4 3 0 0,-3 4 0 16,-1-4 13-16,1 0-4 0,0 6-1 0,-1 4 0 16,4-7-8-16,-3 6 10 0,-1 0-10 0,-3 6 10 15,0 0-10-15,7 0 0 0,-7 0 0 0,7 12 0 0,-3-6 0 16,3 0 0-16,0 5 0 0,0 1 0 0,0 9 0 0,0-4 0 15,-3 1 0-15,3 2 0 0,-4 7 0 0,1-4 0 0,3 7 0 0,-4-4 8 16,1 4-8-16,-1-7 0 0,1 4 0 0,-1-1 0 16,1-5 0-16,-1-1 8 0,1 1-8 0,0-6 0 15,-1 5 0-15,1-8 8 0,-1 0-8 0,1-4 0 16,-1-2-90-16,1 3-23 0,3-6-5 0,-4-3-1 16</inkml:trace>
  <inkml:trace contextRef="#ctx0" brushRef="#br0" timeOffset="6128.772">20641 9866 1393 0,'-7'-21'28'0,"0"15"9"0,3-3-29 0,1-2-8 0,-4 2 0 0,0 0 0 32,0 3 33-32,0-6 6 0,-4 1 1 0,0 2 0 15,1-3-13-15,-1 0-3 0,-3-5 0 0,0 2 0 0,0-3-16 0,0 1-8 0,0-7 8 16,0 4-8-16,0 2 12 0,-1 6-4 16,1-5 0-16,4 5 0 0,-1 3 13 0,1 3 3 0,-1-6 0 0,0 6 0 15,4 1 16-15,0 5 3 0,0 0 1 0,0 0 0 16,4 0-20-16,-1 0-3 0,4 0-1 0,-7 5 0 15,0 1-6-15,0 0-2 0,0 0 0 0,0 3 0 16,0 6 7-16,0 11 1 0,-4-5 0 0,4 8 0 16,0 3-20-16,3-2 0 15,-3 5 0-15,4 3 0 0,-1-5 0 16,1 8 0-16,-1 3 0 0,1-3 0 0,3 6 0 0,3 0 0 0,-3 9 0 0,4-6 0 16,-1-3 9-16,1 0-1 0,-1 0-8 0,-3-6 12 15,4 3 8-15,-4 0 0 0,0-5 1 0,0 2 0 16,0 3-7-16,0-12-2 0,0 3 0 0,0 4 0 15,0-7-12-15,-4-3 11 0,1 1-11 0,-4 8 10 16,3-12-10-16,4 4 0 0,-3-7 0 0,-1 4 0 0,4-4 0 0,-3-5 0 16,3-3 0-16,0-4 0 0,0 1-18 0,0-12-6 15,0 0 0-15,0 0-1 16,0 0-153-16,3-6-30 0</inkml:trace>
  <inkml:trace contextRef="#ctx0" brushRef="#br0" timeOffset="6396.347">19974 10592 1337 0,'0'0'28'0,"0"0"6"0,0 0-34 0,0 0 0 0,0 0 0 0,0 0 0 31,7 0 61-31,-3 0 6 0,3-6 1 0,0 6 0 0,0-6-22 0,0 0-4 0,0 3-1 16,4 0 0-16,-4 0-22 0,3 0-5 0,1 0-1 0,0-2 0 16,3 2-13-16,-4 0-8 0,4-3 8 0,0 6-13 15,1-6 13-15,-1 0 0 0,3 0-10 0,-3 6 10 16,4-6 8-16,-4 6 7 0,0 0 1 0,4 0 0 16,0-3-51-1,-4 0-9-15,3-2-3 0</inkml:trace>
  <inkml:trace contextRef="#ctx0" brushRef="#br0" timeOffset="6683.107">20563 10565 1455 0,'0'0'61'16,"0"0"-49"-1,0 0 46-15,0 0 9 0,-7 9 1 0,4 3 1 16,-1 0-22-16,1-1-5 0,-4 7-1 0,3-3 0 0,-3 2-10 0,4 4-3 0,-4-3 0 16,-1-1 0-16,5 4-19 0,-4-6-9 0,3 5 8 15,1-8-8-15,3 0 0 16,-4-4 0-16,4 4 0 0,0-3 0 15,0-9-138-15,0 0-26 0</inkml:trace>
  <inkml:trace contextRef="#ctx0" brushRef="#br0" timeOffset="6851.219">20468 10221 1440 0,'0'0'60'0,"0"0"-48"0,0 0-12 0,0 0 0 16,0 0 15-16,0 6 0 0,-3 6 0 0,3-6 0 16,0 6-15-16,-4-1-15 0,4-2 3 0</inkml:trace>
  <inkml:trace contextRef="#ctx0" brushRef="#br0" timeOffset="7383.297">20768 10454 1105 0,'0'0'24'0,"-4"8"4"0,4-2 2 0,0 0 2 0,0 0-32 0,-3 6 0 15,3-3 0-15,0 5 0 0,-4 1 82 0,4 3 10 0,-3 2 1 0,-1 4 1 16,1-4-22-16,-1 4-5 0,1-1-1 0,-1 1 0 16,1-6-28-16,-1 8-6 0,-3-11 0 0,4 5-1 15,-1 1-31-15,1-6 8 0,3 5-8 0,-4-5 0 16,1-3 0-16,3-1 0 0,0-5 0 0,0 0 0 16,0-6 25-16,0 0 3 0,0-3 0 0,0-6 0 15,0 4 35-15,0-7 7 0,3-6 2 0,-3-2 0 16,4 2-48-16,-1-3-10 0,-3 1-2 0,0-1 0 15,0 1-12 1,4 2 0-16,-4-6 0 0,3 7 0 0,-3-4 9 0,0 9 6 0,0-5 1 0,4-1 0 16,-4 6-16-16,3 1 0 0,-3 2 0 0,4 3 0 15,-1-6-14-15,-3 12-2 0,0 0-1 0,0 0 0 16,0 0-7 0,0 0-2-16,7 6 0 0,0 0 0 0,0 0 6 0,0 0 2 0,1-3 0 0,2 3 0 15,-3-1 18-15,4 4 0 0,-1 6 0 0,4-9 0 16,-3 6 0-16,0-7 0 0,3 4 0 0,-4 6 0 15,1-6 0-15,0 3 0 0,-4-1 0 0,0 7 0 16,-4-6 0-16,1 2 0 0,-1 4 11 0,-3-6-11 16,0 5 18-16,0 4-3 0,-3-3-1 0,-4-4 0 15,3 10-14-15,1-6 0 0,-4-4 0 0,3 4 0 16,0-6-29-16,1 5-9 0,3-5-2 0,3-3 0 16,-3 0-156-16,0-9-32 0</inkml:trace>
  <inkml:trace contextRef="#ctx0" brushRef="#br0" timeOffset="7647.51">21026 10627 1220 0,'3'6'34'0,"-3"0"9"0,4 3-35 0,-4-3-8 0,0-1 0 0,3 1 0 16,-3 6 88-16,4-6 15 0,-4 3 3 0,3 0 1 15,-3-1-66-15,0 10-13 0,0-9-2 0,0 0-1 16,-3 2-13-16,3 4-4 0,0-3 0 0,0 0 0 16,0-6-24-16,0-1-6 0,0 7-1 0</inkml:trace>
  <inkml:trace contextRef="#ctx0" brushRef="#br0" timeOffset="7825.18">20937 10054 1322 0,'0'0'28'0,"-3"15"5"0,-1-4-33 15,4 7 0-15,-3 0 0 0,-1-4 0 16,1 4 0-16,-1 5 0 0,1-11-15 0</inkml:trace>
  <inkml:trace contextRef="#ctx0" brushRef="#br0" timeOffset="8369.138">21350 9833 760 0,'0'0'16'0,"4"12"3"0,-4-12-19 0,3 12 0 0,1-6 0 0,-4 0 0 16,0 2 50-16,3 1 6 15,-3 0 2-15,0 9 0 16,4-7 12-16,-4 7 2 0,0 3 1 0,3 2 0 16,-3 7 7-16,4 2 2 0,-1 0 0 0,1 9 0 0,-4-2-17 0,0 5-3 0,0-6-1 0,0 9 0 15,-4-9-15-15,4 3-3 0,0 3-1 0,0-2 0 16,0-4-28-16,0 0-6 0,7 0 0 15,-7-2-8-15,4-1 9 0,-1-3-9 0,-3-5 0 0,4 2 9 16,0-5-9-16,-4 2 0 0,3-8 0 0,-3-4 0 16,0 10 0-16,4-12 0 0,-4-1 0 0,3 1 0 15,-3-3-22-15,0-9-6 0,0 0-2 16</inkml:trace>
  <inkml:trace contextRef="#ctx0" brushRef="#br0" timeOffset="8663.913">21191 10454 1044 0,'0'0'21'0,"0"0"7"0,4 0-28 15,-1 0 0-15,4 0 0 0,1 0 0 0,-1 0 90 0,0 3 13 0,3-3 2 0,1 5 1 16,-1-5-16-16,1 0-3 0,3 0-1 0,0 0 0 16,-3-5 8-1,3 5 2-15,0-3 0 0,4-3 0 0,-4 3-54 0,3 0-10 0,1 0-3 0,0-6 0 16,-1 6-19-16,1 0-10 0,0-3 10 0,-4 0-10 16,3 6 0-16,1-5-20 0,-4 5 4 0,-3 0 0 15,3-6-130 1,-4 6-26-16,1 6-4 0</inkml:trace>
  <inkml:trace contextRef="#ctx0" brushRef="#br0" timeOffset="8920.263">21738 10586 1337 0,'-3'18'56'16,"-1"-7"-44"-1,1 10 41-15,-1-3 9 0,1 2 2 0,-5-2 0 16,5-1-52-16,-1 1-12 0,1 0 0 0,-4-4 0 16,3 4 15-16,4-6 0 0,-3 2 0 0,-1-2 0 15,4-3 1-15,0 0 0 0,0-9 0 0,0 0 0 0,0 0-26 0,0 0-5 0</inkml:trace>
  <inkml:trace contextRef="#ctx0" brushRef="#br0" timeOffset="9081.536">21572 10077 1520 0,'-7'21'32'0,"4"-9"6"0,-1-1-30 0,1 1-8 0,3 3 0 0,0 3 0 15,0-7 8-15,0 4 1 0,0 3 0 0,3-7 0 16,1 1-9-16,-1-3 0 0,1 3 0 0</inkml:trace>
  <inkml:trace contextRef="#ctx0" brushRef="#br0" timeOffset="9644.441">21904 10462 1288 0,'0'0'54'16,"-4"12"-43"-16,4-6 73 15,4 0 16-15,-4 0 2 0,4 0 1 16,-1 0-22-16,1 0-4 0,-1-1-1 0,1 4 0 0,-1-3-40 0,4 6-8 0,0-3-1 0,-3 2-1 16,3 1 2-16,0 6 0 0,0-12 0 0,0 8 0 15,0 4-28-15,0-6 0 0,0 5 0 0,0-2 0 16,0-3 0-16,0 3 0 0,-3 5 8 0,-1-5-8 16,1 0 0-16,-1-4 0 0,1 10 0 0,-4-15 0 15,3 6 0-15,-3 2 0 0,0-5 0 0,4 0 0 16,-4 3 0-16,0-6 0 0,0-6 0 0,4 5 0 15,-4-5 0-15,0 0 0 0,0 0 0 16,3 6 8-16,1 3-8 0,-1-6 0 0,4 0 0 0,0 0 8 16,-3 0-8-16,-4-3 10 0,7 3-10 0,-4-3 10 15,4 0-10-15,0 0 12 0,-3-3-12 0,3-3 12 16,-3 0 20-16,3 0 4 0,-4-3 0 0,4-2 1 16,-3 5-29-16,-1-9-8 0,4-3 0 0,-3 7 0 15,-1-7 0-15,1 0 0 0,-1 1 0 0,1 2 8 16,-4-8-8-16,4 2 0 0,-1-3 0 0,-3-2 0 15,0 2 0-15,0-5 9 0,-3 3-9 0,3 2 10 16,0 1-10-16,0-4 0 0,3 1 0 0,-3-1 8 0,4 7-8 0,-1-10-9 16,1 10 9-16,-1 2-13 15,4-3 13-15,-3 7 0 0,-1-1 0 0,4-3 0 16,-3 7-27-16,-1-7-2 0,4 9-1 16,0-3 0-16,1 1-48 0,-1-1-10 0,3 6-1 0,-3 3-494 15,7-3-98-15</inkml:trace>
  <inkml:trace contextRef="#ctx0" brushRef="#br0" timeOffset="10205.805">22363 10498 1044 0,'7'12'21'0,"-7"-12"7"0,3 5-28 0,4-2 0 0,-7-3 0 0,7 6 0 16,0-6 56-16,4 0 7 0,-4 0 1 0,0 0 0 0,4 0 32 16,-1 0 6-16,1-6 2 0,-4 3 0 15,3 0-39-15,1 1-7 0,0-1-2 0,3-3 0 0,-4 3-22 0,1-3-5 16,-1-6-1-16,1 6 0 0,0 0 7 0,-4 0 1 15,3-5 0-15,-3 2 0 0,-3-3-36 0,-1 6 0 16,1-6 0-16,-1 1 0 0,1-4 0 0,-4 6 0 16,-4-5 0-16,1 8 0 15,-1-12 0-15,1 9 0 0,-4-3 0 0,0 4 0 0,0-1 0 16,0-3 0-16,0 6 0 0,-1-6 0 16,-2 7 0-16,-1-4 0 0,1 6 0 0,-1-6 0 0,4 9 0 0,-3 0 0 15,-1-3 0-15,0 6 0 0,-3 3 0 0,4-3 0 16,-1 3 0-16,1 0 0 0,-1 5-12 0,0-5-5 15,-3 6-2-15,4 0 0 16,-1 2 31-16,-3 4 7 0,3 0 1 0,4-7 0 0,0 4-10 0,4 3-2 16,-4-7 0-16,3 4 0 0,1 0-8 0,-1 0 0 15,4 2 0-15,-3-2 0 0,6 6 0 0,-3-1 0 0,7 1 0 0,0-1 0 16,0 7 0-16,4-13 0 0,3 13 0 0,-3-7 0 16,3 4 0-16,0-6 0 0,3 2 0 0,-2-2 0 15,-1-1 0-15,3 4-11 0,1-9 3 0,0-3 0 16,-4-1-46-16,3 4-9 15,1 3-1-15,0-9-1 0,-4 0-24 16,0-6-5-16,3 0-1 0,-2 0 0 0,2 0 6 0,-3 0 1 0,0-6 0 16</inkml:trace>
  <inkml:trace contextRef="#ctx0" brushRef="#br0" timeOffset="18283.297">13928 12188 1074 0,'-7'0'30'0,"0"0"8"16,7 0-30-16,-8-3-8 0,-2 3 0 0,10 0 0 16,-4-3 56-16,4 3 11 0,-7 0 1 0,7 0 1 15,0 0-42-15,0 0-9 0,0 0-2 0,0 0 0 16,0 0-4-16,0 0-2 0,0 0 0 0,0 0 0 16,-7 6 2-16,7-6 1 0,-3 3 0 0,-1 9 0 15,4-6 3-15,-3 5 1 0,3 4 0 0,0 0 0 16,0 0-17-16,3 8 8 0,4-2-8 0,-3 8 0 15,3-5 0-15,-4 8 0 0,4 0 0 0,-3-2 0 16,3 2 0-16,4 3 0 0,-4-8 0 0,0-4 0 16,3 1 0-16,-3 2 0 0,0 4 0 0,0-4 0 0,1 9 0 15,-5-5 0-15,4 2 0 0,-3 12 0 0,-1-3 58 0,-3-2 5 16,-3-4 1-16,-1-3 0 0,-3 1-20 0,4-4-4 16,-5-6-1-16,1 10 0 0,-3-19-6 15,-1 10-1-15,1-6 0 0,-1-4 0 0,-3 4-10 16,3-9-2-16,1-3-1 0,-1 2 0 15,4-2-5-15,-3-6-1 0,-1 0 0 0,0 0 0 16,1-6-13-16,-1-2 0 0,1-1 0 0,-1 0 0 0,1-6 0 16,-1 1 0-16,0-1 0 0,1-3 0 15,-1 4 0-15,-3-1-8 0,7-3 8 0,-4 1 0 0,1 2-14 0,3-3 4 0,0 1 1 0,-4 2 0 16,4-3-7-16,4 1-2 0,-5-4 0 0,1 6 0 31,4 1-14-31,-1-7-2 0,1 3-1 0,-1 7 0 0,4-13-47 0,0 10-10 0,0-7-1 16</inkml:trace>
  <inkml:trace contextRef="#ctx0" brushRef="#br0" timeOffset="18664.067">13480 12079 850 0,'0'0'17'0,"0"0"6"0,0 0-23 15,0 0 0-15,0 0 0 0,0 0 0 16,0 0 56-16,0 0 6 0,0 0 2 0,3 0 0 0,4 0 0 0,-3 0 0 16,3 0 0-16,3 6 0 0,-3 0-24 0,8-6-5 15,-1 6-1-15,0 0 0 0,0 0-15 0,-4-3-3 16,5 3-1-16,2 2 0 0,-3 1-3 0,0-3 0 0,1 0 0 0,-1 0 0 15,0 0-4-15,0 0 0 0,-4 0-8 0,5 2 12 16,-1-2-12-16,-4 0 0 0,4 0 8 0,1 0-8 16,-1 0 0-16,-4 0 0 0,4 5 8 0,0-5-8 15,1 3 0-15,2 0 0 0,1 0 0 16,-4 8 0-16,4-11-25 16,-4 6-2-16,3-3 0 0,4 3 0 0,1-1-39 15,-5 1-8-15,4-6-2 0,4-6 0 16,-4 6-19-16,4-6-4 0</inkml:trace>
  <inkml:trace contextRef="#ctx0" brushRef="#br0" timeOffset="18918.982">14259 12235 782 0,'-3'9'33'16,"3"-3"-33"-1,0 3 62-15,0-3 6 0,0 5 0 0,0-5 1 0,3 6 7 16,1-3 0-16,-4 3 1 0,3 5 0 0,1 1-61 0,-1-6-16 0,1 8 0 0,3-2 0 16,-3 8 0-16,-1 4 9 0,4-1-9 0,-3 3 8 15,3-8-19-15,-4 2-4 0,1-2-1 0</inkml:trace>
  <inkml:trace contextRef="#ctx0" brushRef="#br0" timeOffset="19575.098">14887 12997 1227 0,'-3'-3'27'0,"-1"-3"5"0,1-3 2 0,-4 0 1 0,3 0-35 16,1 3 0-16,-5-5 0 0,1 2 0 0,4 6 65 15,-4-6 7-15,3 6 0 0,-3-3 1 16,0 3-5-16,0 0-2 0,0 3 0 0,0 0 0 0,4 0-53 0,-5 0-13 0,8 0 0 16,-7 3 0-16,-3 3 0 0,3 0 0 15,0 6 0-15,0-3 0 0,0 8 0 0,0-8 0 0,-1 9 0 0,1-4 0 16,0 1 0-16,4 0 0 0,-1 0 0 0,-3-4 0 15,4 4 24-15,3-3 1 0,-4-6 1 16,4 0 0-16,0-6-18 0,0 0-8 0,0 0 8 0,0 0-8 16,4 2 14-16,-4-2-2 0,7 3-1 15,0 0 0-15,0 0-11 0,0-3 12 0,0 0-12 0,4 0 12 16,-1 0-12-16,-3-3 0 0,4 3 0 0,-4-3 8 16,3 0-8-16,-2 1 0 0,2-4 0 0,-3 6 0 15,0-6-28-15,0 0 0 16,-3-9-1-16,3 6 0 15,-4 1 1-15,1-1 1 0,-1 0 0 0,1-3 0 0,-4 0 15 0,3 4 4 0,-3-1 0 0,0 3 0 16,0-3 8-16,0 9 8 0,0 0-8 0,0 0 11 0,0 0 18 16,0 0 4-16,0 0 1 0,0 0 0 0,0 0-14 15,0 0-4-15,-3 9 0 0,-1 0 0 16,4-3-16-16,-3 8 0 0,3-8 0 0,0 6 0 16,3-3 10-16,-3 0-2 0,4-1 0 0,-1 1 0 0,1 6-8 0,0-3 0 15,3-6 0-15,0 5 0 0,-4 4 0 0,4-3 0 16,-3 0-12-16,3-4 12 15,0 7-40-15,0-6-1 0,0 0 0 0,0-1 0 16,4 4-128-16,-4-6-26 0,14 0-5 0,-7-3 0 0</inkml:trace>
  <inkml:trace contextRef="#ctx0" brushRef="#br0" timeOffset="19918.707">15088 13011 1036 0,'0'0'23'0,"0"0"5"0,0 0 0 0,0 0 1 0,0 0-29 0,0 0 0 0,0 0 0 0,0 0 0 0,4 6 0 0,-1 6 0 15,1-9 0-15,-1 6 0 0,-3-3 57 0,4 2 6 16,-1 1 1-16,-3 6 0 0,4-3-52 0,0-4-12 16,-4 7 0-16,3 3 0 0,-3-9 0 0,4 2 11 15,-1-2-11-15,1 0-373 16,-1-3-81-16</inkml:trace>
  <inkml:trace contextRef="#ctx0" brushRef="#br0" timeOffset="20088.338">15067 12564 806 0,'0'0'17'0,"-3"6"4"0,-4 3 1 0,3-3 2 0,4-6-24 0</inkml:trace>
  <inkml:trace contextRef="#ctx0" brushRef="#br0" timeOffset="20792.832">15727 12923 1051 0,'-14'9'21'0,"14"-9"7"0,-7 3-28 0,7-3 0 0,-7 0 0 0,0 3 0 15,7-3 69-15,0 0 8 0,0 0 2 0,0 0 0 16,0 0-36-16,-4-3-7 0,4 3-2 0,0 0 0 16,-4 0-9-16,4 0-1 0,0 0-1 0,0 0 0 15,0 0-11-15,0 0-3 0,0 0 0 0,0 6 0 16,0-6-9-16,4 9 0 0,0-9-12 0,3 5 12 15,0 1 0-15,0 0 0 0,3-6 0 0,-3 0 0 16,4 3 0-16,0-3 0 0,-1 3 0 0,-3-6 0 16,0 3 19-16,4-3 11 0,-4 3 2 0,0-6 1 15,4 6-1-15,-4-6-1 0,3 6 0 0,-3-5 0 16,4 5-31-16,-4 0 0 0,0-6 0 0,3 6 0 16,-2-3 0-16,-1 0 0 0,3 0 0 0,-3 0 0 15,0-6 0-15,0 3-13 0,-3 0 1 0,3 0 0 16,-7 6-179-16,3-5-35 0,-3 5-7 0</inkml:trace>
  <inkml:trace contextRef="#ctx0" brushRef="#br0" timeOffset="21397.811">15815 12756 854 0,'-11'-12'17'0,"8"3"6"0,-1 3-23 0,1 0 0 0,-1-3 0 0,1 3 0 16,3 1 54-16,-4-1 6 0,1-3 2 0,-1 3 0 16,4 6 10-16,-3-6 3 0,3 6 0 0,0 0 0 15,-4-3-19-15,4 3-4 0,-3-6-1 0,3 6 0 16,0 0-4-16,0 0-1 0,0 0 0 0,0 0 0 15,0 0-11-15,-7 6-3 0,3-3 0 0,1 6 0 16,-1-3-32-16,4 6-11 0,0-1 0 0,0-5 0 16,0 6 41-16,4 3 8 0,-1-4 2 0,1 7 0 15,-1 0-30-15,4-4-10 0,0 4 0 0,0 6 9 16,4-4-1-16,-4 10-8 0,7-7 12 0,-3 4-4 16,-1-4 0-16,-3 1 0 0,4-4 0 0,-4 4 0 15,3-10-8-15,-2 4 12 0,-5-6-12 0,4-3 12 0,-3-1-12 16,-4 1 0-16,3 0 0 0,-3-3 0 0,0-6 0 0,0 0 0 15,0 0 0-15,0 0 0 0,0 0 0 0,0 0 0 16,0 0 0-16,-7-6 0 0,0-3 0 16,0 0 0-16,3-2 0 0,-3-1 0 15,4-3 0-15,-1 1 0 0,1-4 0 0,-1 3 0 16,4-5 0-16,0 2 0 0,0 0 0 0,0-2 0 16,0-1 0-16,4 6 0 0,-4-2 0 0,3-7 0 0,1 7 0 0,-1-4 0 0,1 3 0 15,-1 1 0-15,5-4 32 0,-5 1 5 0,1-1 1 0,3 6 0 16,-4-8-30-16,1 8-8 0,3 0 0 0,-4 1 0 15,1-4 0-15,-1 6 0 0,-3 1 0 0,4 2 0 16,-1-3 0-16,1 6 0 0,-1-3 0 0,1 3 0 16,-1 1-16-16,1 2-7 0,0-6-1 0,3 3-1 15,-4 0-26-15,4 0-5 0,4 0 0 16,-4 0-1-16,3-2-25 0,5-4-5 0,-5 0-1 0,1 6 0 16,3 0-81-16,-4 0-17 0</inkml:trace>
  <inkml:trace contextRef="#ctx0" brushRef="#br0" timeOffset="21858.718">16083 12735 1402 0,'0'0'29'0,"0"0"7"0,0 0-36 15,0 0 0-15,0 0 0 0,0 0 0 0,0 0 61 0,0 0 6 16,0 0 1-16,-3 9 0 16,-1-3-16-16,4 0-2 0,0 2-1 0,0-2 0 0,4 0-29 0,-1 3-5 0,1 0-2 0,3-3 0 15,-4 2-13-15,4-2 9 0,0 0-9 0,0 0 8 16,4 0-8-16,-4-6 0 0,4 0 9 0,-1-6-9 16,-3 6 14-16,4-12-2 0,-1 4 0 0,1-4 0 15,-4-6 7-15,4-2 1 0,-1-4 0 0,-3 6 0 31,4-8-8-31,-4 5 0 0,0-5-1 0,-3 5 0 0,-4-2-11 0,0 5 0 0,0 0-10 16,0 1 10 0,-4 2-33-16,0 9-1 0,1-8 0 0,-1 2 0 15,-3 6-6-15,4 3-2 0,3 3 0 0,-7 0 0 0,0 6 6 0,0 3 0 0,-4 11 1 16,4-5 0-16,0 8 19 0,-4 7 4 0,4-7 1 0,-3 10 0 16,-1-4 27-16,1 3 6 0,3-2 1 0,-4 8 0 15,4-6 9-15,0 4 3 0,3-10 0 0,1 9 0 16,3-5 31-16,0-4 6 0,3 1 2 0,1-4 0 15,-1 1-42-15,1-7-9 0,3-2-2 0,0 9 0 16,0-16-10-16,0 7-3 0,4-3 0 0,-1 3 0 16,1-9-8-16,-1-6 0 0,5 0 0 0,-5 0 0 15,8-6-75-15,-4 0-17 0,4 0-3 0</inkml:trace>
  <inkml:trace contextRef="#ctx0" brushRef="#br0" timeOffset="22278.411">16545 12597 1281 0,'-7'6'28'0,"0"0"5"0,0 2 2 0,-3 1 2 0,2 6-29 0,1-3-8 0,4-4 0 0,-4 4 0 16,3 3 49-16,1 5 9 0,-1-8 2 15,4 3 0-15,0 6-20 0,0-7-3 0,0 7-1 0,4-4 0 16,-1 1-6-16,-3 3-2 0,4-4 0 0,3-2 0 15,-4 6-28-15,1-13 0 0,-1 4-8 0,1 0 8 16,0-6 0-16,-4-6 20 0,0 0-2 0,0 0-1 16,0 0 27-16,0 0 4 0,0 0 2 0,0 0 0 15,3-6-14-15,-3-9-4 0,0 3 0 0,0 1 0 16,0-10-22-16,0 3-10 0,0 1 8 0,0-4-8 16,0 4 0-16,0-1 0 0,4 0 0 0,-4 4 0 15,0-4-10-15,0 9 10 16,3 0 0-16,-3 3-9 0,0 1 9 0,0 5 0 0,0 0-9 0,0 0 9 15,0 0-12-15,0 0 1 0,7 5 1 0,4 7 0 16,-4 0-2-16,0 6-1 0,0-4 0 0,0 4 0 16,0 6 13-16,0-4-9 0,0 4 9 0,0-4-8 15,0 10 8-15,0-10 0 0,0 4 0 0,-3-1-8 16,3-2 8-16,0 2 0 0,0-2 0 0,-3-6 0 16,-1-1 0-16,4 4 0 0,-7-6 0 0,4-4 0 15,-1 1-79-15,-3 3-20 0,4-3-4 0</inkml:trace>
  <inkml:trace contextRef="#ctx0" brushRef="#br0" timeOffset="22635.496">16817 12782 1591 0,'0'0'35'0,"-4"9"7"0,1 0 2 0,-1-1 0 0,1 1-35 0,-1 6-9 0,1 0 0 0,3-1 0 16,0 1 32-16,-4 3 5 0,4-1 1 16,0 7 0-16,4-4 18 0,-1-8 3 0,1 0 1 0,-1 0 0 15,1-1-45-15,3 4-15 0,0 0 9 0,0-3-9 16,-3-1 0-16,6 7 0 0,1-6 0 0,-1 0 0 16,1-4 0-16,-1 1 0 0,1 3 0 0,-4-6 0 15,4-3 32-15,-4-3 2 0,3 0 0 0,1 0 0 0,-1-3-14 16,-2 0-4-16,2-6 0 0,1-6 0 15,-4 7-3-15,3-4-1 0,-3 0 0 16,-3-6 0-16,3 4-3 0,-3 2-1 0,3-6 0 0,-4 4 0 0,-3-10-8 16,4 6 8-16,-1-5-8 0,1-1 8 0,-4 10-8 0,3-10 0 15,-3 7 0-15,-3-4 8 16,3 3-8-16,-4 1 0 0,4-4 0 0,-3 3 0 16,3 4-81-16,0-4-19 0,-4 6-3 0</inkml:trace>
  <inkml:trace contextRef="#ctx0" brushRef="#br0" timeOffset="23582.046">18486 12720 1267 0,'0'0'28'0,"0"0"5"0,0-6 2 0,-4-5 1 0,4 5-36 15,0-6 0-15,-4 3 0 0,1 3 0 0,-1-3 0 0,-3 1 0 0,4-4 0 0,-4 0 0 16,0 3 58-16,0 0 5 0,0 7 1 16,-4-4 0-16,0 0-52 15,-6 6-12-15,3 0 0 0,-4 0 0 0,4 6 8 16,0 0 0-16,0 2-8 0,0 1 12 15,3 6-12-15,-3 5 0 0,3 4 0 0,-3 5 0 16,0-5 0-16,0 8-8 0,3-2 8 0,-3 2-13 16,7 0 41-16,-3-2 9 0,3-4 2 0,3 4 0 0,1-1 3 0,-1-6 1 0,4 4 0 15,0-9 0-15,0-1-16 0,4 4-3 0,-1-12-1 0,1 2 0 16,3 4-3-16,0-6 0 0,3 3 0 0,1-6 0 16,-1-12-1-16,5-3-1 0,2-3 0 0,-3-9 0 15,4 1 5-15,3-7 1 0,-3-2 0 0,-1-9 0 16,5-3 0-16,2-3 1 0,-6-9 0 0,3 0 0 15,-3-3-25-15,-4 3 0 0,0 0 0 0,-3-6 0 16,-4 9 11-16,3 0-3 0,-6-3-8 0,-4 0 12 16,0 6-12-16,0 3 8 0,0 0-8 0,-4 0 0 15,-3 3 10-15,0 3-10 0,0 2 10 0,0 4-10 16,-4 3 0-16,4 2 8 0,-3 4-8 16,3 5 0-16,0 3 0 0,0 4 0 0,3 5 0 0,-3 0 0 15,3 6 0-15,4 0-8 0,0 0 8 0,-3 6-10 16,3 0-2-16,-4 2 0 0,4 4 0 0,0 6 0 15,4 0 12-15,-4 2-12 0,3 4 12 0,1 2-12 16,3-2 12-16,0 8-10 0,0 0 10 0,4 4-10 0,-4 5 10 16,3 0 0-16,1 6-9 0,0 6 9 0,-1-3 0 0,-3-6 0 15,0 9 0-15,-3 0 0 16,-1 3-10-16,1-3 10 0,-4-4 0 0,-4 7-9 16,1-9 9-16,-1-3 0 0,-3 6 0 0,0-5 0 15,4-7 0-15,-4 3 8 0,-1-12-8 0,5 4 11 0,-1-4 7 0,1-8 2 0,3-4 0 16,3 4 0-16,-3-9-20 0,4-1 10 0,3 1-10 15,-3-6 8-15,3-3-8 0,0 3 0 0,3-3-12 0,-3-3 12 16,4-3-113-16,-4-3-15 16,0-3-4-16</inkml:trace>
  <inkml:trace contextRef="#ctx0" brushRef="#br0" timeOffset="24067.453">18680 12861 1181 0,'0'0'24'0,"-7"0"7"15,7 0-31-15,-8 3 0 0,8-3 0 0,0 0 0 16,-3 6 39-16,3-6 1 0,-4 6 1 0,4-6 0 16,-3 3-11-16,3-3-2 0,0 9-1 0,0 3 0 15,0-7 18-15,0-2 4 0,0 9 1 0,0 0 0 16,3 0 6-16,-3-1 0 0,4 1 1 0,-1 6 0 16,1-3-21-16,0 2-4 0,3-2 0 0,-4 0-1 0,4 2-15 0,-3 4-4 15,3-9 0-15,0 5 0 16,-4-2 1-16,4-3 0 0,0-1 0 0,4 4 0 0,-4-6-13 15,4 0 0-15,-4 0 8 0,3-1-8 16,1-2 8-16,-1-6 0 0,5 0-8 0,-5 0 12 16,1-6-12-16,3 0-8 0,-4-2 8 0,5-4-13 0,-1-9 56 0,-4 7 11 0,4-13 2 15,-3 7 1-15,0-7-34 0,-1 4-7 0,1-4-2 0,-4 1 0 16,0 2-14-16,0-5 8 0,0-1-8 0,-7 1 0 16,3 5 10-16,-3 1-10 0,0-3 10 0,0 2-10 15,-3 6 0-15,-1-2 0 0,1-1 0 0,-1 6 0 16,1-8-16-16,3 8-10 0,0 4-2 15,-4-7 0-15,4 6-32 0,0 3-8 0,0-2 0 0,0-1-525 16,4 6-105-16</inkml:trace>
  <inkml:trace contextRef="#ctx0" brushRef="#br0" timeOffset="25765.61">19883 12758 1143 0,'0'0'48'16,"0"0"-38"-1,0 0 33-15,0 0 6 0,-4 6 2 0,1 6 0 16,3-6-4-16,0-3-1 0,0 6 0 0,0 0 0 16,0-1 24-16,0 7 5 0,0-3 1 0,0 3 0 15,0 2-24-15,0 7-5 0,3-4-1 0,-3 7 0 16,0-7-14-16,0 7-2 0,0-4-1 0,0 1 0 15,0-4-13-15,0 4-4 0,0-12 0 0,0 2 0 16,0-5-12-16,0 0 9 0,0-9-9 0,0 0 8 16,0 0 22-16,0 0 4 0,0 0 1 0,0 0 0 15,0-9-14-15,4-3-2 0,-4 1-1 0,0-1 0 16,3-3-18-16,-3 3 0 0,0-2 8 0,4-1-8 16,-4-3 0-16,3 4 0 0,-3-7-8 0,4 6 8 0,-1 1-13 15,-3-4 3-15,4 3 1 0,-1 7 0 16,-3-13 9-16,4 6-10 0,-1 4 10 0,-3 2-10 0,4-9 10 15,-1 9 0-15,-3 3 0 0,4 1 0 16,-4 5 0-16,0 0-10 0,0 0 10 0,0 0 0 16,0 0-12-16,3 0 12 0,4 2-12 0,1 1 12 0,-1 0-9 0,-4 3 9 0,1 0 0 0,3 6-9 15,0-6 9-15,0-3 0 0,0 3 0 16,3-1-8-16,-3 1 8 0,1 3 0 0,-1-3 0 16,0 9-8-16,0-4 8 0,0 1 0 15,-4 3-9-15,1 3 9 0,-1-7 0 0,1 7 0 0,-4 0 0 0,3-4 0 16,-3 4 0-16,0-9 0 0,0 0 0 0,0-1 0 15,0-8 0-15,0 0 0 0,0 0 0 16,0 0 8-16,0-8 12 0,0-7 3 0,0-6 0 16,4 4 0-16,-1-7-23 0,5 4 0 0,-5-7 0 0,4 9 0 15,4-8 0-15,-4 5 0 0,3 1 0 16,1-1 0-16,-4 4 0 0,4-1 0 16,-4 6 0-16,0 6 0 0,0-2 0 0,0 5 0 0,0 3 0 0,0 3 0 15,0-1 0-15,0 10 0 0,0-6 0 0,0 12 0 16,-3-1-16-16,-1 4-7 0,-3 5-1 0,4 4-1 15,-4-4-11-15,0 4-3 0,3 5 0 0,-3-3 0 16,0-8 39-16,0 2 0 0,0 4 0 0,0-16 0 16,0 7 0-16,0-6 0 0,4-4 0 0,-4-8 0 15,3 3 0-15,-3-6 0 0,0 0 0 0,0 0 0 16,4 9 0-16,3-6 0 0,-4-3 0 0,4 0 0 16,0 0-130-16,1-3-18 0</inkml:trace>
  <inkml:trace contextRef="#ctx0" brushRef="#br0" timeOffset="26287.978">20655 12785 1238 0,'0'0'27'0,"-7"9"5"0,0-3 2 0,-4-3 2 0,4-3-36 0,-3 3 0 0,3-3 0 0,0 2 0 15,7-2 95-15,-7-5 12 0,0-1 2 0,0-6 1 16,-1 9-16-16,1-3-3 0,0 0-1 0,0 0 0 16,0 0-21-16,0 4-4 0,0-4-1 0,0 6 0 15,0 0-20-15,0 3-5 0,0 0-1 0,-4 5 0 16,8 4-38-16,-4 9 0 0,0-1 0 0,0 7 0 16,3-7 0-16,-3 10 0 0,4-4 0 0,-5 4 0 15,5-1 0-15,-1-6-8 0,1 4 8 0,-1-4 0 16,4 4 0-16,0-9 0 15,0 5 0-15,0-8 0 0,7 2 0 0,0-8-10 0,1 3 10 0,-1-6 0 16,-7-6-30-16,10 6 1 0,4-6 0 0,-3-3 0 16,-1-3 41-16,1 0 9 0,0-6 2 0,-1 6 0 15,1-11-37-15,-1 2-7 0,-3-6-2 0,0 1 0 16,1-7 23-16,-5 4 0 0,4-9 0 0,-3 2 0 16,-1 4-8-16,-3-4 8 0,4 7-10 0,-8-1 10 0,4 4-12 15,0 2 3-15,-3-2 1 0,-1 5 0 0,4 0 8 16,-3 3 0-16,-1 6 8 0,1 4-8 15,3 2 9-15,0 0-9 0,-4 8 12 0,0-2-12 0,4 6 0 0,0 9 0 0,0-4 0 0,0 7-12 16,0-4 12-16,0 4-9 0,0-7 9 16,0 4-8-16,4 3 8 0,-4-7 0 15,7 7 0-15,-3-4 0 0,-1 1 11 0,4-3-3 0,-3-4 0 0,3 7 0 16,0-9-8-16,0-1 0 0,0 1 9 0,0 0-9 16,-3 3 0-16,3-10 0 0,0 4 0 0,0 0 0 31,0-6-104-31,-4 0-26 0,-3-3-5 0</inkml:trace>
  <inkml:trace contextRef="#ctx0" brushRef="#br0" timeOffset="27295.753">20997 12844 1011 0,'-17'6'28'0,"10"-6"8"0,-4-3-36 15,0 3 0-15,4 0 0 0,-3-3 0 0,-1 3 52 0,4-6 3 16,0 6 1-16,7 0 0 0,0 0-17 15,0 0-3-15,0 0-1 0,0 0 0 16,0 0-4-16,0 0-1 0,0 0 0 0,0 0 0 0,0 0-7 0,-3 6-2 16,-1 5 0-16,4-2 0 0,4 0 0 0,-4 6 0 0,3-3 0 0,-3 5 0 15,4 1-3-15,-4 2-1 16,3-2 0-16,1 6 0 0,-1-4 0 0,-3-5 0 0,0-3 0 16,0-6 0-16,0-1 15 0,0-5 2 0,0 0 1 0,0 0 0 15,0 0 31-15,0-8 6 0,0-4 2 0,-3-6 0 16,3 1-54-16,0-1-12 0,-4-3-8 0,4 4 12 15,0-1-12-15,-3 0 0 0,3 4 9 0,-4-10-9 16,8 9 0-16,-4 4 0 0,0-1 0 0,0-3 0 16,0 6 0-16,0 4 0 0,0-1 0 0,3 0 0 15,-3-3 0-15,0 3 0 0,0 0 0 0,4 6 0 16,-4 0 0-16,0 0 0 0,0 0-9 0,0 0 9 16,0 0 0-16,0 0-9 0,0 0 9 0,0 0 0 0,0 0 0 15,0 0 0-15,0 0 0 0,0 0 0 0,14 0 0 0,-14 0 0 16,10 6 0-16,5-6 9 15,-15 0-1-15,10 6 0 0,4-6 0 0,-14 0 0 16,11 12-8-16,3-6 12 0,-4 2-12 0,1 1 12 16,-4 0-1-16,0 9 0 0,-3-4 0 0,-1 4 0 15,1 6-11-15,-4-10 0 0,3 10 0 0,-3-1 0 16,4-5 0-16,-4 3 0 0,0-4 0 0,0 7 0 0,0-7 0 0,0 4 0 16,3-9 0-16,1 2 0 0,-1-5 0 0,4 3 0 15,1-3 9-15,2 3-9 16,1-7-114-16,-1 4-27 0,4-3-6 0,1-3-682 0</inkml:trace>
  <inkml:trace contextRef="#ctx0" brushRef="#br0" timeOffset="28003.292">21435 12911 1321 0,'0'0'28'0,"-4"-6"7"0,4-5 1 0,-3 5 2 0,-1-9-30 0,1 6-8 0,-1-2 0 0,1 2 0 16,-1-3 71-16,1 6 13 0,-4-3 2 0,-1 3 1 15,5 3-35-15,-8 1-6 0,4-1-2 0,0 0 0 16,0 3-24-16,0 0-6 0,0 3-1 0,0 0 0 0,0 2-5 0,0 4 0 15,0 3-8-15,0 0 12 0,0 5-12 0,3 1 8 16,1 3-8-16,-1-7 0 0,4 7 13 0,4-1-3 16,-4-8-1-16,3 3 0 0,1 0 20 0,3-1 4 15,0 4 1-15,0-9 0 0,0 0-2 16,4-1-1-16,-1 1 0 0,1 6 0 0,-1-9-16 0,1 3-3 16,-1-4-1-16,1 4 0 15,-4-6-11-15,4 0 0 0,-1-3 0 0,-3-3 8 16,4 0-8-16,-4-6 0 0,4 1 0 0,-4 2 0 15,0-15 0-15,0 7 0 0,-4-4 0 0,1-3 0 16,-1 1-8-16,1-1-4 0,-1 6-1 0,-3-5 0 16,0 5 13-16,-3 0-12 0,3 10 12 0,-4-7-12 15,4 3 12-15,-3 3 0 0,3 6 12 0,0 0-12 16,-4 6 16-16,1 3-4 0,-1 3-1 0,1 2 0 0,3 4-11 16,-4 5 0-16,1-5 0 0,-1 9 0 0,4 2 0 0,0 0 0 0,4 4 0 15,-4 5 0-15,7 0-9 0,-4-3 9 0,4 4 0 16,0 5 0-16,0 3 0 0,0-6 0 0,0 3 0 0,0 6 0 15,1-6 0-15,-5-3 0 0,1 3 0 0,-1 0 0 16,1-8-10-16,-1 5 10 0,1 0-8 0,-1-6 8 16,-3 3-20-16,0-8 2 0,0 2 0 0,-3 1 0 15,3-4-14-15,0 0-2 16,0 4-1-16,0-10 0 0,-4 4 22 0,4-4 4 16,0 4 1-16,-3-16 0 0,3 1-12 0,0-12-3 15,0 0 0-15,-4 0 0 0,-3 0 13 0,4 0 10 0,-8 0-13 0,4 0 5 0,-4 0 8 16,1 0 14-16,-1-6-3 0,-3 6-1 0,3-9 22 15,-3 1 5-15,0-1 1 0,0-3 0 0,-3 0 6 16,2 1 2-16,-6-10 0 0,4 6 0 16,-1 1-16-16,-3-13-3 0,7 4-1 0,-4-1 0 15,4-5-42-15,-4 2-8 0,8-8-1 0,-1 8-1 16,4-5-178-16,0 3-35 0,0-39-7 0,0 18-2 0</inkml:trace>
  <inkml:trace contextRef="#ctx0" brushRef="#br0" timeOffset="28522.415">21597 12935 1267 0,'0'0'28'0,"0"0"5"0,0 0 2 0,0 0 1 0,4 9-36 0,-4-3 0 0,3 5 0 0,4-5 0 16,-3 0 87-16,3 3 10 0,0 0 3 0,3-3 0 16,1-1-58-16,0 4-11 0,-1-3-3 0,-3 6 0 15,7-9-28-15,-3 0 0 0,-1 0 0 0,5-3 0 16,-5 0 0-16,4-3 0 0,0 0 0 0,-3 0 0 15,0-15 0-15,-1 7 0 0,1-4 0 0,-4-3 0 0,-4 1 12 16,1 5-4-16,-1-6-8 0,-3 6 12 16,0-2-4-16,-3-4-8 0,-1 3 11 0,1 1-11 15,-4-1 23-15,0 0-3 0,0 4 0 0,-4 2 0 16,0-3-8-16,1 3-1 0,-4 3-1 0,3 0 0 16,1 0-10-16,-1 6-11 0,0 0 3 0,1 6 0 15,-1 0-22-15,-3 6-4 0,4 0-1 0,-1 5 0 16,0 4 35-16,-3 0 0 0,4-1 0 0,-1 7 0 0,4-4 0 0,-4 9 0 15,4-2 0-15,-3 2 0 0,3-5 0 0,3 2 0 16,1-3 0-16,-1 1 0 0,4-6 0 0,4-1 8 16,-4-2 0-16,3-7 1 0,4 7 14 0,4-9 2 15,-1 0 1-15,5 0 0 0,2 2 0 0,4 1 0 16,1-6 0-16,2-6 0 16,1 6-26-16,3-6 0 0,0-6 0 0,1 6 0 15,2-6-110-15,-6-6-24 0,3 6-5 0</inkml:trace>
  <inkml:trace contextRef="#ctx0" brushRef="#br0" timeOffset="28957.772">22070 12688 1342 0,'-4'15'29'0,"1"-10"7"0,3 7 0 0,-7-6 3 15,7 6-31-15,-4 3-8 0,1 2 0 0,3-5 0 16,-4 9 105-16,4-4 20 0,-3 7 4 0,3-7 1 16,0 10-71-16,0-10-15 0,0 1-2 0,0 9-1 0,7-4 3 0,-4 1 1 15,1 2 0-15,-1-2 0 16,4-4-21-16,0 4-4 0,0-10 0 0,0 1-1 0,0-3-19 0,1 3 0 16,-5-10 0-16,4 1 0 0,-3 6 0 0,-4-12 0 15,0 0 0-15,0 0 0 0,0 0 0 0,0 0 0 16,-4-3 0-16,4-3 0 0,0 3 0 0,-3-3 0 15,3 1 0-15,-4-7 0 0,1 3-10 0,-5-6-6 16,5 3 0-16,-4 4-1 0,3-4 7 0,1-6 2 0,-4 1 0 16,0-4 0-1,3-2 26-15,1-4 6 0,-4 4 0 0,3-4 1 0,-3 4-25 0,3-13 0 16,-3 4 0-16,0 3 0 0,7 2 0 0,-3 1 0 16,6-1 0-16,-3 7 0 0,0-4 0 15,0 6 0-15,4-2 0 0,-1 5 0 16,1 0 0-16,-1 1 0 0,5 2 0 0,-1-6 0 15,3 7 0-15,1-7 0 0,3 3 0 0,-4 4 0 16,8-1 0-16,0 0 0 0,-1 3 0 0,5 3-11 16,-1 0-57-16,3-5-12 0,1 5-3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8-24T15:55:09.6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5846 11103 1579 0,'0'0'32'0,"0"0"10"0,0 0-34 0,-11-6-8 0,11 6 0 0,-11-5 0 16,11 5 53-16,-10-6 9 0,3 6 2 0,7 0 0 16,-11-6 0-16,11 6 0 0,-7-3 0 0,7 3 0 15,-7 0-11-15,-4 0-1 0,1 0-1 0,3 0 0 16,0 3-31-16,-4-3-5 0,4 6-2 0,0-6 0 15,-4 6-2-15,1-6-1 0,3 11 0 0,-4-8 0 16,1 3-10-16,3 3 10 0,-7 0-10 0,-1 0 10 16,5 5-10-16,-1-2 0 0,1-3 0 0,3 0 0 15,-4 2 8-15,4-5 5 0,0 3 2 0,3-3 0 16,-3 0 6-16,4 0 2 0,3-6 0 0,-7 6 0 16,7-6-3-16,-4 6 0 0,4-6 0 0,0 0 0 15,0 0 0-15,0 0 0 0,0 0 0 0,0 0 0 0,0 0-9 0,0 0-3 16,0 0 0-16,0 0 0 0,0 0-8 0,0 0 0 0,0 0 0 15,0 0 0-15,0 0 0 0,0 0 0 0,4 5 0 0,-1 1 0 16,4 0 0-16,-3 0 0 16,3-3-8-16,0 3 8 0,4 0 0 0,-4 6-11 15,3-7 11-15,1 4-8 0,-4-3 8 16,3 3-13-16,5-3 5 0,-8 9 8 16,0-10-9-16,0 7 9 0,0-3 0 0,0 0 0 15,0 3 0-15,0-4 0 0,0 4 0 0,-4-6 0 0,1 0-21 0,0 6 2 0,-1-6 1 0,-3-6 0 16,4 8 18-16,-4-8 0 0,3 6 0 0,-3-6 0 15,0 12 12-15,4-6 7 0,-4 6 1 0,0-4 0 16,0-2-32-16,-4 6-7 0,4 0-1 0,-3 0 0 16,3-1 20-16,-4 4 0 0,1 0 0 0,-1 5 0 15,-3-8 15-15,0 9 6 0,3-4 2 0,-3 1 0 16,0 0-37-16,-3-4-7 0,3-2-2 0,-4 6 0 16,0-12 38-16,-3-1 7 0,4-2 2 0,-1 3 0 15,1-3 12-15,-5 0 4 0,1-3 0 0,0 0 0 16,0 0-40-16,4-3-18 0,-12 0 2 0,5 0 0 15,3 0 25-15,0-2 6 0,-1 2 1 0,1-3 0 16,4 6-16-16,3-6 0 0,3 0 0 0,-3-3 0 16,4 3-171-16,-1 0-37 15,4-2-7-15</inkml:trace>
  <inkml:trace contextRef="#ctx0" brushRef="#br0" timeOffset="595.787">5856 11344 1337 0,'-7'0'56'0,"0"-5"-44"15,0-1 46-15,0 0 10 0,0 0 1 0,0 6 1 16,7 0-10-16,-7-3-1 0,0 0-1 0,7 3 0 16,-7-3 5-16,3 0 1 0,4 3 0 0,-7-3 0 15,7 3-32-15,0 0-5 0,0 0-2 0,-7-3 0 16,7 3-5-16,0 0-2 0,0 0 0 0,0 0 0 15,0 0-10-15,-4 9-8 0,-3-3 12 0,7 9-12 16,-3-4 8-16,3 1-8 0,3 6 0 0,-3 2 0 16,7 4 16-16,-7-4-4 0,4 10-1 0,-1-7 0 15,-3-2-11-15,4 8 0 0,0-14 0 0,-1 9 8 16,1-7 32-16,-1 1 7 0,1 0 1 0,3-4 0 16,-4 4-26-16,4-9-5 0,0-1-1 0,0 1 0 15,4 3-16-15,-4 0 0 0,4-6 0 0,-4 0 0 0,3-6 0 16,4 5 0-16,1-2 0 0,-5 0 0 15,4 0 18-15,0-3 0 0,0 0 0 0,1-6 0 0,-1 1-18 16,0-4 0-16,0-9 8 0,3 6-8 0,-9 1-12 16,6-1-7-16,-4-3-1 0,1 3 0 15,-1-2 68-15,1-4 12 0,-4 6 4 0,-3-5 0 16,3-4-52-16,-4 3-12 0,1 1 0 0,-4-4 0 16,3 6-20-16,1-5-8 0,-4-1 0 0,0 7-1 15,0-7 20-15,-4 3 9 0,4 4-8 0,-3-4 8 0,-4 6-21 0,3 1 1 0,-3-1 0 16,0 0 0-1,3 0-32-15,-3 3-7 0,0-8-1 0,4 2 0 16,3 15-193-16,0 0-39 0</inkml:trace>
  <inkml:trace contextRef="#ctx0" brushRef="#br0" timeOffset="990.239">6389 11303 1314 0,'3'-6'37'0,"-3"6"8"0,0 0-36 15,0 0-9-15,0 0 0 0,0 0 0 16,0 0 53-16,0 0 9 0,0 0 2 0,0 0 0 16,-3 9 0-16,-1 3 0 0,-3-3 0 0,4 8 0 0,-1-5 0 0,1 3 0 0,-1 0 0 15,1 5 0-15,3 1-11 0,-4-4-1 16,4 7-1-16,-3-1 0 0,3-2-31 0,3 3-5 0,-3-4-2 16,4 4 0-16,-1-13 7 0,1 4 2 0,3 0 0 0,-4-3 0 15,1 2-35-15,-1-8-7 0,1 6-2 16,-4-12 0-16,0 0 48 0,0 0 10 15,0 0 1-15,0 6 1 16,0-6-38-16,0 0 0 0,0 0 0 0,0 0 0 0,0 0-85 0,0 0-22 16,0 0-4-16</inkml:trace>
  <inkml:trace contextRef="#ctx0" brushRef="#br0" timeOffset="1231.898">6311 10992 823 0,'0'0'16'0,"0"0"7"0,0 0-23 16,0 0 0-16</inkml:trace>
  <inkml:trace contextRef="#ctx0" brushRef="#br0" timeOffset="2010.303">6932 11086 1552 0,'0'0'44'0,"-7"0"10"15,7 0-43-15,0 0-11 0,-7 0 0 0,0 0 0 16,7 0 53-16,-4 6 9 0,4-6 2 0,-7 5 0 16,0 1 31-16,4 6 6 0,-1 0 2 0,-3-3 0 15,4 2-52-15,-1 1-11 0,1-6-1 0,3-6-1 16,-4 6-38-16,-3-3-13 0,7-3 0 0,-7 6 0 15,0 0 33-15,-4 2 8 0,4-2 0 0,-3-3 1 16,-1 3 5-16,0-12 1 0,1 3 0 0,-8 0 0 16,8 0-35-16,-4 1 0 0,-1 2-15 0,1 0 5 0,4 0 10 15,-1 2 0-15,4 1 0 0,0 0 0 0,0 6 0 16,0-9 0-16,3 6 0 0,1 0 0 0,-1 0 0 0,1 0 0 16,3 5 0-16,-7-5 8 0,7 3-8 0,-4-3 0 0,4-6 0 15,0 6 0-15,4 6 0 0,-4-1 0 16,0 4 0-16,7-3 0 0,-4 0 0 0,1-6 0 15,-1-1 0-15,1-5 0 0,-4 0 0 0,7 0 0 0,0 0 0 16,-7 0 0-16,7 6 0 0,0-6 8 16,-3 6-8-16,3-3 0 15,-7-3 0-15,10 0 0 0,-3-3 0 0,4 3 0 0,-4 3 0 0,0 3 0 0,0 3 0 0,0 3 0 16,-3-4 0-16,6-2 0 0,-3 0 0 0,-3 6 0 16,-4-12 0-16,7 0 0 0,-7 0 0 0,7 9 0 15,0-6 0-15,-7-3 9 0,11 3-9 0,-4 2 0 16,0 13 0-16,-4 0 0 0,4 5 0 0,-3 4 0 15,-1-10 0-15,1-5 0 0,-1 3 0 0,1-3 0 16,0-7 0-16,-4-5 0 0,7 6 0 0,-7-6 0 16,7 6 0-16,-4 3 0 0,1 3 0 0,-1-3 0 15,-3-9 0-15,0 0 0 0,0 0 0 0,0 0 0 16,0 0 0-16,0 6 0 0,0-6 0 0,-7 8 0 16,4-2 0-16,-1 0 0 0,-3 0 0 0,0 0 0 15,0 0 0-15,-4-3 0 0,1 3 0 0,-1-6 0 16,1 2 0-16,-1-2 0 0,0 0 0 0,4 0 0 15,-10 0 39-15,3 0 1 0,-4-2 0 0,4-4 0 0,-4 3-28 16,8 3-4-16,-1-6-8 0,-3 6 11 0,10-6-22 16,-6 0-4-16,-1 0-1 0,4 6 0 15,4 0-108-15,3 0-21 0,0 0-5 0</inkml:trace>
  <inkml:trace contextRef="#ctx0" brushRef="#br0" timeOffset="33285.317">6107 12770 528 0,'0'0'11'0,"-7"0"2"0,3-6-13 0,-3 6 0 0,0-6 0 0,0 1 0 16,3 2 37-16,1-3 5 0,-1-3 1 0,1 3 0 15,-1 3 0-15,1-3 0 0,-1 6 0 0,4 0 0 16,-3-6 5-16,3 6 2 0,-4-6 0 0,4 6 0 15,-3 0 5-15,3 0 1 0,0 0 0 0,-4-5 0 16,4 5-2-16,-7 0 0 0,7 0 0 0,-7 0 0 16,7 0-10-16,0 0-1 0,0 0-1 0,0 0 0 15,0 0-18-15,0 0-3 0,0 0-1 0,0 0 0 16,0 0-20-16,0 0 0 0,0 0 0 0,0 0 0 16,0 0 8-16,7 0-8 0,0 5 8 0,0-5-8 15,7 0 28-15,-3 6 0 0,6-6 1 0,-2 0 0 16,-1 6-29-16,-4-6 0 0,4 0 0 0,0 3 0 15,-3-3-9-15,-7 3-8 0,6-3-2 0,-3 0 0 16,4 0 19-16,-4 0 0 0,0 0 0 0,-4-3 0 16,-3 3 9-16,7-3 9 0,-3 3 2 0,3-6 0 15,-3 0-20-15,-1 1-9 0,1-7 1 0,-4 6 0 16,3-6 8-16,-3 0 9 0,4-2-1 0,-4-1-8 16,0 0 0-16,0 1 0 0,-4 2 0 0,4 0 0 15,-3-3 0-15,3 1 0 0,0 5 0 0,-4 3-9 0,1-6 9 0,-1 12-8 16,4 0 8-16,0 0-8 0,-7 0-11 0,0 0-1 0,0 6-1 15,0 0 0 1,0 0-10-16,-4 9-1 0,4-4-1 0,-3 7 0 0,6-6 42 0,-7 5 9 16,-3 1 2-16,4 3 0 0,-1-7-20 0,1 4 0 15,-1 0 8-15,0-1-8 0,1-5 16 0,-1 6 0 16,4 2 0-16,4-8 0 0,-4 6-5 16,3-4-2-16,4-2 0 0,-3 6 0 15,3-4 2-15,0 1 0 0,0 0 0 0,0 2 0 16,3-8 5-16,1 0 0 0,-1 6 1 0,1-3 0 0,3-7 7 0,0 1 0 0,0 0 1 0,3 0 0 15,-3 3-8-15,4-3-1 0,3-3-1 0,-3 0 0 16,3-3 0-16,0 3 0 0,-3-3 0 0,6 0 0 16,-3 0-15-16,7 0 0 0,-3-3 0 0,3 3 0 15,4 0 0-15,-4-6 16 0,0 3-4 0,4-3 0 16,0-3-36-16,3 6-7 0,-7-9-1 0</inkml:trace>
  <inkml:trace contextRef="#ctx0" brushRef="#br0" timeOffset="33956.204">6675 12591 1393 0,'-11'12'28'0,"11"-12"9"0,-4 6-29 16,4-1-8-16,-3 1 0 0,-1 0 0 0,1 0 35 0,-4 3 5 0,7-9 2 0,-4 12 0 15,1-6-2-15,-1-6 0 0,4 0 0 0,-3 5 0 16,3-5-17-16,-4 6-4 0,4-6-1 0,-7 3 0 15,0 0 1-15,4 0 0 0,3-3 0 0,-8 6 0 16,1-3 1-16,0 6 0 0,0-3 0 0,4-1 0 31,-4 1-37-31,3 0-7 0,-3 0-2 0,4 0 0 0,-1 6 26 0,1-6 0 0,3-6 0 0,0 8 0 16,-4-2 25-16,0 6 11 0,4-6 1 0,0-3 1 16,-3 9-24-16,3-12-5 0,3 6-1 0,-3-6 0 15,0 0-8-15,0 0 0 0,0 0 0 0,0 0 8 16,4 5-8-16,-4-5 0 0,0 0 9 0,4 3-9 15,-4-3 8-15,7 6-8 0,-4-6 8 0,4 3-8 16,-3-3 0-16,3 0 0 0,0 0 0 0,0 0 8 16,0 0-8-16,0-3 0 0,0 3 0 0,0 0 8 15,0 0-8-15,0 3 0 0,0-3 0 0,4 6 0 16,-4-6 0-16,-4 6 0 0,5-6 0 0,-5 6 0 16,4 0 0-16,0-6 0 0,0 6 0 0,0-1 0 15,-3-2 0-15,3 3 0 0,-4 0 0 0,4 3 8 16,-3 0-8-16,-1 3 0 0,-3-7 8 0,4 1-8 15,-4 6 0-15,4 0 0 0,-4-3 0 0,0 2 8 0,0 1-8 0,0 0 0 16,-4 0 0-16,4-1 0 0,-4 4 0 16,1-3 0-16,-4 0 0 0,3-1 0 0,-3 1 0 15,0 3 0-15,0-3 0 0,-3-4 0 16,3-2 34-16,-4 3 6 0,0 0 0 0,-3-6 1 16,0 3-18-16,-3-6-4 0,2 3-1 0,-6-3 0 0,7 0-18 0,-4-3 0 0,4 0 0 15,-3 0 0 1,-1-3-20-16,8 0-8 0,-5 0-2 0,5 3 0 15,3 0-18-15,0 0-3 0,0 1-1 0</inkml:trace>
  <inkml:trace contextRef="#ctx0" brushRef="#br0">7239 14117 877 0,'0'0'18'0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 in your homework!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Bienvenue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French 2: </a:t>
            </a:r>
            <a:r>
              <a:rPr lang="en-US" dirty="0" err="1"/>
              <a:t>mercredi</a:t>
            </a:r>
            <a:r>
              <a:rPr lang="en-US" dirty="0"/>
              <a:t> le </a:t>
            </a:r>
            <a:r>
              <a:rPr lang="en-US" dirty="0" err="1"/>
              <a:t>vingt-quatre</a:t>
            </a:r>
            <a:r>
              <a:rPr lang="en-US" dirty="0"/>
              <a:t> </a:t>
            </a:r>
            <a:r>
              <a:rPr lang="en-US" dirty="0" err="1"/>
              <a:t>août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25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Révision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three modes of the past tense?</a:t>
            </a:r>
          </a:p>
          <a:p>
            <a:pPr marL="0" indent="0">
              <a:buNone/>
            </a:pPr>
            <a:r>
              <a:rPr lang="en-US" dirty="0"/>
              <a:t>When does one use the </a:t>
            </a:r>
            <a:r>
              <a:rPr lang="en-US" dirty="0" err="1"/>
              <a:t>imparfait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When does one use the passé </a:t>
            </a:r>
            <a:r>
              <a:rPr lang="en-US" dirty="0" err="1"/>
              <a:t>composé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When does one use the passé </a:t>
            </a:r>
            <a:r>
              <a:rPr lang="en-US" dirty="0" err="1"/>
              <a:t>proche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26379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825D4-4B46-48AB-BF44-A851F4FE8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927A7-33E9-432C-BDA4-435E33A70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733477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a verb from “La </a:t>
            </a:r>
            <a:r>
              <a:rPr lang="en-US" dirty="0" err="1"/>
              <a:t>Maison</a:t>
            </a:r>
            <a:r>
              <a:rPr lang="en-US"/>
              <a:t> d’être” </a:t>
            </a:r>
            <a:r>
              <a:rPr lang="en-US" dirty="0"/>
              <a:t>in the passé </a:t>
            </a:r>
            <a:r>
              <a:rPr lang="en-US" dirty="0" err="1"/>
              <a:t>composé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4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the </a:t>
            </a:r>
            <a:r>
              <a:rPr lang="en-US" dirty="0" err="1"/>
              <a:t>imparfait</a:t>
            </a:r>
            <a:r>
              <a:rPr lang="en-US" dirty="0"/>
              <a:t> and the passé </a:t>
            </a:r>
            <a:r>
              <a:rPr lang="en-US" dirty="0" err="1"/>
              <a:t>composé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62A55E0-E687-47F4-814B-EDEB05E18B90}"/>
                  </a:ext>
                </a:extLst>
              </p14:cNvPr>
              <p14:cNvContentPartPr/>
              <p14:nvPr/>
            </p14:nvContentPartPr>
            <p14:xfrm>
              <a:off x="2052360" y="815760"/>
              <a:ext cx="8288280" cy="1238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62A55E0-E687-47F4-814B-EDEB05E18B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43000" y="806400"/>
                <a:ext cx="8307000" cy="125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778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vingt-quatre août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passé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Aujourd’hui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Revision du passé.</a:t>
            </a:r>
          </a:p>
        </p:txBody>
      </p:sp>
    </p:spTree>
    <p:extLst>
      <p:ext uri="{BB962C8B-B14F-4D97-AF65-F5344CB8AC3E}">
        <p14:creationId xmlns:p14="http://schemas.microsoft.com/office/powerpoint/2010/main" val="222609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team of La </a:t>
            </a:r>
            <a:r>
              <a:rPr lang="en-US" sz="2800" b="1" dirty="0" err="1"/>
              <a:t>Fédération</a:t>
            </a:r>
            <a:r>
              <a:rPr lang="en-US" sz="2800" b="1" dirty="0"/>
              <a:t> </a:t>
            </a:r>
            <a:r>
              <a:rPr lang="en-US" sz="2800" b="1" dirty="0" err="1"/>
              <a:t>Calédonienne</a:t>
            </a:r>
            <a:r>
              <a:rPr lang="en-US" sz="2800" b="1" dirty="0"/>
              <a:t> de football which represents the French territory of La Nouvelle </a:t>
            </a:r>
            <a:r>
              <a:rPr lang="en-US" sz="2800" b="1" dirty="0" err="1"/>
              <a:t>Calédonie</a:t>
            </a:r>
            <a:r>
              <a:rPr lang="en-US" sz="2800" b="1" dirty="0"/>
              <a:t>, has won several FIFA Oceania division championships.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686799" y="2730841"/>
            <a:ext cx="2895600" cy="25331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215" y="2654384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681" y="2125362"/>
            <a:ext cx="4880919" cy="366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3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passé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past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passé </a:t>
            </a:r>
            <a:r>
              <a:rPr lang="en-US" dirty="0" err="1"/>
              <a:t>n’est</a:t>
            </a:r>
            <a:r>
              <a:rPr lang="en-US" dirty="0"/>
              <a:t> pas mort. Il </a:t>
            </a:r>
            <a:r>
              <a:rPr lang="en-US" dirty="0" err="1"/>
              <a:t>n’est</a:t>
            </a:r>
            <a:r>
              <a:rPr lang="en-US" dirty="0"/>
              <a:t> </a:t>
            </a:r>
            <a:r>
              <a:rPr lang="en-US" dirty="0" err="1"/>
              <a:t>même</a:t>
            </a:r>
            <a:r>
              <a:rPr lang="en-US" dirty="0"/>
              <a:t> pas passé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--- William Faulkner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91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l’imparfait</a:t>
            </a:r>
            <a:r>
              <a:rPr lang="en-US" dirty="0"/>
              <a:t>                                                    le passé </a:t>
            </a:r>
            <a:r>
              <a:rPr lang="en-US" dirty="0" err="1"/>
              <a:t>composé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1440596-65B3-47D4-85CE-C6A4D53C8262}"/>
                  </a:ext>
                </a:extLst>
              </p14:cNvPr>
              <p14:cNvContentPartPr/>
              <p14:nvPr/>
            </p14:nvContentPartPr>
            <p14:xfrm>
              <a:off x="4852800" y="3411000"/>
              <a:ext cx="3303360" cy="1679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1440596-65B3-47D4-85CE-C6A4D53C82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43440" y="3401640"/>
                <a:ext cx="3322080" cy="169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137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être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______________		nous ________________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______________		</a:t>
            </a:r>
            <a:r>
              <a:rPr lang="en-US" dirty="0" err="1"/>
              <a:t>vous</a:t>
            </a:r>
            <a:r>
              <a:rPr lang="en-US" dirty="0"/>
              <a:t> ________________</a:t>
            </a:r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 __________		</a:t>
            </a: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 _____________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115572E-6E47-416F-8F8D-C1DE83BBE73E}"/>
                  </a:ext>
                </a:extLst>
              </p14:cNvPr>
              <p14:cNvContentPartPr/>
              <p14:nvPr/>
            </p14:nvContentPartPr>
            <p14:xfrm>
              <a:off x="1944360" y="3957120"/>
              <a:ext cx="662040" cy="1125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115572E-6E47-416F-8F8D-C1DE83BBE7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5000" y="3947760"/>
                <a:ext cx="680760" cy="114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46384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Régardez</a:t>
            </a:r>
            <a:r>
              <a:rPr lang="en-US" dirty="0"/>
              <a:t> le </a:t>
            </a:r>
            <a:r>
              <a:rPr lang="en-US" dirty="0" err="1"/>
              <a:t>vocabulaire</a:t>
            </a:r>
            <a:r>
              <a:rPr lang="en-US" dirty="0"/>
              <a:t> de p. 70.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au passé proche qui utilise un mot de la liste.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à </a:t>
            </a:r>
            <a:r>
              <a:rPr lang="en-US" dirty="0" err="1"/>
              <a:t>l’imparfait</a:t>
            </a:r>
            <a:r>
              <a:rPr lang="en-US" dirty="0"/>
              <a:t> qui </a:t>
            </a:r>
            <a:r>
              <a:rPr lang="en-US" dirty="0" err="1"/>
              <a:t>utilise</a:t>
            </a:r>
            <a:r>
              <a:rPr lang="en-US" dirty="0"/>
              <a:t> un mot de la </a:t>
            </a:r>
            <a:r>
              <a:rPr lang="en-US" dirty="0" err="1"/>
              <a:t>liste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fr-FR" dirty="0"/>
              <a:t>Écrivez une phrase au passé composé qui utilise un troisième mot.</a:t>
            </a:r>
          </a:p>
          <a:p>
            <a:pPr marL="0" indent="0">
              <a:buNone/>
            </a:pPr>
            <a:r>
              <a:rPr lang="fr-FR" dirty="0"/>
              <a:t>Écrivez une phrase qui utilisent le passé composé et l’imparfait et deux mots de la liste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n’avez</a:t>
            </a:r>
            <a:r>
              <a:rPr lang="en-US" dirty="0"/>
              <a:t> </a:t>
            </a:r>
            <a:r>
              <a:rPr lang="en-US" dirty="0" err="1"/>
              <a:t>déja</a:t>
            </a:r>
            <a:r>
              <a:rPr lang="en-US" dirty="0"/>
              <a:t> pas </a:t>
            </a:r>
            <a:r>
              <a:rPr lang="en-US" dirty="0" err="1"/>
              <a:t>utilisé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8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34847</TotalTime>
  <Words>245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Turn in your homework!</vt:lpstr>
      <vt:lpstr>PowerPoint Presentation</vt:lpstr>
      <vt:lpstr>Bonjour!</vt:lpstr>
      <vt:lpstr>PowerPoint Presentation</vt:lpstr>
      <vt:lpstr>The team of La Fédération Calédonienne de football which represents the French territory of La Nouvelle Calédonie, has won several FIFA Oceania division championships.</vt:lpstr>
      <vt:lpstr>PowerPoint Presentation</vt:lpstr>
      <vt:lpstr>PowerPoint Presentation</vt:lpstr>
      <vt:lpstr>PowerPoint Presentation</vt:lpstr>
      <vt:lpstr>PowerPoint Presentation</vt:lpstr>
      <vt:lpstr>La Révision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369</cp:revision>
  <dcterms:created xsi:type="dcterms:W3CDTF">2016-10-03T16:25:09Z</dcterms:created>
  <dcterms:modified xsi:type="dcterms:W3CDTF">2022-08-24T16:16:48Z</dcterms:modified>
</cp:coreProperties>
</file>