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331" r:id="rId2"/>
    <p:sldId id="353" r:id="rId3"/>
    <p:sldId id="376" r:id="rId4"/>
    <p:sldId id="272" r:id="rId5"/>
    <p:sldId id="261" r:id="rId6"/>
    <p:sldId id="365" r:id="rId7"/>
    <p:sldId id="375" r:id="rId8"/>
    <p:sldId id="355" r:id="rId9"/>
    <p:sldId id="358" r:id="rId10"/>
    <p:sldId id="366" r:id="rId11"/>
    <p:sldId id="367" r:id="rId12"/>
    <p:sldId id="368" r:id="rId13"/>
    <p:sldId id="359" r:id="rId14"/>
    <p:sldId id="372" r:id="rId15"/>
    <p:sldId id="370" r:id="rId16"/>
    <p:sldId id="369" r:id="rId17"/>
    <p:sldId id="371" r:id="rId18"/>
    <p:sldId id="373" r:id="rId19"/>
    <p:sldId id="357" r:id="rId20"/>
    <p:sldId id="352" r:id="rId2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53"/>
            <p14:sldId id="376"/>
            <p14:sldId id="272"/>
            <p14:sldId id="261"/>
            <p14:sldId id="365"/>
            <p14:sldId id="375"/>
            <p14:sldId id="355"/>
            <p14:sldId id="358"/>
            <p14:sldId id="366"/>
            <p14:sldId id="367"/>
            <p14:sldId id="368"/>
            <p14:sldId id="359"/>
            <p14:sldId id="372"/>
            <p14:sldId id="370"/>
            <p14:sldId id="369"/>
            <p14:sldId id="371"/>
            <p14:sldId id="373"/>
            <p14:sldId id="357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1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EFDBB-BC4E-4CE8-A13B-8A5D1A074A7A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EFBBA-9563-406A-9799-3CBFA5164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6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8-29T14:44:10.8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3672 10198 450 0,'0'0'9'0,"0"0"3"0,0 0 0 0,0 0 1 0,0 0-13 0,-7 0 0 0,0 0 0 0,7 0 0 16,-7 6 64-16,0 0 11 0,-3 0 1 0,6-1 1 16,-3-5-5-16,4 12 0 0,-1 9-1 0,0-4 0 15,1 1-4-15,-1-6-1 0,1-12 0 0,3 0 0 0,0 0-21 0,0 0-4 16,0 0-1-16,0 0 0 15,0 0-8-15,0 0-1 0,0 0-1 0,0 0 0 16,0 0-18-16,0 3-4 0,0 11-8 0,0-5 12 0,0-9 7 0,0 0 1 16,3 12 0-16,1 0 0 0,-4 0-20 0,3 2 0 15,1 10 8-15,-4-7-8 16,4-5 0-16,-4 12 0 0,0-4 0 0,0 4 0 0,0-4 0 0,0 4 0 16,-4-7 0-16,4 4 0 0,-4-3-14 0,4-4-6 15,-3 4-2-15,-4 6 0 0,3-7 70 0,-3 4 15 16,4 2 2-16,-4 1 1 0,0-4-3 0,0-2-1 15,3 0 0-15,-3-4 0 0,3 10-62 0,1-12-8 16,3 5-4-16,-4-2-1 0,4 3 13 0,0-7 0 16,-3 4 0-16,3 0 10 0,3-6-2 0,-3 8 0 0,0-11 0 0,0-6 0 15,0 0-8-15,4 12 10 0,3 0-10 0,0 2 10 16,0-2-10-16,0-6 0 0,0-6 9 16,4 0-9-16,-4 6 0 0,0 0 9 0,4 14-9 15,-1-2 0-15,4 0 8 0,-3-7-8 0,-1 1 0 0,-3 3 0 16,8 2 8-16,2-5-8 0,-3 0 0 0,0-3 0 15,0 3 0-15,4-4-17 16,-7 1 3-16,3-3 1 0,-4 6 22 0,5-12 5 0,2 6 1 0,-3 0 0 16,0-1-24-16,1-2-5 0,2 0-1 0,-3-3 0 15,-3 3 15-15,-4-3 12 0,3 0-3 0,1 0 0 16,0 0-29-16,-4-3-5 0,-4 3-2 16,4-3 0-16,-3 0-141 0,3-8-28 0</inkml:trace>
  <inkml:trace contextRef="#ctx0" brushRef="#br0" timeOffset="310.215">3489 10695 1377 0,'0'26'39'0,"3"-20"9"0,-3-6-39 0,4 6-9 0,3-6 0 0,4 0 0 16,-1 0 48-16,1 0 8 16,-1 0 2-16,1-12 0 0,3 0-4 0,0 4-1 0,4 5 0 0,-4 0 0 15,4-6 9-15,3 0 2 0,-4-3 0 0,1 12 0 16,0-6-54-16,-1 1-10 0,-3-1 0 0,4 6 0 31,0-6-112-31,-4 3-18 0,-7 3-3 0,7 3-1 0</inkml:trace>
  <inkml:trace contextRef="#ctx0" brushRef="#br0" timeOffset="686.971">3535 10077 1198 0,'0'0'26'0,"-4"9"6"0,-3-3 0 0,4 12 3 0,-1-1-35 0,1-5 0 15,3-12 0-15,0 0 0 0,0 0 101 0,-7 9 14 16,3 9 2-16,1-13 1 0,3-5-25 0,0 0-5 15,0 0 0-15,0 0-1 0,0 0-14 0,0 0-2 16,0 0-1-16,0 0 0 0,7 6-39 0,7-6-8 16,-7 3-2-16,3 0 0 0,1-6-21 0,0 3 8 15,3 3-8-15,0 9 0 0,0 9-14 0,0-4-7 16,4-5-2-16,3-12 0 16,-4-12-14-16,-2 0-3 0,2 12-1 0,1 12 0 15,-4 21-28-15,0-4-6 0,4-9-1 0,-8-17 0 0,1-17 52 0,-4-1 11 16,7 3 1-16,-3 18 1 0,3 12-1 0,-4-12-1 15,4 0 0-15,1-4 0 0,6 1 21 0,-7-14 4 0,0-19 0 16,0-5-518 0,4 20-104-16</inkml:trace>
  <inkml:trace contextRef="#ctx0" brushRef="#br0" timeOffset="1148.035">4325 10154 1036 0,'0'0'23'0,"0"0"5"0,0 0 0 0,-7 12 1 0,3 11-29 0,1-8 0 15,-4-33 0-15,7 18 0 0,-4 30 82 0,-3-13 10 16,7-11 3-16,0-6 0 0,-7-18-75 0,4 13-20 15,-4 16 8-15,7-11-8 0,-4-17 0 0,4 17-10 16,-3 17 2-16,-1-2 0 0,-3 0 8 0,7-15 8 0,0-24-8 16,-4 18 11-16,4 24 5 0,0-6 0 0,0-12 1 15,0 6 0-15,0 8-1 0,0-14 0 16,4-20 0-16,-4 20 0 0,7 26 28 0,0-2 6 16,-3-4 1-16,-1-8 0 0,-3-12-31 0,4 18-5 0,3 5-2 15,-4 9 0-15,-3-2 23 0,4 2 4 0,-1 6 0 0,1 1 1 16,-4-10-21-16,0 3-5 0,0 4-1 0,0-1 0 15,-4 3 0-15,-3 0 0 0,7-2 0 0,-3 2 0 16,-4 3-14-16,0-3 0 0,3-5-9 0,-3 2 9 16,-4-3 30-16,8-2 12 0,-1-10 2 0,4 4 1 15,-3-7-31-15,3-17-6 0,0 0-8 0,0 0 11 16,0 0-11-16,0 0 0 0,3 15 0 0,1-3 8 16,-4-12-8-16,0 0 0 0,7 6 0 0,4-3 0 15,-8 5-48-15,4-8-1 16,-3-8-1-16,3 2-554 0,-7-3-110 0</inkml:trace>
  <inkml:trace contextRef="#ctx0" brushRef="#br0" timeOffset="1621.384">4459 10245 1314 0,'0'0'37'0,"0"0"8"0,0 0-36 0,-7 0-9 0,7 0 0 0,0 0 0 15,0 0 53-15,0 0 9 0,-3 9 2 0,3-9 0 16,0 0-14-16,0 0-2 0,0 9-1 0,0-1 0 15,0 4-28-15,3 0-6 0,1-3-1 0,-1 2 0 16,1 4-12-16,-1 6 11 0,1-7-11 0,-1 7 10 16,1 5-10-16,-1 1 0 0,1 8 0 0,3-2 0 15,-4 8 30-15,4-9 4 0,0-3 1 0,1-2 0 16,-1-4-2-16,0 1 0 0,-4 2 0 0,1 1 0 16,3-1 6-16,-7 7 1 0,3-10 0 0,1 4 0 15,-4 2-16-15,3-2-4 0,-3-1 0 0,4-5 0 16,-4 5-20-16,0-8 0 0,0-1 0 0,0 4 0 15,-4-6 0-15,4-1 0 0,-3 1 0 0,-1-3 0 16,4-12 0-16,-3 17 0 0,3-17 0 0,0 12 0 16,-4 3-13-16,4-15-7 0,-3 9-2 0,3-9 0 15,-7 20-13-15,7-20-2 0,-4 12-1 0,4-12 0 16,0 0-14-16,0 0-2 0,0 0-1 0,0 0 0 16,0 0-38-16,0-6-8 0,0 6-2 15,4-6 0-15</inkml:trace>
  <inkml:trace contextRef="#ctx0" brushRef="#br0" timeOffset="2224.572">4607 10945 1101 0,'0'0'31'0,"0"0"7"0,0 0-30 0,0 0-8 0,-3 11 0 0,-4-5 0 15,7-6 47-15,0 0 8 0,0 0 1 0,0 0 1 16,-4 12 43-16,1-6 9 0,3 3 2 0,0-9 0 16,0 0-75-16,0 0-16 0,3-6-2 0,1 6-1 15,3 3 38-15,0-3 7 0,3 3 2 0,-3 3 0 16,8 8-52-16,-8-5-12 0,7-9 0 0,-7-3 0 15,3 0 18-15,1 0 1 0,3 0 0 0,-3 6 0 16,-4 3-9-16,3-9-2 0,-3-14 0 0,0 5 0 16,0 9-8-16,0-3 8 0,4 6-8 0,-11 0 8 15,4-6-8-15,-1 0 0 0,-3-6 0 0,4 7 0 16,-4-4-11-16,0 9-4 0,0 0-1 0,-4-6 0 0,4-3 1 16,-3 0 0-16,-1-2 0 0,1 5 0 15,3-6-39-15,-8 6-8 0,8 6-2 0,-7-6 0 0,4 0 52 16,-4-3 12-16,7 9 0 0,-7 0 0 15,7 0-54-15,-7-5-8 0,0 5-2 0,0-12 0 0,0 6 103 16,0-12 20-16,-1-8 4 0,1 20 1 0,0 12-52 0,0 8-12 16,0-2 0-16,4-6 0 0,-4-3 17 0,0 0 1 15,0 3 0-15,-4 6 0 0,7-6 22 0,-3 5 5 16,4 1 1-16,-1 0 0 0,4 3-46 0,-3 2 0 16,3-5-10-16,0 3 2 0,0 8 8 0,3-11 0 15,-3 3 0-15,4 2 0 0,3 1 0 0,-4-6 8 16,1 2-8-16,7 1 0 0,-4 0 0 0,0-4 0 0,0-2 0 15,-4 0 0-15,4 0 8 0,0 0-8 0,4 5 8 16,3-8-8-16,-3 0 8 0,-1 0-8 16,8-6 8-16,-4 6-8 0,7 0 0 0,-7 0 0 0,4 3 0 0,0-9-8 31,-1 0-96-31,1 5-20 0,-1 7-3 0,8-12-615 0</inkml:trace>
  <inkml:trace contextRef="#ctx0" brushRef="#br0" timeOffset="2961.168">5764 10901 1497 0,'0'0'32'0,"0"0"8"0,0 0 0 0,0 0 4 0,-3-6-36 0,3 6-8 0,0 0 0 0,0 0 0 16,0 0 53-16,0 0 9 0,0 0 2 0,0-6 0 15,0 0-64-15,0 6 0 0,0 0-14 0,0 0 2 16,3 0 12-16,8 0 16 0,-4 0-4 0,0 3-1 15,-3-3-11-15,6 3 0 0,-3 3 0 0,0 0 0 16,4-6 0-16,-1 0 0 0,5 5 0 0,-5-5 0 16,4 0 0-16,0-5 0 0,4-1 0 0,-11 0 0 15,7 0 53-15,-3-3 9 0,-1-3 2 0,1 1 0 16,-4 5-52-16,0 0-12 0,-3 0 0 0,-1-3 0 16,1 3 39-16,-4-3 5 0,3 1 0 0,-3 2 1 0,0 0-34 15,0-6-11-15,-7 6 0 0,0 6 0 16,0-12-16-16,0 4-11 0,0 2-1 0,-4 0-1 15,1 0 1-15,-8 0 1 0,4 0 0 0,-7 0 0 0,3 0 27 0,1 1 9 16,-1 10 0-16,0 7 0 0,1-6-9 0,6 0-12 16,-7 0 2-16,4 3 1 0,0-1 9 0,4 7 0 15,-1 9 0-15,-3-10 8 0,7 4-8 0,-4 0 0 16,4-7 0-16,0 16 8 0,4 8-8 0,3-11 8 16,0 2-8-16,0-11 8 0,-4-3 38 15,8 2 8-15,-4 1 2 0,0-3 0 0,3-3-39 16,4 5-7-16,4-2-2 0,-4 3 0 0,7-9-8 0,-7 5 0 0,7-8 0 15,-3 6 0-15,3-3 0 0,7-3 0 0,-7 0 0 16,0 0 0-16,0 0 0 0,0 0 0 16,1-3 0-16,-5 0 0 15,4 0-152-15,0 0-32 0,4 0-6 0,-7 3-2 0</inkml:trace>
  <inkml:trace contextRef="#ctx0" brushRef="#br0" timeOffset="3454.529">6318 10845 1601 0,'0'0'45'0,"0"0"11"0,-7 0-45 0,-3-6-11 15,3 0 0-15,-1 0 0 0,1 3 43 0,-7 0 6 16,4 0 2-16,-1 3 0 0,-3-3 10 0,3-3 3 15,-3 3 0-15,4 0 0 0,-1 3-52 0,1 3-12 16,-1-3 0-16,8 9 0 0,-8-9 0 16,0 3 11-16,8 3-11 0,-4 3 10 0,0-3-10 0,0 0 0 15,3 5-10-15,1-5 10 0,-1 3 0 0,4-9 0 16,0-3-8-16,0 3 8 0,0 0 0 0,0 0 0 16,0 0 0-16,0 6 0 0,0 3 0 0,0-9 0 15,0 0 0-15,0 0 0 0,0 0 24 0,7-6 5 16,0-3 1-16,-7 9 0 0,11 6 1 0,-4 3 0 0,0 9 0 0,3 2 0 15,-6-5-15 1,3-3-2-16,-3 2-1 0,-1-2 0 0,4-3-13 0,0 0-13 0,0 5 2 0,0-5 1 16,4 6 20-16,-4-9 4 0,0 8 1 0,0-5 0 15,0 0-24-15,-3 0-5 0,-1 0-1 0,1 2 0 16,-1-5 15-16,1 3 0 0,-4-3 0 0,0 3 0 16,0-9 0-16,3 6 0 0,-3-6 0 0,-3 6 0 15,-1 2 0-15,1-2 0 0,-4 0 0 0,3 0 0 16,-3 3 9-16,0 0 5 0,0 0 1 0,-4-4 0 15,4 1-24-15,-3 0-5 0,-1-6-1 0,1 6 0 16,-1-12 15-16,-7 6 0 0,8-9 0 0,-4 3-9 16,0-5-45-16,3 2-9 15,-7 6-1-15,11 3-841 0</inkml:trace>
  <inkml:trace contextRef="#ctx0" brushRef="#br0" timeOffset="3937.818">6657 9833 1724 0,'0'0'38'0,"0"0"8"0,0 0 2 0,0 0 0 0,0 0-39 0,0 0-9 0,-7 12 0 0,0-6 0 16,0 0 54-16,3 6 9 0,4 8 1 0,-3-2 1 16,-1 5-52-16,4-2-13 0,-3 2 0 0,3-2 0 15,0 8 54-15,0-5 8 0,0 8 2 0,3-2 0 16,1-1-52-16,-1 9-12 0,1-5 0 0,-1 2 0 15,8 3 0-15,-4-3 0 0,-4 10 0 0,-3-1 0 16,8-12 0-16,-1 9 0 0,-4 15 0 0,4-12 0 16,-3-6 0-16,3-2 0 0,-7 2 0 0,3-3 0 15,-3-6 0-15,0 4 0 16,0 2 0-16,-3 9 0 0,-1 6 54 0,4-6 8 0,-3-8 2 0,3-4 0 16,0-6-52-16,-4 4-12 0,4-4 0 0,0-2 0 15,-3-1 0-15,3-8 0 0,0-3 0 0,0 2 0 0,0-5-8 0,0-9-5 16,0 6-1-16,0-6 0 15,0 0-29-15,3-6-5 0,-3 0-2 0,0-3 0 16,4-2-103-16,-8 11-21 0,-6 26-4 16,6-14-1-16</inkml:trace>
  <inkml:trace contextRef="#ctx0" brushRef="#br0" timeOffset="4272.703">6325 10339 1267 0,'0'0'28'0,"-7"12"5"0,0-6 2 0,4 0 1 0,-1-1-36 0,1 4 0 0,-1 6 0 0,1-6 0 16,3-3 101-16,3-1 14 0,-3 1 2 0,7 0 1 15,-3-3-35-15,3 0-7 0,0-3-2 0,7 0 0 16,0-3-2-16,7 3-1 0,-3 0 0 0,3 0 0 16,4 0-37-16,10 0-7 15,0-3-2-15,-3-3 0 0,3 0-12 0,-3 1-2 0,0 5-1 0,0-6 0 16,-1 6-10-16,1-6 0 0,-4 6 0 0,-3-3 0 16,0-3-17-16,-4 3-3 0,7 0 0 0,-3 0 0 15,-1 3-27-15,-2 0-5 16,-1 0-2-16,0 3-585 0,0 0-117 0</inkml:trace>
  <inkml:trace contextRef="#ctx0" brushRef="#br0" timeOffset="17839.029">3884 12056 1160 0,'-7'-6'32'0,"4"6"9"0,-1-3-33 0,0-3-8 0,4 6 0 0,-3 0 0 16,-1-6 56-16,1 0 10 0,-1 6 2 0,4 0 0 15,0 0-13-15,-3-5-3 0,3 5 0 0,0 0 0 16,0 0-52-16,0 0-13 0,0 0-2 0,0 0 0 16,0 0 15-16,0 0 0 0,0 0 0 0,0 0 0 15,0 0 0-15,0 11 0 0,0-2 0 0,0 3 0 16,3 0 48-16,-3 5 13 0,4-2 3 0,-1 3 0 15,1-1-72 1,-1 1-15-16,1 0-2 0,0-1-1 0,-4-8 42 0,3 3 8 0,1 5 1 0,-4-2 1 16,3 3-26-16,4 5 0 0,-7-5 0 0,0 2 0 15,0-2 43-15,0 3 3 0,0 2 1 0,0-5 0 0,0 5-22 16,0-5-4-16,0 8-1 0,-7-11 0 0,7 3-20 0,0-1 0 16,-3 1 0-16,-1-6 0 0,4 5 0 0,0-8 0 15,-3 3 0-15,3 0 0 0,-4-3 0 0,4-4 0 16,0-5 0-16,-4 9 0 15,4-3-26-15,0-6 0 0,0 0 0 0,0 0 0 16,0 0-61-16,0 0-12 0,0 0-2 0,0 0-1 16,0 0 30-16,0 0 7 0,0-9 1 0,-3 3 0 15,-1-8-43-15,1 2-8 0,3-6-1 0,-4-2-1 0</inkml:trace>
  <inkml:trace contextRef="#ctx0" brushRef="#br0" timeOffset="18261.112">3725 11871 1011 0,'-14'-15'28'0,"11"3"8"0,-4 6-36 0,0-5 0 0,0 5 0 0,3 0 0 15,-3 3 61-15,3-3 6 0,1 3 1 0,3 3 0 16,-7 0 7-16,3-9 1 0,-3 3 1 0,0 0 0 0,7 6-20 0,0 0-4 16,0 0-1-16,-10 6 0 0,6-6-26 0,-3 6-6 15,7 3 0-15,-3 0-1 0,3-3-8 0,0-6-2 16,0 0 0-16,0 6 0 0,3 2 5 0,1-2 1 16,-1 0 0-16,8 0 0 0,-4-3-6 0,3 0-1 15,1 0 0-15,-4 3 0 0,7-3 0 0,0-3-8 16,0 3 12-16,0 0-4 0,0 2 0 0,4-2-8 15,0 0 12-15,-4 0-4 0,0 3-8 0,0-6 0 16,4 6 0-16,-4-6 8 0,4 6-8 0,3 0 0 16,-4-3 0-16,-3 3 8 0,4 2-8 0,3 1 0 15,-3 3 0-15,3 0 0 16,0 0-26-16,-3-1-1 0,-4 7 0 0,7 3 0 16,-3-10-31-16,-4 4-6 0,4 3-2 0,-1-1 0 15,-6 1-116-15,3-12-23 0,7-18-5 0,-3 12-1 0</inkml:trace>
  <inkml:trace contextRef="#ctx0" brushRef="#br0" timeOffset="18684.941">3874 12661 1119 0,'0'0'24'0,"0"0"6"0,-8 3 1 0,5 3 1 0,3-6-32 0,-7 3 0 16,7-3 0-16,0 0 0 0,0 0 88 0,-4 6 11 15,4-6 2-15,0 0 1 0,0 0-28 0,0 0-6 16,0 0 0-16,-7 0-1 0,0-3-29 0,4 0-6 15,3 3 0-15,0 0-1 0,-4-6 9 0,1 3 1 16,-1-2 1-16,4 5 0 0,0 0-14 0,0 0-4 16,4-6 0-16,-4 6 0 15,0 0-45-15,7 0-10 0,0-6-1 0,3 0-1 0,-3-3 33 0,4 9 0 0,0 3 0 16,6 3 0-16,-6-6 0 0,-1 0 0 16,1 0 0-16,3 0 0 0,0 0 14 0,-3 0 10 15,-1 0 1-15,1 12 1 0,3-4-26 0,4 1 0 16,-4-6 0-16,-4 0 0 0,4 3-11 0,1-3 3 15,-1-3 0-15,-4 3 0 16,4 0-27-16,-3 3-5 0,7-15 0 0,-8 6-532 0,1 3-105 16</inkml:trace>
  <inkml:trace contextRef="#ctx0" brushRef="#br0" timeOffset="19278.762">4293 11976 582 0,'0'0'16'0,"0"0"4"0,0 0-20 0,0 0 0 0,0 0 0 0,0 0 0 16,0 0-9-16,0 0-7 16,0 0 0-16,0 0-1 0,0 0 17 0,0 0 0 15,0 0 0-15,0 0 0 0,0 6 0 0,4 3 0 0,-1-3 0 0,-3-6 9 16,0 6 47-16,0-6 8 0,0 0 3 0,0 0 0 15,0 0 30-15,4 6 7 0,-4-6 0 0,0 0 1 16,0 0-41-16,0 9-8 0,0-9-1 0,0 6-1 16,0-6-6-16,0 5 0 0,0 1-1 0,0 3 0 15,0-3 30-15,0 3 7 0,0 0 0 0,3 2 1 16,-3 7-28-16,0-3-5 0,4-1-2 0,-4 13 0 16,3-9-16-16,1 2-3 0,0-2-1 0,-4-7 0 15,3 1-16-15,-3 3-3 0,4 3-1 0,-1 8 0 16,1 3 6-16,-1 1 0 0,1 2 1 0,-1 1 0 15,1-4-17-15,-4 3-17 0,3-5 3 0,1-1 1 16,-1 1 13-16,1-4 0 0,-4-5 0 0,3 2 0 16,1-5 0-16,-4 6 0 0,3-10 0 0,1 1 10 15,-4-3-1-15,4 3 0 0,-1-6 0 0,-3 5 0 16,0-5-9-16,0-6 0 0,0 0 0 0,7 3 0 16,-7-3 0-16,0 0 0 0,0 0 0 0,0 0 0 15,0 0-54-15,0 0-6 0,0 0-2 0,0 0 0 16,0 0-155-16,0 0-31 0,0 0-7 0,0 0-1 0</inkml:trace>
  <inkml:trace contextRef="#ctx0" brushRef="#br0" timeOffset="19808.796">5038 12432 1177 0,'-4'-6'25'0,"1"3"6"0,-1-3 1 0,1 1 2 0,-1-1-34 0,4 6 0 15,0 0 0-15,0 0 0 0,0 0 78 0,0 0 9 16,0 0 1-16,0 0 1 0,0 0-20 0,0 0-4 15,0 0-1-15,0 0 0 0,-7 9-11 0,7-1-2 16,7-2-1-16,-7 6 0 0,4-3-29 0,3 8-5 16,-4-8-2-16,4 3 0 0,-3 0 30 0,3 0 5 15,0-1 2-15,3 4 0 0,1-3-32 0,0 2-7 16,3 1 0-16,-4-3-1 0,1 0-11 0,-1-1 10 16,5 1-10-16,-5 3 10 0,-3-3-10 0,4-1 0 15,3 1 0-15,-4-3 0 0,1 3 0 0,0-6 0 0,-4 5 0 16,0-5 0-16,3 3-21 0,-3 0 3 0,0 3 1 15,0-4 0 1,1-2-75-16,-5 0-16 0,1 0-2 0,-4 0-454 0,3-6-90 0</inkml:trace>
  <inkml:trace contextRef="#ctx0" brushRef="#br0" timeOffset="20242.098">5387 12300 1497 0,'-4'6'32'0,"1"8"8"0,-11 4 0 0,10-3 4 0,8 5-36 0,-4 7-8 16,-7-10 0-16,0 1 0 0,3-3 40 0,1 2 5 15,-4-5 2-15,3 6 0 0,0 2-24 0,4-8-5 16,-3 0-1-16,6 6 0 0,-3 2 24 0,4-8 5 16,0 8 1-16,-1 1 0 0,1 0-24 0,-1-4-5 15,1 4-1-15,-1 2 0 0,1 1-17 0,-1 2 0 16,4 7 0-16,0-4 0 0,-3 3 0 0,-1 4 0 15,1-13 0-15,3 10 0 0,-3-4 32 0,-1-3 4 16,1 4 0-16,-4-4 0 0,0 4-22 0,0-7-4 0,3 4-1 0,-3-7 0 16,0 4 8-16,0-7 2 0,0 4 0 0,0-3 0 15,0-7-19-15,0 1 0 0,0-6 0 0,0 0 0 16,-3 0 0-16,3-6 0 0,0 0 0 0,0 0-645 16,0 0-133-16</inkml:trace>
  <inkml:trace contextRef="#ctx0" brushRef="#br0" timeOffset="21201.297">6678 11380 649 0,'0'979'18'0,"0"-979"5"0,0 0-23 0,0 0 0 0,0 0 0 0,0 0 0 16,0 0 35-16,0 0 2 0,0 0 1 0,0 0 0 15,0 0 18-15,0 0 4 0,0 0 1 0,0 0 0 16,0 0 11-16,0 0 3 0,0 0 0 0,0 0 0 16,0 0 28-16,0 0 5 0,0 0 2 0,-3 8 0 0,-1-2-19 15,1 0-4-15,-5 0-1 0,8 3 0 0,-7-9 1 0,-3 6 0 16,6 0 0-16,-6-6 0 0,3 6-37 0,-4-3-7 15,4-1-2-15,-4-2 0 0,-3 3-23 0,4-3-5 16,3 3-1-16,-4-3 0 0,0 3-12 0,1 0-16 16,-4 0 3-16,3 3 1 0,1 0 12 0,-1 0 0 15,4 0 0-15,-4 5 0 0,1-5-12 0,-1-3-2 16,1 0-1-16,-4 3 0 0,3 0 23 0,4 3 5 16,-7 3 1-16,3-1 0 0,1-5-14 0,-1 9 0 15,4 8 0-15,-4-5 0 16,8-12-19-16,-4 0-6 0,3 0-2 0,1 8 0 15,-1 4-8-15,4 0-1 0,0-10-1 0,4 1 0 0,-1 0 81 0,1-3 16 16,3-3 3-16,0 0 1 0,4 3-52 0,3-6-12 16,-4 0 0-16,4-6 0 0,0 12-12 0,1-6-6 0,-1-6-1 15,3 6 0-15,1 0 19 0,0-3 8 0,-4 3-8 0,7-3 12 16,-7 0-12-16,-3 0 8 0,3-3-8 0,-4-3 0 16,4 4 0-16,-7-7 0 0,4-3 0 0,-4 0 0 15,0 4-10-15,0-4 2 0,-3 3 0 0,-1-3 0 16,1-2-29-1,-4 5-6-15,0 0-1 0,0 6 0 0,0-11 36 0,0 5 8 0,-4 3 0 0,4-3 0 16,-3 1 0-16,3 2 0 0,0 3 0 0,0 0-8 16,0 0 8-16,0 6 0 0,0 0 0 0,0 0-8 15,0 0 8-15,0 0 0 0,3 3-9 0,4 0 9 16,-3 0 0-16,6 6 0 0,-3 0 0 0,-3 8 0 16,3-5 8-16,0 3-8 0,0 2 8 0,0 4-8 0,0 0 0 15,0-1 0-15,0-2 0 0,-3 2 0 16,3-2 0-16,-4 0 0 0,1-10 0 0,0 1 0 15,-4-3 0-15,3 3 0 0,1-3 0 0,-1 6 0 16,1-7-11-16,-1 1 3 0,1 0 0 0,3 0 0 16,-7-6-139-16,3 3-27 0,8 0-6 0,-11-9 0 0</inkml:trace>
  <inkml:trace contextRef="#ctx0" brushRef="#br0" timeOffset="34321.255">4487 13532 806 0,'0'-3'17'0,"0"-3"4"0,0 6 1 0,0 0 2 0,0 0-24 0,0 0 0 0,0-6 0 0,0-6 0 16,0 3 61-16,0-2 8 0,0 2 2 0,0 0 0 15,0 3-12-15,0-6-3 0,0 4 0 0,0 2 0 16,0 0 8-16,0 6 0 0,0 0 1 0,0 0 0 16,0 0-1-16,0 0 0 0,0 0 0 0,-7 0 0 15,0 0 0-15,0 3 0 16,0 0 0-16,0 3 0 0,-4 2-56 0,4-2-8 0,0 0-10 0,0 0 10 15,0-3 0-15,0 0 8 0,-3 0 2 0,-1 0 0 16,0 0-10-16,1-3 0 0,3 3 0 0,-4-3 8 16,4 0-8-16,-3 0 0 0,3 0 0 0,-4 0 8 15,4 3-8-15,7-3 0 0,-7 2 0 0,3 4 0 16,1 0 0-16,-1-3-9 0,1 3 9 0,-4 0 0 16,7-6-8-16,-4 12 8 0,4 2 0 0,-3 1 0 15,3 0 0-15,-4-3 0 0,4 2 0 0,0 1 0 16,0 0-12-16,0 2 12 0,0-2-12 0,4 3 12 15,-4-1 12-15,0 1 10 0,0 2 2 0,3-2 0 16,1 0 7-16,3 2 1 0,-4-2 1 0,1 5 0 16,-1-8-16-16,4 0-3 0,-3 3-1 0,3-4 0 15,4-2-13-15,-1 6 0 0,1-7 0 0,-1 4 0 0,1-3 0 0,3 0 0 16,4-1 0-16,-1-2 0 16,-6 0 0-16,6 6 8 0,5-9-8 0,-1-3 12 15,0 2-12-15,0 1 0 0,-3-3 0 0,3 3 0 0,4-3 0 0,-8 0 0 16,4 0 0-16,-3 3 0 0,-4-12 0 0,-3 6 0 15,3 0-13-15,0 0 4 16,0 0-43-16,-3 0-8 0,3 6-1 0,3-6-1 16,1 0-104-16,-4-6-21 0,11-12-4 0,-7 7-1 0</inkml:trace>
  <inkml:trace contextRef="#ctx0" brushRef="#br0" timeOffset="34720.808">4784 13255 914 0,'3'33'25'0,"-3"-22"7"0,0 4-32 16,0-3 0-16,0 5 0 0,0 1 0 0,4 0 47 0,-4 2 2 15,0 1 1-15,3 0 0 0,1 5 6 0,-1-5 0 16,4 2 1-16,0 1 0 0,-3-1-33 0,7-2-8 15,-4-4 0-15,0 1-1 0,-4-6-7 0,1 2-8 16,-1-8 11-16,4 0-11 0,-3 0 8 0,-1-3-8 16,-3-3 0-16,0 0 0 15,0 0-28-15,4-6-13 0</inkml:trace>
  <inkml:trace contextRef="#ctx0" brushRef="#br0" timeOffset="35300.659">5069 13661 1074 0,'0'18'30'0,"-3"-7"8"0,3 7-30 0,0-12-8 0,0-6 0 0,0 0 0 0,0 3 52 16,0 0 10-16,0 0 2 0,0 6 0 0,0-1 23 0,3-2 5 16,1 0 0-16,-4 6 1 0,3-12-34 15,-3 6-7-15,8 3-2 0,-5 2 0 0,1 4-10 0,-1-12-1 16,4-12-1-16,0 0 0 0,0 6-10 16,0 3-1-16,4-3-1 0,0 3 0 15,-1-2-16-15,1-4-10 0,-4 0 12 0,3 6-12 16,1 0 8-16,-1 0-8 0,1-6 0 0,0 6 0 0,-1 0 0 0,1 0 0 15,-4-6 0-15,-4 6 0 0,4 0-13 0,0-6-7 16,-3 0 0-16,-4 3-1 0,0 3 21 0,0 0 0 16,0 0 0-16,-4-6 0 15,-3-5-31-15,4 2 2 0,-4 6 0 0,7 3 0 0,0 0 13 0,-11-6 4 16,4 0 0-16,-3 0 0 16,-1 6 12-16,0 6-11 0,1 0 11 0,-4 0-10 0,3-3 10 0,4 0 9 0,-7 3-1 0,-4 0-8 15,8-4 17-15,-1 4-3 0,1 0-1 0,3 6 0 16,0-6-13-16,3 6 11 0,-3-4-11 15,7 7 10-15,-4 0-10 0,4 2 0 0,0-5 9 0,0 0-9 16,0 0 19-16,0 8-1 0,0-8 0 0,0-6 0 16,4 9-18-16,-1-6-19 0,1-1 4 0,0 4 1 15,-1-6 14-15,1 6 0 0,-1-6 9 16,1-1-9-16,3 1 12 0,0 0-3 0,0 0-1 0,0 3 0 16,0-3-8-16,7 0 0 0,-7 0 0 0,4-1 0 15,-4 1 0-15,3 3 8 0,1-3-8 0,3 0 0 16,-3 3 0-16,-1-6 0 0,4 3 0 0,0-1 0 15,4-5-106-15,-7 0-17 0,-4 0-3 0,7 0-377 16,-4-5-75-16</inkml:trace>
  <inkml:trace contextRef="#ctx0" brushRef="#br0" timeOffset="35870.085">5542 13476 1116 0,'0'0'32'0,"0"0"6"0,-3-3-30 0,-4 0-8 0,-1 3 0 0,-6 0 0 16,7 0 64-16,-3 3 11 15,3-3 2-15,-4 9 1 0,4 5-12 0,0 1-2 0,-4-3-1 0,4-3 0 16,0-3-27-16,0 2-4 15,0-5-2-15,4 3 0 0,-1 0-10 0,4-6-3 0,0 0 0 0,-3 6 0 16,-1 0-9-16,-3 0-8 0,4 0 12 0,3 5-12 16,-4-2 0-16,-3 0-14 0,3-6 1 0,4 3 0 15,0 6 13-15,0-1 0 0,0-5 0 0,0-6 0 16,0 0 0-16,0 6 0 0,4 3 0 0,-4 0 0 16,7 0 25-16,-3-7 8 0,-4-2 2 0,3 3 0 15,1 3-5-15,-1-6-1 0,1 0 0 0,-1 6 0 16,1 0-29-16,-1-6-8 0,4 0-1 0,0 6 0 15,0-6 9-15,-3 0 0 0,3 0 0 0,0 0 8 16,0 3-8-16,0-3 11 0,4 3-11 0,-4-3 12 16,0 3-12-16,0 0 0 0,7-3 0 0,-7 17 0 0,0 10 0 15,-3-4 0-15,3-14 0 0,-4 3-11 16,4 5 11-16,-3-8 0 0,-1-3 0 0,1 0 8 16,-1 0-8-16,4 0 9 0,-3 6-9 0,-1-1 10 15,-3-5-10-15,4 3 10 0,-4 3-10 0,4 3 10 16,-4-4-10-16,3-2-12 0,-3 3 2 0,4-3 1 0,-8 2 21 0,4-2 4 15,-3-6 0-15,-1 3 1 0,0 0-6 0,-3 6-2 16,0-6 0-16,0-1 0 0,0 1-1 0,-3 3-8 16,3-6 12-16,-4 0-4 15,-3 0-32-15,-4 0-8 0,4-3 0 0,-3 0-1 0,-1-3 33 0,0 0 0 16,4-3 0-16,4 0 0 16,-8-3-58-16,4-2-18 0,-4-1-3 0,8 3-717 0</inkml:trace>
  <inkml:trace contextRef="#ctx0" brushRef="#br0" timeOffset="36432.646">5877 13085 1267 0,'0'0'28'0,"0"9"5"0,-3-1 2 0,3 4 1 0,0 3-36 0,0 3 0 16,0-7 0-16,3 7 0 0,1-6 58 0,-4 2 5 15,3 4 1-15,1-6 0 0,-1 0 0 0,4 8 0 16,-3-8 0-16,0 8 0 0,-1 4-52 0,1 2-12 16,3 4 0-16,-4 2 0 0,1 1 53 0,-4 2 8 15,3 0 2-15,1 0 0 0,-1-2-50 0,4-4-13 16,-3-2 0-16,-1-10 0 0,4-2 0 0,-3 3 0 15,-1-1 0-15,1-2 0 0,-4 8 0 0,0 1 0 0,4 5 0 16,-4-2 0-16,3 2 46 0,-3 1 4 0,0-4 1 0,0 0 0 16,0-2-31-16,0-1-5 0,4-5-2 0,-4 3 0 15,0-12-13-15,3 2 0 0,-3-2 0 0,0 0 0 16,4 0 0-16,-1 0 0 0,-3-9 0 0,4 5 0 16,-4-5 0-16,0 9 0 0,0-9 0 0,3 6 0 15,-3 0-10-15,0-6-5 0,0 0-1 0,0 0 0 16,4 9-32-1,-4-3-8-15,0-6 0 0,0 0-1 0,0 0-101 0,0 0-20 16,0 0-4-16,0 0-278 0,0 0-56 0</inkml:trace>
  <inkml:trace contextRef="#ctx0" brushRef="#br0" timeOffset="36785.279">5810 13529 1364 0,'0'0'30'0,"0"0"6"0,0 0 2 0,0 0 0 0,-7 6-30 0,4-3-8 0,-1 8 0 0,1-5 0 15,-1 0 15-15,4 6 1 0,0-6 1 0,0 5 0 16,0-5-8-16,0 3-1 0,0 0-8 0,4 0 12 15,-1 3 1-15,4-7 0 0,-7-5 0 0,7-11 0 16,0-4-13-16,0 0 0 16,4 6 0-16,0 4 0 0,-4-1 0 0,3 0 0 0,1 6 0 0,-1 0 0 15,-3-6 29-15,4 12 3 0,0 11 1 16,-1-14 0-16,4-17-21 0,0 8-4 0,8-3 0 16,-5 6-8-16,-3 0 26 0,7 9-2 0,-10 15 0 0,0-1 0 31,3-11-67-31,0 0-13 0,-4 3-4 0,5-7 0 15,-5-5 2-15,-3 6 0 0,0-6 0 0,4 0-556 0</inkml:trace>
  <inkml:trace contextRef="#ctx0" brushRef="#br0" timeOffset="79811.661">2872 14713 831 0,'0'0'18'0,"0"0"4"0,0 0 1 0,0 0 1 0,0 0-24 0,0 0 0 0,0 0 0 0,3 6 0 16,1 0 31-16,3 0 1 0,-4 0 1 0,1 3 0 15,-1 3-17-15,-3-1-4 0,4-8-1 0,-4 6 0 16,3 0 1-16,-3 0 1 0,4 5 0 0,-4-8 0 0,3 6-13 0,-3-9 0 16,0 3 0-16,0-6 0 0,0 6 54 0,0-6 8 15,4 6 2-15,-4-6 0 0,0 0-40 0,0 0-8 16,0 0-2-16,0 0 0 0,0 0 29 0,0 0 5 16,0 0 2-16,0 0 0 0,0 0 2 0,0 0 0 15,0 0 0-15,0 0 0 0,0 0-32 0,0 0-7 16,0 0-1-16,0 0 0 0,0 0 22 0,0 0 4 15,-7-6 1-15,3 3 0 0,-3-3-25 0,0 3-5 16,-3 0-1-16,3 3 0 0,0-6-8 0,7 6 12 16,0 0-12-16,0 0 12 0,-7 0-12 0,-4 0 10 15,4 6-10-15,-4-6 10 0,4 0-10 0,-3 3 0 16,3-3-10-16,0 0 10 0,-1 0-8 0,-2 3 8 16,3 3 0-16,-4 0-9 0,1-3 9 0,6 0 0 15,-3 8 0-15,4-5 8 0,-5 3 2 0,5-3 1 16,3-6 0-16,-7 12 0 0,3 8-11 0,1-8 0 0,-4 0 0 15,3 2 0-15,4 10 53 0,-3-1 9 0,-1-2 2 0,-3 6 0 16,4-1-52-16,3 3-12 0,-4-2 0 0,4-1 0 16,-3 4 0-16,3-4 0 0,3 4 0 0,1-4 0 15,-4-2 28-15,3-1 2 0,4 6 1 0,0-5 0 16,0-3-31-16,-3-4 0 0,3 4 0 0,0-4 0 16,0-2-19-16,4 3-9 15,-1-4-3-15,4 1 0 0,-3 6 46 0,3-4 9 0,-7 1 1 0,7-6 1 16,4 0-42-16,-4-4-8 0,-3 1-1 0,3 0-1 15,7-6-30-15,-7 0-7 0,0 3-1 16,0-6 0-16,7 0-77 0,-7-6-16 0,4 0-3 16</inkml:trace>
  <inkml:trace contextRef="#ctx0" brushRef="#br0" timeOffset="80194.772">3143 14711 1440 0,'0'0'32'0,"-3"8"6"0,3 1 2 0,0 3 0 0,0 6-32 0,-4-4-8 0,4 1 0 0,0 3 0 16,4 8 52-16,-4-11 8 0,0 5 3 0,3 1 0 15,1-6-24-15,-1 2-5 0,4-2-1 0,0 0 0 16,-3-1-14-16,3-2-3 0,0 0-1 0,0-3 0 15,0 5-37-15,0-8-7 0,4 3-2 0,-8 0 0 16,4 0-79-16,-3 2-16 0,6 1-3 16,1 0-1-16</inkml:trace>
  <inkml:trace contextRef="#ctx0" brushRef="#br0" timeOffset="80730.302">3348 15301 1267 0,'0'0'28'0,"0"0"5"0,0 0 2 0,0 0 1 0,0 0-36 0,0 0 0 0,0 0 0 0,0 0 0 16,3 0 52-16,4 0 4 0,1-3 1 0,-5 3 0 16,4-2 1-16,4-1 0 0,-4 0 0 0,0-3 0 15,3-3-36-15,-3 3-7 0,0 0-2 0,1-6 0 16,-1 4-13-16,3-4 0 0,-3 3 0 0,0 3 0 16,0 6 0-16,0-6 0 0,0 3 0 0,0-3 0 15,-3-14 0-15,-4 11 0 0,4 3 0 0,-4 0 0 16,0 0 0-16,0 6 0 0,-4-5 0 0,4 5 0 15,0 0 0-15,-4-3 9 0,-3-3-9 0,4 0 8 16,-4 0-8-16,0 6 0 0,0 0 0 0,0 0-11 16,0-6 60-16,-4 6 12 0,4-3 3 0,0 0 0 15,-4 0 5-15,4 3 2 0,-3-3 0 0,-4 3 0 16,7 6-54-16,0 0-17 0,-1 0 10 0,5 6-10 16,-1-3 0-16,1 2 0 0,-1 4 0 0,4 0 0 15,0-4 0-15,0 4 0 0,0 0-8 16,4 0 8-16,-4 2 0 0,3-2 0 0,1 8-9 0,-1-5 9 15,1-3 0-15,0-1-10 0,-1 1 10 0,1 3-8 0,-1-12 8 0,8 0 0 16,-11-6 0-16,3 5 8 0,1 1-8 0,3 0 0 16,0-3 0-16,0 3-8 0,0 3-9 0,-4-3-2 15,5-3 0-15,2 3 0 16,1-12-21-16,-4 6-5 0,3 0-1 0,-3 6-554 16,4-12-112-16</inkml:trace>
  <inkml:trace contextRef="#ctx0" brushRef="#br0" timeOffset="81167.487">3690 15099 1220 0,'0'0'27'0,"-7"5"5"0,0 1 2 0,3-3 0 0,-3 3-34 0,0 3 0 0,0-3 0 0,-3 3 0 15,-4-3 83-15,7-4 9 0,-4-2 3 0,4 9 0 16,-4 6-38-16,4-9-7 0,0-9-2 0,0 0 0 16,7 3-24-16,0 0-6 0,0 0-1 0,0 0 0 15,-3 6-9-15,3 3-8 0,0 2 12 0,0-8-12 0,3 6 11 16,4-3-11-16,-3-3 10 0,3 6-10 0,-4 8 0 0,4-8 0 16,0-9 0-16,-3 0 0 0,3 12 0 15,0 3 0-15,0-9 0 0,4-6 0 0,-8-12 10 16,1 9-10-16,3 3 10 0,-4 0-10 0,4 0 23 0,-3 0-2 15,-4 0 0-15,3 3 0 0,-3 15 3 16,4-7 1-16,-1 1 0 16,1-6 0-16,-4-6-7 0,0 0-2 15,4 9 0-15,-1 0 0 0,-3-1-1 0,0 4-1 0,0 6 0 0,0-4 0 16,-3 1-14-16,3 0 9 0,-4-3-9 0,0 5 8 0,4-11-8 0,-3 6 0 16,-1 0 9-16,4-4-9 0,-3-2 9 0,-1 0-9 15,4 0 12-15,0-6-12 0,0 0 8 0,-7 6-8 16,0-3 0-16,4 0 0 0,-4 0-12 0,-4-3-8 15,8 0-3-15,-4-3-609 16,3-3-123-16</inkml:trace>
  <inkml:trace contextRef="#ctx0" brushRef="#br0" timeOffset="81616.798">3842 14599 1530 0,'0'0'33'0,"0"0"7"0,0 0 2 0,0 6 2 0,-4 2-36 0,4 4-8 15,0 3 0-15,4-9 0 0,-4 3 48 0,3-1 7 16,1 1 1-16,3 0 1 0,-4 6-34 0,4-3-7 16,1 2-2-16,-1 7 0 0,3 5 7 0,-3-2 2 15,0 8 0-15,4-2 0 0,-8 8 1 0,4-6 1 16,0 0 0-16,4 1 0 0,-4-1-25 0,4-2 0 16,-4-4 0-16,0 6 0 0,0-2 41 0,0-4 3 15,-4 9 1-15,4-5 0 0,-3 2-29 0,0 3-7 16,-8-2-1-16,8-1 0 0,10-2 3 0,-7-4 0 15,-11 3 0-15,4-5 0 0,0-4-11 0,0 4 0 16,0-3 0-16,0-1 0 0,4 1 0 0,-4-4 0 0,0 1 0 16,3-3 0-16,-3-1-14 0,0-2-2 15,0 3 0-15,0-6 0 16,0 2-24-16,0-11-6 0,0 0-1 0,0 0 0 16,0 0-13-16,0 0-4 0,0 0 0 0,0 0-742 0</inkml:trace>
  <inkml:trace contextRef="#ctx0" brushRef="#br0" timeOffset="81895.217">3672 15128 1404 0,'0'0'31'0,"0"0"6"0,0 0 2 0,0 0 0 0,0-9-31 0,0 9-8 16,0 0 0-16,0-3 0 0,4 0 12 0,3 3 0 16,4 3 1-16,3 0 0 0,0 0 15 0,0 3 4 15,4 6 0-15,3-6 0 0,0 2-5 0,-3-2-1 16,3 0 0-16,3 0 0 0,-2 0-6 0,6 0 0 16,-7 0-1-16,7 0 0 15,-7-6-67-15,4 0-12 0,0 5-4 0,-4-5-640 0</inkml:trace>
  <inkml:trace contextRef="#ctx0" brushRef="#br0" timeOffset="153037.254">4561 15463 1074 0,'0'0'30'0,"0"0"8"0,0 0-30 0,0 0-8 0,0 0 0 0,0 0 0 0,-3-6 52 0,3 6 10 16,0 0 2-16,0 0 0 0,0 0-12 0,0 0-3 16,0 0 0-16,0-3 0 0,0 3-29 0,3-6-5 15,-3 6-2-15,4 0 0 0,3-5-13 0,-3 5 0 16,3 0 8-16,-4 0-8 0,4-6 0 0,0 6 0 16,0-3 0-16,0 3 0 0,4-6 0 0,0-3 0 0,-1 6 0 0,1-6 0 15,-1 0 0-15,-3-2 0 0,0-4 0 0,4 0 0 16,0 1 0-16,-1-4 0 0,-3-6 0 0,4 7 0 15,-1-4 54-15,-3 1 8 0,4-7 2 0,0 7 0 16,-1-10-52-16,1 7-12 0,-8-1 0 0,8 1 0 16,-4-1 0-16,3 1 0 0,5-4 0 0,-5 1 0 15,1 2 12-15,3 1-1 0,0-7 0 0,4 4 0 16,-4-4-11-16,0 1 0 0,3 0 0 16,1 5 0-16,0 1 0 0,-4-1-16 0,0-2 4 0,4 8 1 15,-8-6 11-15,4 7 0 0,0-4 0 0,1 1 0 31,-1-1-156-31,-4 6-28 0,4 1-7 0,-3-1-1 0</inkml:trace>
  <inkml:trace contextRef="#ctx0" brushRef="#br0" timeOffset="153500.952">5366 14869 1263 0,'0'18'28'0,"-4"-12"5"0,4-3 2 0,-3 8 1 0,3-2-36 0,-4 3 0 0,8 3 0 0,-4-1 0 15,0 1 59-15,0 3 5 0,0 8 0 0,0-8 1 16,7 8-40-16,-4-2-8 0,1 2-1 0,3 4-1 15,-4-4-6-15,1 4-1 0,-4-7 0 0,7 4 0 16,-3 2-24-16,-1-3-6 16,1 4-1-16,-1-4 0 0,4 10 67 0,-7-16 14 0,0 1 2 0,0-7 1 15,4-2-22-15,-1 6-5 0,1-6-1 0,-4 2 0 0,3 7-21 16,-3-12-12-16,0-9 12 0,0 0-12 16,0 6-23-1,0-6-11-15,0 0-2 0,-3-9-753 0</inkml:trace>
  <inkml:trace contextRef="#ctx0" brushRef="#br0" timeOffset="153822.439">5295 14808 985 0,'-7'-6'28'0,"7"6"6"0,-3-6-34 0,-4 3 0 0,3-3 0 0,4 6 0 15,0 0 71-15,-4 6 7 0,-3-3 2 0,7-3 0 16,0 0-7-16,0 0-1 16,0 0 0-16,0 0 0 0,0 0-31 0,-3 6-6 0,-1 5-2 0,1-5 0 15,3 0-6-15,0 3-2 0,0 0 0 0,3 0 0 16,1 2-15-16,-1 1-10 0,4 0 12 0,-3-3-12 16,3 2 0-16,0-5 0 0,-3 3 0 0,3-3 0 15,3-3 0-15,1 0 0 0,-1 0 0 0,5-3 0 16,-5 0 0-16,4-3 0 0,0 0 0 0,4-3 0 15,-4 0 14-15,0 0-4 0,0 0-1 0,0-2 0 16,1 2-65 0,-1 0-14-16,0 0-2 0,0 6-638 0</inkml:trace>
  <inkml:trace contextRef="#ctx0" brushRef="#br0" timeOffset="154147.599">5334 15416 1267 0,'0'0'28'0,"0"0"5"0,0 0 2 0,0 0 1 0,0 0-36 0,0 0 0 0,0 9 0 0,-4 0 0 16,4 0 56-16,0-4 4 15,0 1 0-15,0-6 1 0,4 3 3 0,-4-3 0 16,4 6 0-16,-4-6 0 0,3-3 2 0,1 3 1 0,3-3 0 16,-4 6 0-16,1 0-54 0,3 6-13 0,3-3 0 0,-3 0 0 15,8-3 54-15,-5-3 8 0,-3 0 2 0,4 0 0 16,3-3-52-16,-4-3-12 0,5 3 0 0,-1-6 0 16,0 3 0-16,3 0 0 0,5 0 0 0,-12 1 0 15,8 5-151 1,-4-9-33-16,4 3-6 0,-4-6-590 0</inkml:trace>
  <inkml:trace contextRef="#ctx0" brushRef="#br0" timeOffset="154520.395">5683 14849 836 0,'0'0'24'0,"0"0"4"0,0 0-28 0,0 0 0 0,-3 11 0 0,6-2 0 16,-3 9 116-16,4-6 16 0,-1 5 4 0,1 1 1 15,-1 5-41-15,1-2-8 0,-4 5-1 0,7-8-1 16,-4 9-45-16,5-4-9 0,-5 4-1 16,1-4-1-16,-1 4-22 0,4-7-8 0,-3 7 0 0,-1-13 9 15,1 7-9-15,-1 5 0 0,1-14 0 16,-1 9 0-16,1-4 0 0,-1 1 0 16,-3 3 0-16,7-7 0 0,-7-2 0 0,0 9 0 0,4-16-12 0,-4 4 12 31,0-3-144-31,0 0-22 0,3 0-4 0,-3 0-1 0</inkml:trace>
  <inkml:trace contextRef="#ctx0" brushRef="#br0" timeOffset="155225.702">6364 15213 1074 0,'0'0'30'0,"0"0"8"16,0 0-30-16,0 0-8 0,0 0 0 0,0 0 0 0,0 0 52 0,0 0 10 15,0 0 2-15,0 0 0 0,0 0 0 0,0 9 0 16,0-9 0-16,4 3 0 0,-4 0 48 0,3 0 9 16,-3-3 3-16,4 9 0 0,3-6-65 0,-4 0-13 15,4 2-2-15,4 7-1 0,-4-9-23 0,0 6-5 16,4 3-1-16,-4-3 0 0,3-4-6 0,-3 1-8 15,4 6 11-15,-1 0-11 0,-2 0 8 0,2-1-8 0,-3 1 0 0,4 3 0 16,3-3 0-16,-7-1 0 16,0 4 0-16,-4 0 0 15,8-1-52-15,-4-8-4 0,4 6 0 0,-4 0-1 16,3-3-118-16,-3-4-23 0,0-2-5 0</inkml:trace>
  <inkml:trace contextRef="#ctx0" brushRef="#br0" timeOffset="155541.973">6643 15201 1364 0,'0'0'30'0,"0"0"6"0,0 0 2 0,0 9 0 0,0 3-30 0,0 6-8 15,0-1 0-15,7-5 0 0,-7 3 75 0,0 2 13 16,3 1 4-16,-3 9 0 0,4-4-67 16,-4 3-13-16,3-2-2 0,-3 0-1 15,4-1 21-15,0 1 4 0,-1 2 1 0,1-2 0 0,-1-4-23 0,1 4-12 16,-1-4 12-16,1 10-12 0,3-4 8 0,-4-5-8 16,1-1 0-16,3 4 0 0,-4-10 8 0,1 10-8 15,-1-12 0-15,1-1 0 16,-1 4-29-16,1-3-13 0,0-6-2 0,3 0-1 15,-4 0-133-15,1-1-26 0,3 1-6 0,-4 0-1 0</inkml:trace>
  <inkml:trace contextRef="#ctx0" brushRef="#br0" timeOffset="156156.044">7433 15119 1728 0,'0'0'38'0,"0"0"8"0,-7 3 2 0,0-3 0 0,7 0-39 0,-7 0-9 15,3 6 0-15,-10-6 0 0,7 6 97 0,-3-6 18 16,3 6 3-16,-1 0 1 0,-2-3-95 0,-1 2-24 16,1-2 0-16,-1 3 0 0,1-3 0 0,-1 3-8 15,0-3 0-15,4 3 0 0,-7-3 8 0,7 9 0 16,0-7 0-16,0 1 0 0,0 0 0 0,0 3 0 15,3 6 0-15,1-4 0 0,3 4 0 0,-4-3 0 16,4 6 0-16,0-1 0 0,4-2 0 0,-1 6 0 16,1-4 0-16,3 1-8 0,-3-6 8 0,-1-1 0 15,4 1 0-15,0-3 0 0,0-3 11 0,4 0-3 16,-8-6 0-16,8 0 0 0,-4-6-8 0,4 0 0 0,-1-6 0 16,-3 0 8-16,4 4 0 0,-4-13-8 0,0 6 12 0,-4-2-4 15,1 2-8-15,-1-3 0 0,1 1 0 16,0 2 0-16,-4 3 0 0,0-3 0 0,3 7 0 0,-3-4 0 15,4 6 0-15,-4 0 0 0,0 6 0 0,0 0 0 16,0 0-49 0,0 0-12-16,0 0-3 0,0 0 0 0,0 9 47 0,3 3 9 0,1 2 8 0,-4 4-12 15,3 6 12-15,1 2 8 0,-1-2-8 0,4-1 11 16,-3 6-11-16,-1-5 0 0,1 0 0 0,3-4 0 16,0 1 0-16,0-10 0 0,0-8 0 0,0 9 0 15,4 0-12-15,3 0-4 0,-4-6 0 0,5-1-1 16,-1-2-178-16,3 0-35 15,11-6-7-15,-3 9-2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8-29T15:04:01.76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4205 11344 1344 0,'0'0'28'0,"-7"-5"7"0,7 5-35 0,-3-6 0 0,3 6 0 0,-8-6 0 16,8 6 96-16,-7-3 12 0,7 3 2 0,-7-3 1 16,4 3-40-16,-4 0-8 0,-4 0-2 0,1 0 0 15,-4 3-34-15,3-3-7 0,0 3-2 0,-3 3 0 16,0 0 21-16,0-1 4 0,0-5 1 0,7 6 0 16,-4 0-31-16,1-3-5 0,-4 0-8 0,3 3 11 15,0 0-11-15,1 0 0 0,-1 0 9 0,4 2-9 16,-3-8 0-16,3 0 0 0,-1 0 0 0,-2 6 0 15,6 0 13-15,-3 0-1 0,0 0-1 0,0 3 0 0,0 2-19 16,0 7-4-16,0 0-1 0,0-1 0 0,3 1 21 0,1-3 4 16,-4-3 0-16,3-4 1 0,1 4-13 15,-1 0 0-15,1 0 0 0,-1-7 0 16,1 7 0-16,3-6 0 0,0 6 0 0,0-6 0 16,0 3 0-16,0-6 0 0,0 5 0 0,3-8 0 0,1 6 0 0,-1 0 0 15,1 0 0-15,3 0 0 0,0-3 0 0,0 0 0 16,0-3 0-16,7 3 0 0,-3-6 0 0,3 0 0 0,-4 0 0 15,8-3 0-15,0 0 12 0,-1 6 0 0,4-6 0 16,4 6 0-16,-7-6-12 0,-4 0 0 0,7 4 0 16,-7-4 0-16,0-6 8 0,0-6-8 0,-3 1 0 0,3-7 0 15,0 12 9-15,-7 4-9 0,0-16 8 0,0 3-8 16,4 4 8-16,-4-1-8 0,0 6 0 0,0-2 8 16,0 2-24-16,-3 6-4 0,-1-6-2 0,-3 12 0 15,0 0 41-15,0 0 8 0,0 0 1 0,0 0 1 16,0 0-46-16,0 0-10 0,0 0-1 0,0 0-1 15,0 0 43-15,0 0 9 0,0 0 1 0,0 0 1 0,0 6-40 0,0 0-8 16,0 0-1-16,0 6-1 0,-3-4 38 0,3 4 8 16,0 0 2-16,0 0 0 0,0 0-23 15,0-1 0-15,0-2 0 0,3 9 0 16,-3-6 0-16,4-4 0 0,-4 4 0 0,3 3 0 0,-3-1 0 0,4 4 0 16,-1-6 0-16,1 3 0 15,-1-4-19-15,4 1-1 0,-3 3-1 0,3-3 0 16,0-4 33-16,-3 1 8 0,-1-6 0 0,1 6 1 15,3 3-33-15,-4-3-8 0,-3 8 0 0,7 1-1 16,-3-6-35-16,3-1-6 0,-4-8-2 0,5 0 0 16,2 0-102-16,-3 3-21 0,4-6-4 0</inkml:trace>
  <inkml:trace contextRef="#ctx0" brushRef="#br0" timeOffset="992.47">4431 11350 1120 0,'0'0'23'0,"-7"0"6"0,7 0-29 0,-4-6 0 0,4 6 0 0,0 0 0 16,-7-5 96-16,7 5 12 0,0 0 4 0,0 0 0 15,0 0-32-15,-7 5-5 0,7-5-2 0,-7 6 0 16,4 0-7-16,-1 3-2 0,-3-3 0 0,4 6 0 16,3-1-45-16,0-5-10 0,0 0-1 0,0 6-8 15,0 6 23-15,0 2-3 0,0-2 0 0,0 2 0 16,3 4-3-16,-3-1-1 0,7-5 0 0,-7 8 0 15,0-8 2-15,4-3 0 0,-4 2 0 0,0-5 0 16,0 6-18-16,0-6 8 0,0-1-8 0,0 1 0 16,0 3 0-16,0-9 0 0,3 0 0 0,-3-1 0 15,0-5 0-15,0 0 0 0,0 0 0 0,0 0 0 16,0-978 0-16,0 1956 0 0,0-978 0 0,0 0 0 16,4-5 58-16,-4-1 5 0,3-12 1 0,-3 9 0 15,0 0-52-15,0 1-12 0,0-1 0 0,0 0 0 0,0-3 0 0,0 6 0 0,0-8 0 16,4 2 0-16,-4-6-12 0,0 6-6 0,3-5-1 15,-3-4 0-15,0-2 19 0,0-1-10 0,0 4 10 16,4-10-8-16,-4 7 8 0,3 2-13 0,1 1 5 0,-1-1 8 31,4 6-35-31,-3 9 1 0,3 1 0 0,0-7 0 0,-3 6 46 0,3 0 8 16,0 3 3-16,0 0 0 0,0 3-23 0,0 3 0 0,0 0 0 0,3 3-8 16,1 0 8-16,-4 6-8 0,4-1 8 0,-4-2-8 15,-4 0 8-15,8 6 0 0,-4-4-9 16,0 1 9-16,0 9 0 0,0-1 0 0,0 7 0 0,-3-4 0 15,3 4 0-15,-4-10 0 0,1 1 0 0,-1 3 0 16,1-10 0-16,-4 1 0 0,3 3 0 0,-3-6 0 16,0-9 0-16,0 0 0 0,0 0 8 0,0 14-8 15,4-8 0-15,-4 12 0 0,3-3 0 0,1-4 8 16,-4-2-8-16,4 0 0 0,-4-9 0 0,10 6 0 16,-10-6 0-16,0 0 0 0,4 6 0 0,3-6 0 15,-7 0 0-15,3 0 0 0,4-6 0 0,-7 6 0 16,4-12 0-16,-1 6 0 0,1-6 0 0,-1 1 0 15,1-10 0-15,-4 3 0 0,3-8 0 0,-3 2 0 16,4-5 0-16,-4 3 0 0,3-4 0 0,1 4 0 16,0-4 0-16,-4 4 0 0,3 2 0 0,-3-2 0 15,0 8 0-15,4-5 0 0,-4 2 0 0,3 4 0 0,-3-1 0 16,4 6 0-16,-4 3 0 0,3 1 0 0,-3-1 0 0,0 9 0 16,0 0 0-16,0 0 0 0,0 0 0 0,0 0-9 0,0 0 9 15,7 0 0-15,0 0-9 0,-3 0 9 0,3 6 0 16,0-1-9-16,0 1-1 0,7 3 0 0,-7-3 0 15,4 6 0-15,-4 0 10 16,7-7 9-16,0 7-1 0,0 3-8 0,0 3 0 16,0-7 0-16,0 1 0 0,4 9 0 15,-4-4 0-15,-7 1 0 0,7 5 0 0,-3-2 0 0,3 5 0 0,-3-5 0 0,-1 6 0 0,-3-10 0 16,0 4 9-16,0-4-9 0,-3-5 0 0,-1 6 9 16,1-4-9-16,3-2 0 0,-3 6 0 0,3-9 8 15,-7-1-8-15,3 4-11 0,1-3 3 0,-1 3 0 16,-3-6-10-16,4 3-2 0,-1-4 0 0,1 4 0 15,3-3-22-15,0-6-5 0,3 6-1 0,-2-3 0 16,2-3-93-16,1-3-19 0,-4-3-4 0</inkml:trace>
  <inkml:trace contextRef="#ctx0" brushRef="#br0" timeOffset="3589.069">5175 12853 850 0,'-10'-9'17'0,"6"3"6"0,-3 0-23 0,0 6 0 0,4-6 0 0,-8 0 0 31,7 6 107-31,-3 0 17 0,0 0 3 0,4 6 1 0,-1-6-56 0,-3-6-10 0,4 6-2 0,-4 0-1 16,7 0-20-16,-7 0-4 0,-1 6-1 0,1-6 0 16,0 0-2-16,0-6 0 0,0 3 0 0,0 0 0 15,4-3 8-15,-4 1 0 0,0-4 1 0,3 0 0 16,-7 0-12-16,4-3-2 0,0 1-1 0,0 2 0 15,0 9-26-15,0 6 0 0,0 2 0 0,4 4 0 16,-4-6 9-16,-4-6-9 0,7 6 10 0,-3-6-10 16,0 9 0-16,0 0 0 0,4-3 0 0,-1 2 0 15,1 4 0-15,-1-6 0 0,1 6-8 0,-1-6 8 16,1 2 0-16,3 4 0 0,-4-3 0 0,-3 12 0 16,7-16 0-16,0 7 0 0,0-3 0 0,-4 6 0 15,4-1 0-15,0-2 17 0,4 0-3 0,-4-3-1 16,0-9-13-16,0 0-18 0,0 0 4 0,0 0 1 15,0 0 46-15,11 6 10 0,-1-3 1 0,-3-3 1 16,0 3-32-16,0-3-13 0,0-3 11 0,4 3-11 16,0-3 0-16,-1 0 8 0,1-3-8 0,3 0 0 15,-4-6 13-15,1 0 0 0,0-2 0 0,-1-4 0 16,-3 9-13-16,0 0-8 0,0 4 8 0,0-1-13 16,-3 0 13-16,-1-12 0 0,1 6 0 0,-4 1 0 15,3 2 10-15,-3-3-10 0,4 6 8 0,-8 0-8 16,4 6 0-16,0-6 0 0,0 6 0 0,0 0 0 15,0 0 8-15,0 0-8 0,0 0 8 0,0 0-8 0,-7 0 0 0,4-2 0 16,-1-1 0-16,4 3 0 0,0 5 0 0,-3 7 0 0,3 12 0 16,-4-13 0-16,4 4 0 0,0-6 0 0,0 6 0 0,0-15 0 15,4 6 0-15,-4-6 0 0,3 5 0 0,1 7 0 16,-1 3 0-16,4-3-9 0,1-1 9 0,-5 1 0 16,4-6 0-16,0 0 0 0,0-6 0 0,0 3 0 15,0-3-20-15,4 3-4 0,3-3-1 0,0-3 0 16,-7 0-44-1,7-6-9-15,0 6-2 0,1-9-772 0</inkml:trace>
  <inkml:trace contextRef="#ctx0" brushRef="#br0" timeOffset="4132.859">5415 12758 1094 0,'0'6'23'0,"-3"6"5"0,-1-6-28 0,1-3 0 15,-1 6 0-15,4-9 0 0,-3 6 56 16,3-6 7-16,0 0 1 0,-4 8 0 0,-3 4 0 0,7 6 0 15,0-1 0-15,7 4 0 0,-7 3-52 16,0-7-12-16,4 7 0 0,-1-4 0 16,1-2 60-16,-1-3 8 0,1 2 3 0,-4-5 0 15,3 3-25-15,1-6-5 0,3-1-1 0,-4-5 0 0,1 0-18 0,-4-3-4 0,0 0-1 0,0 0 0 16,0 0 18-16,0 0 3 0,3 3 1 0,-3-3 0 16,0 0-11-16,0 0-3 0,0 0 0 0,0 0 0 15,0 0-25-15,0-9 0 0,0 1 0 0,0-7 0 16,-3 0 0-16,-1-2 0 0,4-1 0 0,-3-3 0 15,-1 1-10-15,1-7 10 0,-1 1-13 0,4 2 5 16,-7 13 8-16,4 2 0 0,-1-3 0 0,1 0 0 16,-1 0 11-16,-7 1-3 0,8-4 0 0,-4 9 0 15,3-6-8-15,1 4 0 0,-1 5 0 0,1-3 0 16,-1-9-11-16,4 6 11 0,0-6-8 0,0 10 8 16,0 5 0-16,7 0 0 0,-3-12 12 0,3 9-4 15,-4 3-8-15,4 0 0 0,4-6 0 0,-4 0 0 0,0-6-9 16,0 7-3-16,0-1-1 0,0 0 0 0,4 0 21 15,-1-3 4-15,5 6 0 0,-1 0 1 16,0 0-51-16,0 0-10 0,3-6-3 0,-2 7 0 16,-5-4-72-16,4 9-14 0,0 8-3 0,-3-5-370 15,3-3-74-15</inkml:trace>
  <inkml:trace contextRef="#ctx0" brushRef="#br0" timeOffset="4802.477">5764 12758 1267 0,'0'0'28'0,"0"0"5"0,0 0 2 0,0 0 1 0,0 0-36 0,0 0 0 0,0 0 0 0,0 0 0 16,0 0 87-16,0 0 10 0,0 0 3 0,0 0 0 16,0 0-58-16,0 0-11 0,0 0-3 0,7 0 0 15,0 0 29-15,1 0 6 0,-5 6 1 0,8-6 0 16,-4 0-52-16,0-6-12 0,3 6 0 0,4 0 0 16,-3-2 0-16,-4-1 0 0,4-3 0 0,-4 6 0 0,0 6 28 15,0-1 2-15,3 1 1 0,-2 0 0 16,-1-6-19-16,-7-6-3 0,7-2-1 0,-4-1 0 0,1 0 7 0,-1 3 1 15,4 0 0-15,-7 0 0 0,4 0-6 0,-1 0-1 16,1 1 0-16,-1-10 0 0,-3 3-9 16,-3 3 0-16,-1 1 0 0,1 2 0 0,-1-6 0 0,-3 6 0 15,4 0 0-15,-1 3 0 0,4-3 0 0,-3 0 0 16,-4 1 0-16,3-7 0 0,-3 6 0 0,-4 0 0 16,4 0 0-16,-3-3 0 0,-1 3 0 0,1 1 0 15,-5 2-11-15,1-3 11 0,4 3 0 0,-1 6 0 16,-3 6 0-16,3-1 0 0,-3-2 0 0,4 6 0 15,-1 0 0-15,1 2 11 0,-1-5-11 0,4 3 0 16,0 9 0-16,-4-7 0 16,4-2 0-16,0 6 0 0,4-12 0 0,-4 5 0 15,0-5 0-15,3 0 0 0,-3 0 0 0,4 12 0 0,-1-4 0 0,0 7 0 16,8 5 0-16,-4 1 0 0,4-7 0 0,-1-5 0 0,4 0 0 16,-3-3 0-16,-1 2 0 0,4 7 0 0,4-1 0 0,-4-2 0 15,7 3 0-15,-3-10 0 0,3 1 0 16,0 0 0-16,0-9 0 0,7 9 0 0,-10-4 0 0,3-5 0 15,0 3 0-15,0-6 0 0,4 0 0 0,-4 0 0 16,0 0 24-16,7 0 4 0,-10 0 0 0,10 0 0 16,-4 0-28-16,5 0 0 0,-5 0 8 0,1 0-8 15,3 0-9-15,-10-3-4 0,3 3-1 0,3-3 0 16,1 3-52-16,-4 0-10 0,4-3-3 16,-4 1 0-16,7-1-90 0,-14 3-19 0,-7 0-3 15,35-15-1-15</inkml:trace>
  <inkml:trace contextRef="#ctx0" brushRef="#br0" timeOffset="7666.13">6710 14305 1151 0,'0'6'48'0,"0"-6"-38"16,0 0 30-16,0 0 7 0,-7-9 1 0,7 9 0 15,0 0-38-15,-4 6-10 0,-3 11 0 0,4 1 0 16,-4-6 0-16,3 0 0 0,1 2 0 0,-4-8 0 16,3 0 55-16,0 0 6 0,1-3 2 0,-1 3 0 0,1 0-12 0,-8 2-3 15,8 1 0-15,-4 9 0 0,3-6-27 0,1-4-5 16,-1 1-2-16,4 3 0 0,-3-3-14 0,3-3 8 15,-4 5-8-15,4-11 0 0,4 6 9 0,-4-6-9 16,0 0 8-16,0 3-8 0,0-3 0 0,3 12 8 16,-3-6-8-16,0 0 0 0,4 3 0 0,-4-9 0 15,0 0-9-15,0 14 9 0,0 7-12 0,-4-6 12 16,4-4-12-16,0-11-497 16,-3-11-100-16</inkml:trace>
  <inkml:trace contextRef="#ctx0" brushRef="#br0" timeOffset="7887.931">6657 13879 1224 0,'-7'29'54'0,"0"-8"11"0,3-7-52 0,1-2-13 0,3-12 0 0,0 0 0 0,0 0 17 16,0 0 1-16,0 0 0 0,0-12-391 15,0 0-79-15</inkml:trace>
  <inkml:trace contextRef="#ctx0" brushRef="#br0" timeOffset="8501.768">7087 14314 1638 0,'-10'-6'46'0,"-1"-3"11"0,4-3-45 0,0 3-12 0,-4 1 0 0,4-4 0 16,4 6 44-16,-11 3 6 0,7 3 2 0,0 9 0 16,-4-9-52-16,4 6 0 0,-4 0-16 0,4 2 4 15,-3 1 38-15,3 3 8 0,3-3 2 0,-3 3 0 16,7-12-28-16,0 0-8 0,0 0 0 0,0 0 0 15,-7 5 8-15,0 1-8 0,4 9 0 0,-1-3 0 16,0-6 8-16,4-6-8 0,0 0 0 0,0 0 0 16,0 0 0-16,0 11 0 0,0 1 8 0,4 0-8 15,-4-6 20-15,0 0 1 0,0-6 0 0,4 6 0 16,-1 2-32-16,1 4-6 0,-1 0-2 0,4-12 0 16,-3 0 31-16,-1 0 5 0,4-12 2 15,-3 3 0-15,3 6-19 0,-4-3-11 0,4 6 2 0,4-5 0 0,-4 2 9 16,0 0 0-16,0 3 0 0,4-3 0 0,-1 3 0 0,-3 0 0 15,-3 3 0-15,6 0 0 0,-2-3 0 0,2 3 0 16,-3 0 0-16,0-1 0 0,4 4 0 16,-8-3 0-16,4 6 0 0,-3-3 0 0,-1 0 0 0,5 6 0 15,-5-9 0-15,1 5 0 0,-1 4 0 16,-3-3 0-16,0 0 0 0,0 5 8 0,-3 1-8 0,-1-3 11 16,1 0-11-16,-5 5 12 0,1 1 12 0,-3-3 2 15,-1-1 1-15,1 7 0 0,-1-12 5 0,0 3 0 16,4-1 1-16,0-2 0 0,-7-3-16 0,0 3-3 0,4-3-1 15,-1-6 0-15,0 0-13 0,1 0-12 0,-1-6 3 16,4 6 0 0,0 0-53-16,7 0-10 0,0 0-3 0,0 0-529 0,-3-9-105 0</inkml:trace>
  <inkml:trace contextRef="#ctx0" brushRef="#br0" timeOffset="10876.191">15113 11497 836 0,'-7'-14'24'0,"0"-1"4"0,0-6-28 0,0 4 0 0,0-1 0 0,0 0 0 16,0-2 57-16,0 2 6 0,-4 1 1 0,4-1 0 16,-4 3-52-16,1 3-12 0,-1-5 0 0,1 11 0 15,-1-6 54-15,0 3 8 0,1 3 2 0,-4 4 0 16,3 2 29-16,1 0 7 0,-5 2 0 0,1 4 1 16,4-3-69-16,-4 3-13 0,3 0-3 0,-3 6-1 15,0 0-3-15,3-7 0 0,1 7 0 0,-4 3 0 16,3 3-12-16,4-1-10 0,-4 7 2 0,4-4 0 15,0 1 8-15,0-1 0 0,0 1 0 0,0-3 0 16,4-4 9-16,-1-2-9 0,0 0 12 0,1 0-12 16,3-1 0-16,0-5 0 0,0 3 0 0,0-9 0 15,0 0 0-15,7 6 0 0,0-6 0 0,0 0 0 16,4-3 35-16,-1 3 0 0,1-3 0 0,3 3 0 16,0-6-35-16,-3 3 0 0,3-3 0 0,0 1 0 15,-4-7-26-15,5 0-6 0,-1-3 0 0,-4 1-1 16,-3-1 33-16,4 3-8 0,-4-6 8 0,-4 7 0 15,1-4-16-15,0 3 0 0,-4 1 0 0,3 2 0 16,-3-3 26-16,-3 6 6 0,3 6 0 0,0 0 1 16,0 0-29-16,0 0-5 0,0 0-2 0,-4 6 0 15,0-3 19-15,1 6 0 0,-1-3 0 0,1 8 0 0,-1-2 0 16,1 3 0-16,3 2 0 0,-4 1 0 0,4 0 0 0,0-1 0 16,4-2 0-16,-4 3 0 0,3-7 0 15,4 1 0-15,-3 3 0 0,3-3 0 0,0-1 0 16,4 1 0-16,-1 0 0 0,1 0 0 0,3-4-10 0,0 4 10 15,0-6-8-15,0 6 8 0,0-9 0 0,1 0 0 16,-1 0 0-16,0-3 0 0,3-3 14 0,-3 0 8 16,4 0 2-16</inkml:trace>
  <inkml:trace contextRef="#ctx0" brushRef="#br0" timeOffset="11452.729">15360 11147 1094 0,'7'18'46'15,"-3"-6"-37"-15,-1-6-9 0,1 8 0 16,-1 4 0-16,1 0 0 16,-1-1 53-16,1-2 9 0,-1 3 2 0,1-4 0 0,-1 1-52 0,1 6-12 0,-1-4 0 15,1 1 0-15,-1 8 0 0,1-8 0 0,-1 0 0 16,1 8 0-16,-1 1 0 0,1-7 0 16,0-11 0-16,-1 9 0 0,-3-1 54 0,0-2 8 0,0-6 2 0,0-9 0 15,0 0-52-15,0 0-12 0,0 0 0 0,0 0 0 16,0 0 0-16,0 0 0 0,-3-15 0 0,-1 6 0 15,0 3 0-15,1 1 0 0,3 5 0 0,-4-12 0 16,1-9 0-16,-1 6 0 0,1 7 0 0,3-4 0 16,-4 0 0-16,1-6 0 0,-1 10 0 0,-3-4 0 15,4 0 20-15,-1 6 0 0,-3-5 1 0,4 2 0 16,-1-6-3-16,1 0-1 0,-5 4 0 0,1-13 0 16,0 12 7-16,4-2 2 0,-4 2 0 0,3-3 0 15,1 0-26-15,-1 1 0 0,4 2 0 0,0 0 0 16,-3-3 0-16,3 1 0 0,0-1 0 0,0 3 0 15,0-2 28-15,3 2 0 0,-3-3 0 0,4 0 0 16,-1-2-45 0,1 2-9-16,-1 0-2 0,1 1 0 0,3 2 28 0,-4-3 0 0,4 1 0 0,1 8 0 15,-1-3 19-15,0 3 9 0,0 0 1 0,3 6 1 16,-3 0-30-16,4 0 0 0,-1 0 0 0,1 0 0 0,0 0 0 0,3 6 0 16,3-6 0-16,1 0 0 15,0-6-53-15,-4 6-7 0,3 6-2 0,-2 0 0 16,2-3-120-16,1 6-24 0,-1 2-5 0</inkml:trace>
  <inkml:trace contextRef="#ctx0" brushRef="#br0" timeOffset="12084.1">15621 11265 1105 0,'0'0'23'0,"0"0"5"0,0 0-28 0,0 0 0 0,4-3 0 0,-1 0 0 15,1 0 56-15,3 0 6 0,-4 3 1 0,4 0 0 16,0 6-14-16,-3-6-2 0,3 3-1 0,0-3 0 15,0 0-24-15,0 3-5 0,4-3-1 0,-1 0 0 16,1-3 16-16,-1 0 2 0,1 3 1 0,3 0 0 0,-3 0-24 0,-1 0-11 16,4 0 10-16,0-3-10 0,1-3 25 0,-1 0-1 15,0 1 0-15,0-1 0 0,0-6-24 0,-3 6 0 16,-1 0 0-16,1-6 0 0,-4 7 0 16,0-7 0-16,0 9 0 0,-4-3 0 0,-3 0 37 0,0 6 3 15,0 0 0-15,0 0 0 0,0-6-22 0,0 6-4 16,-3-6-1-16,-4 6 0 0,0-6-1 0,0 6-1 15,0 0 0-15,-4 0 0 0,1-8-11 0,-1 8 0 16,-3-3 0-16,0 3 0 0,0 3 0 0,-4-3 0 16,4 0 0-16,0 8 0 15,3-8 0-15,-3 6 0 0,3 0 0 0,1 0 0 0,-1-6 17 0,1 6 2 16,3 0 0-16,-4 0 0 0,8 5-31 0,-5-5-5 16,5 3-2-16,-1-3 0 15,1 6 19-15,3-6 0 0,-4 5 0 0,4-2 0 0,0 0 0 0,4 6 0 16,-4-3 0-16,3-4 0 0,4 4 0 0,-3 0 0 0,3 6 0 15,4-7 0-15,-4 4 0 0,3 3 11 0,1-1-2 0,-1-5 0 16,1-6-9-16,0 3-12 0,-1 0 2 0,1-1 1 16,-1 4 9-16,1 0 0 0,3 0 0 0,-3-4 0 15,-1 1 0-15,4 0 0 0,0 9 0 0,-3-12 0 16,0 0 0-16,-4-1 0 0,3 1 0 0,-3 0 0 16,4 0-20-16,-4-3-3 0,0 3 0 0,0-6 0 15,4 0-24-15,-1 0-5 0,1 0 0 16,-1 0-1-16,1 0-112 15,0-6-23-15</inkml:trace>
  <inkml:trace contextRef="#ctx0" brushRef="#br0" timeOffset="13289.588">15124 12855 1036 0,'0'0'23'0,"0"0"5"0,0 0 0 0,0 0 1 0,0 0-29 0,0 0 0 0,0 0 0 0,0 0 0 16,0 0 57-16,0 0 6 0,0 0 1 0,0 0 0 0,0 0-52 15,-7-2-12-15,3-1 0 0,-3 0 0 16,7 3 54-16,-7-3 8 0,7 3 2 0,0 0 0 16,-7 0 0-16,0 0 0 0,0-6 0 0,0 0 0 15,0 6-23-15,0-6-4 0,0 6-1 0,-1-6 0 16,1 6-26-16,0 0-10 0,0 0 0 0,-3 0 9 16,3 0-9-16,0 0 8 0,7 0-8 0,-7 6 8 15,-4 0 4-15,7 0 0 0,-3 9 0 0,0-1 0 16,4-5 6-16,-1 3 2 0,4-12 0 0,-7 0 0 15,4 6-7-15,-1 0-1 0,1-1 0 0,-1 1 0 0,1 3-28 0,-1 3-5 16,0-6-2-16,4 6 0 0,0-1 23 0,-3-5 0 16,6 0 0-16,-3 6 0 0,0-6 0 0,0 0 0 15,0-6 0-15,8 5 0 0,-5 4 0 0,-3-9 0 16,7 0 0-16,4 6 0 0,-11-6 0 0,7 0 0 0,3 0 0 16,-3 0 0-16,4 0 23 0,0 0 9 0,-4-6 1 15,0 6 1-15,0-9-25 0,-4 1-9 0,1 2 0 0,3-3 9 16,-7-3-9-16,3 6 0 0,-3 0 0 0,0 1 8 15,0 5-8-15,0 0 0 0,-3-6 0 0,3 6 0 16,0 0 0-16,0 0 0 0,0-6 0 16,0 3 0-16,-4 0 0 0,4 3 0 0,0 0 0 0,0 0 0 31,0 0-32-31,0 0-4 0,0 0-2 0,0 0 0 0,0 0 55 0,0 0 11 0,7-9 3 0,-7 9 0 31,0 0-50-31,0 0-9 0,11 3-3 0,0 3 0 0,-11-6 43 0,7 3 9 0,3 3 2 0,-3 3 0 16,0-4-23-16,-3 1 0 0,3 0 0 0,0-3 0 15,-4 9 0-15,5-6 0 0,-1 3 0 0,0-1 0 16,0-2 0-16,0 0 0 0,0 0 0 0,0 0 0 0,0-3-19 16,0 3-1-16,-7-6-1 0,11 6 0 15,-11-6-7-15,10 0 0 0,-10 0-1 0,11 0 0 16,-11 0-67-16,10-6-12 0,-3 3-4 0,4-3-600 16</inkml:trace>
  <inkml:trace contextRef="#ctx0" brushRef="#br0" timeOffset="13783.526">15311 12838 1071 0,'0'0'30'0,"0"0"7"15,0 0-29-15,0 0-8 0,0 0 0 0,0 0 0 0,0 0 76 0,0 0 15 16,0 0 2-16,0 9 1 0,0-3-50 0,0-1-9 0,0 1-3 0,0 0 0 15,0 3-23-15,0 6-9 0,0-15 0 0,0 6 9 16,0 2 31-16,0 4 5 0,3 0 2 0,-3 0 0 16,4-1-24-16,-4 1-5 0,3-6-1 0,-3 6 0 15,4-6 7-15,-1 0 2 0,-3-6 0 0,4 5 0 16,-1 4-9-16,-3-9-1 0,0 0-1 0,0 0 0 16,7 0 2-16,-7 0 1 0,4 0 0 0,-4 0 0 15,7 6-8-15,-7-6-2 0,0 0 0 0,0 0 0 16,7 0-8-16,-7 0 0 0,0 0 0 0,0 0 0 15,0 0 0-15,0 0 0 0,0 0 0 0,0 0 0 16,0-6-15-16,0-3 5 0,0 4 1 0,0-1 0 16,0 0 9-16,0-6-12 0,-4 6 12 0,4-6-12 0,-3 7 12 15,-1-1 8-15,4-3-8 0,-3-6 11 16,-1 3-2-16,4 4 0 0,0-13 0 0,0 6 0 16,-3 6-9-16,-1 1 0 0,4-7 0 0,0 3 0 0,0-2 0 0,0 2 0 15,4 0 0-15,-4 6 0 0,3-6 0 16,4 6 0-16,-3 1 0 0,3-1 0 0,0 3-8 0,-3-3 8 15,3-3 0-15,0 3 0 0,0 3 0 0,0 3 0 16,0-6-9-16,0 6 9 0,0-6 0 0,3 1-8 16,-2-1 8-16,-1 6 0 15,3-6-51-15,1 6-3 0,-1 0-1 0,4 0 0 16,-3-3-58-16,0 3-12 0,3 9-3 0,-4 2-512 0</inkml:trace>
  <inkml:trace contextRef="#ctx0" brushRef="#br0" timeOffset="14321.111">15660 12853 1074 0,'0'23'30'0,"0"-23"8"0,0 0-30 0,0 0-8 0,0 0 0 0,0 0 0 16,0 0 86-16,7 3 16 0,-4 6 3 0,1-3 1 0,3 0-48 0,0-6-10 15,-3 5-1-15,3-5-1 0,3 3-5 0,-3 0-1 16,4 0 0-16,3-3 0 0,-3 3-32 0,-1-3-8 16,1-3 0-16,-1 3 0 0,1-3 0 0,3 0 0 15,-3 0 0-15,-1-2 0 0,1-1-12 0,-1-9-4 16,-3 3 0-16,4 0-1 0,0 1 27 0,-4-7 6 15,3-2 0-15,-3-1 1 16,0 6 15-16,-3-5 2 0,3-1 1 0,-7 6 0 0,3-8-5 16,-3 5-1-16,0 4 0 0,0 2 0 0,-3-3-29 0,-1 6 0 15,1-3 0-15,-4 4 0 0,3 2 8 0,-3 0 0 16,0 0-8-16,0 0 12 0,0 0-12 0,-4 3 0 16,4 0-12-16,-3 15 12 0,6 18 0 0,-3-19 0 15,0-20 0-15,-3 7 0 0,3 2 0 0,-1 5 0 0,5 4 0 16,-4 9 0-16,3 0 0 0,-3 2 0 0,4 9 0 0,-1-5 0 15,4 2 0-15,-3-2 0 0,-1 2 0 0,4-2 0 16,0-6 10-16,0-1-10 0,4 4 10 0,-1-9-10 16,1 2 13-16,-1-2-3 0,4 3-1 0,0-6 0 15,0 2-9-15,4-5 10 0,-4 6-10 0,7-3 10 16,-3-3-10-16,6 2 8 0,1 1-8 0,0-9 8 16,3 6-8-16,0 0-11 0,-3 0 3 0,3-3 0 31,4 0-112-31,-4 0-21 0,0-3-5 0,-3 0-1 0</inkml:trace>
  <inkml:trace contextRef="#ctx0" brushRef="#br0" timeOffset="15229.026">15416 14073 1074 0,'0'0'30'0,"0"0"8"0,0 0-30 0,0 0-8 16,-7 0 0-16,0 0 0 0,0 5 76 0,0 1 13 16,0-6 3-16,0 6 1 0,0 0-21 0,-4 0-5 15,1 6-1-15,-4-3 0 0,3-4-18 0,1 7-3 16,-1-6-1-16,0 3 0 0,1 0 1 0,-1 0 0 16,1 2 0-16,-1 1 0 0,0 0-16 0,1-3-3 15,3-1-1-15,0 4 0 0,0 0-13 0,3 3-2 0,1-9-1 0,-1 5 0 16,1 4-9-16,-1-3 10 15,4 0-10-15,0-1 10 0,0 7-2 0,0-6 0 0,4-4 0 0,-1 4 0 16,1 0-8-16,3-3 0 0,-4 0 0 0,4-1 0 16,0-2 24-16,0-3 0 0,4 0 0 0,0-3 0 15,-1-3-39-15,1 0-8 0,3-3-1 0,-4 1-1 32,5-7-11-32,-5 3-3 0,1-12 0 0,3 7 0 0,-4-1 39 0,1-3 0 0,0-2 0 0,-4 2 0 15,0 1-8-15,0 5 8 0,-4-9 0 0,1 9 0 16,-1-2 0-16,1-1 0 0,-4 3 0 0,0 3 0 15,3 1 0-15,-3 8 0 0,0 0 0 0,0 0 0 16,-3-9 0-16,3 9 0 0,0 0 0 0,0 0 0 16,0 0 0-16,0 0 0 0,0 9 0 0,0-1 0 15,0 1 0-15,3 3 0 0,-3 0 0 0,0-3 0 16,4 2 0-16,-4 1 0 0,7 0 0 0,-4 0 0 16,5-4 0-16,-1 4 0 0,0 0 0 0,-4 0 0 15,4 0 0-15,0-7 0 0,-3 7 0 0,3-3 0 16,0-3-19-16,0 3 1 0,0-6 0 0,0 0 0 15,0-1-124-15,0 1-25 0,0-3-5 0,0 0 0 16</inkml:trace>
  <inkml:trace contextRef="#ctx0" brushRef="#br0" timeOffset="15675.833">15674 14134 1227 0,'0'0'52'0,"0"6"-42"32,0 9 81-32,0-6 16 0,0 2 3 0,3-2 1 0,-3 3-31 0,0 0-7 0,0-6-1 0,0 2 0 15,0-8-25-15,0 9-6 0,4 0-1 0,-4-9 0 16,0 12-17-16,0-12-4 0,0 0-1 0,0 0 0 15,0 0-10-15,0 0-8 0,0 0 12 0,0 0-12 16,0 0 15-16,0 0-4 0,0 0-1 0,0 0 0 16,0 0 19-16,0-3 4 0,-4-3 1 0,1 0 0 15,3-3-15-15,-4 1-3 0,1-4-1 0,3 0 0 16,-4-3-15-16,1 1 0 0,3 2 0 0,-4-3 0 16,1-2 0-16,3 2 0 0,-4-3 0 0,1 1 0 15,3-1-9-15,-4 6 9 0,1-3 0 0,3 4-9 16,-4-4 9-16,4 6 0 0,-3-3 0 0,3 4 0 15,0 8 0-15,0-12 0 0,0 12 0 0,3-6-8 16,-3 6 8-16,4-6-8 0,-1-3 8 0,4 6-8 16,-3 0 0-16,3 0 0 0,0 3 0 0,0 3 0 15,0-3-10-15,0 0-2 0,4 3 0 0,3-3 0 16,-4 3-20-16,8 0-5 0,-4 3-1 0,0 0 0 16,4 0-116-16,-1-6-23 0,1 6-5 0</inkml:trace>
  <inkml:trace contextRef="#ctx0" brushRef="#br0" timeOffset="16318.726">16048 14052 1579 0,'0'0'32'0,"0"0"10"0,0 0-34 0,0 0-8 0,0 0 0 0,0 0 0 15,0 0 53-15,0 0 9 0,0 0 2 0,0 0 0 16,0 0 0-16,0 0 0 0,0 0 0 0,3 3 0 16,4-3-52-16,-3 6-12 0,3-6 0 0,-3 3 0 15,3-3 0-15,-4-3 0 0,1 3 0 0,3 0 0 16,-4 0 0-16,4-6 0 0,-3 6 0 0,3-3 0 15,0 3 36-15,-4 3 5 0,5-3 1 0,-1 6 0 16,-7-6-16-16,3 0-3 0,-3 0-1 0,0 0 0 16,4-9-22-16,-4 6 0 0,3-3 0 0,-3 0 0 15,0 0 40-15,0 6 3 0,0 0 1 0,0 0 0 16,-3-3-44-16,3 3 0 0,-4-5 0 0,1-1 0 16,-4 6-32-16,-1-12-8 0,1 6-1 0,-7 0-1 15,4 3 34-15,-1-3 8 0,1 0 0 0,-5 1 0 16,5 2 0-16,-1 0 0 0,1-3 0 0,3 6 0 15,0 0-11-15,0 0 0 0,7 0 0 0,-8 0 0 16,1 0 11-16,0 6 16 0,7-6-4 0,-7 6-1 16,4-1-42-16,-1 1-8 0,1 3-1 0,-1 0-1 0,1 6 14 15,-1-4 3-15,4 4 1 0,0 3 0 16,0-6 23-16,0 2 0 0,0-2 0 0,4 3 0 16,-4-4 0-16,7 4 0 0,-4-6 0 0,4 3 0 0,0 0 39 0,0-1 12 15,0 1 2-15,4 3 1 0,-4-4-26 0,4 1-4 0,-4 3-2 16,3 0 0-16,1-7-22 0,0 7-15 0,-1 0 3 0,1-3 0 15,-1-1 30-15,-3 1 6 0,0 3 2 0,4-3 0 16,-4-1-26-16,0 1 0 0,4 0 0 0,-4-6 0 16,0 3 0-16,0-1 0 0,0-2 0 15,0 9 0-15,0-9-13 0,0-6-5 0,-3 6-1 0,3 0 0 16,-4-3-17-16,4-1-3 0,0 1-1 16,-3 0 0-16,3 0-28 0,0 0-7 0,-4-3-1 15,1 0 0-15,-1 0-151 0,1 0-30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8-29T15:20:10.1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23093 8069 1333 0,'-7'-8'56'15,"0"2"-44"1,3 0 42-16,-3-12 9 0,0 6 1 0,0 1 1 16,3 2 4-16,-3-9 1 0,0 7 0 0,4-4 0 0,-4 3-61 0,0 0-9 0,0 1 0 0,0-1-12 15,0-6 24-15,0 3 6 0,-1 4 1 0,1-7 0 16,0 6-19-16,0 1 0 0,4 2 8 0,-4-3-8 16,3 6 0-16,-3 0 0 0,4 6 8 0,-4-6-8 15,3 6 0-15,-3 0-11 0,0-6 2 0,0 6 0 16,0 0 9-16,0 6 0 0,0-6-9 15,0 6 9-15,-4 0 0 0,4 0 0 0,0 9 12 0,-4-4-4 16,4 1 8-16,0 6 2 0,0-6 0 16,0-4 0-16,4 4 3 0,-1 6 1 0,1-6 0 0,-1-1 0 15,0 16-6-15,1 2 0 0,-1 1-1 0,4-4 0 16,-3-2 1-16,3-13 1 0,0 4 0 0,0-3 0 16,3 5-2-16,-3 1-1 0,4 3 0 0,-1 8 0 15,1-5 2-15,-4 8 0 0,4-9 0 0,-1 16 0 16,1-10-6-16,-1 9-1 0,1-5 0 0,-4 2 0 15,3 3-9-15,1-6 0 0,-1 4 0 0,-3-4 8 16,4-3-8-16,-1-5 0 0,1 2 0 0,-1-2 0 16,-3-1 0-16,4-2 0 0,-1 2 0 0,1-2 12 15,-1 3-12-15,-3-7 0 0,4 1 0 0,0 8 0 16,-4-11 0-16,3 3-19 0,1-1 3 0,-1 1 1 16,1-6-22-16,3 2-5 0,-4-2-1 15,4 0 0-15,-3 0-28 0,-1-1-5 0,4-8-2 0</inkml:trace>
  <inkml:trace contextRef="#ctx0" brushRef="#br0" timeOffset="315.191">22497 8402 1264 0,'0'0'26'0,"0"0"7"0,0 0-33 0,0 0 0 0,0 0 0 0,0 0 0 15,0 0 54-15,0 0 4 0,0 0 1 0,3-3 0 16,1-3-11-16,-1-3-1 0,1 3-1 0,3 3 0 16,0-9-4-16,0 7-1 0,0-7 0 0,4 6 0 15,3-3-23-15,0 6-5 0,3-3-1 0,1-3 0 16,7 9-4-16,-1-5 0 0,5-1-8 0,2 6 12 15,-2 0-24-15,-1-6-4 0,4 6-2 0,-4 6 0 16,0-6 4-16,0 6 1 0,-3-1 0 0,-4 4 0 16,-3-6-157-16,-1 3-31 0</inkml:trace>
  <inkml:trace contextRef="#ctx0" brushRef="#br0" timeOffset="780.347">23192 8449 1337 0,'-4'14'56'15,"8"4"-44"-15,-1-6-12 0,1 11 0 0,3-2 0 0,0 2 0 16,0 1 0-16,0 2 0 0,0-5 0 0,0 8 0 15,0-11 0-15,0 6 0 16,-3-4 0-16,3-2 0 16,0-4 0-16,-4-2 0 0,1 0 0 0,-1 0 0 0,1-6 104 0,-4-6 20 0,0 0 3 0,0 0 1 15,0 0-11-15,0 0-1 0,0 0-1 0,-4-12 0 16,-3 6-31-16,4-6-5 0,-8 0-2 0,4-2 0 16,0 2-61-16,0 0-16 0,0-2 0 0,0-1 0 15,0 0 54-15,-4 3 8 0,4-11 2 0,-3 8 0 16,3 3-52-16,-4-5-12 0,4-4 0 0,-4 9 0 15,4-11 0-15,4 8 0 0,-4-5 0 0,3 5 0 16,4 3 0-16,-3-5 0 0,3 2 0 0,-4 3 0 16,4 0 0-16,0-5 0 0,0 5 0 0,0-3 0 15,0 3-48-15,4-5-13 0,3 5-3 0,-4 0 0 16,4-2 52-16,0 2 12 0,0 0 0 0,4-3 0 16,-4 7 0-16,0 2 0 0,0 3 0 0,0-9 0 15,0 12-11-15,0-6 1 0,0 0 0 0,-7 6 0 16,7-6-51-16,-7 6-11 0,4 0-1 0,3-6-1 15,0 6-130-15,0-2-25 0,0 4-6 0</inkml:trace>
  <inkml:trace contextRef="#ctx0" brushRef="#br0" timeOffset="1336.687">23714 8443 1579 0,'-4'-12'32'0,"4"12"10"0,-3-12-34 0,-1 6-8 0,1-5 0 0,-4 2 0 15,0 3 53-15,-1 0 9 0,1 0 2 0,-3-6 0 16,-1 12-8-16,4-5 0 0,-3-1-1 0,-1 0 0 16,0 6-37-16,1 0-7 0,-1 0-2 0,-3 0 0 15,4 6-9-15,-1 0 0 0,0-1 0 0,1 7 0 16,-1 3 0-16,1 3 0 0,-1-1 0 0,0 4 0 15,4 2 0-15,-3 1 0 0,3-1 9 0,0-2-1 16,0 2 12-16,3-2 4 0,1-3 0 0,-1 5 0 16,4-11 15-16,-3 8 3 0,3-8 1 0,0 0 0 15,3-3 0-15,1 3 0 0,-1-4 0 0,4 1 0 16,-3-3-11-16,3 0-3 0,0 0 0 0,0 0 0 16,0 0-13-16,4-3-2 0,3-3-1 0,-4-3 0 15,4-3-13-15,-3 6 9 0,-1-6-9 0,1-6 8 16,0 0-32-16,-1 1-6 0,1-4-2 0,-1 3 0 15,1-6 32-15,-4-2 0 0,0 2 0 0,0-5 0 16,0 5 0-16,-3 3 0 0,-1-2 0 0,1-1 0 16,-1 3 0-16,1 4 0 0,-1-1 0 0,1 6 0 15,-4 0 0-15,3 0 0 0,-3 6 0 0,0 0 0 0,0 0-11 0,0 0 11 16,0 0-12-16,0 0 12 0,0 0-20 16,0 0 2-16,4 0 1 0,0 6 0 0,-1 6 17 0,1-6 0 15,-1 6 0-15,1-1 0 0,-4 4 8 0,3-3 1 16,-3 5 1-16,0-5 0 0,4 0 2 15,-1 3 0-15,-3 2 0 0,4-8 0 16,-1 0-12-16,1 3 0 0,-1 2 0 0,4-2 0 0,-3-6 0 0,3 0 0 0,0 3 0 16,0-3 0-16,0-1 0 0,0-2-12 0,0 6 2 0,4-9 1 31,-4 0-139-31,0 6-28 0,3-6-6 0</inkml:trace>
  <inkml:trace contextRef="#ctx0" brushRef="#br0" timeOffset="1921.699">23897 8425 1094 0,'0'-6'46'16,"0"6"-37"-1,0-6 44-15,0 6 9 0,0 0 2 0,0 0 0 16,0 0-52-16,0 0-12 0,0 0 0 0,0 0 0 15,7 6 54-15,0 0 8 0,-3 0 2 0,3 3 0 16,-4 3 15-16,4-1 3 0,-3 7 1 0,0-6 0 16,-1 0 9-16,1 5 1 0,-1 4 1 0,1-4 0 15,-1 1-25-15,1 3-5 0,-1-4 0 0,1 1-1 16,-1 2-38-16,1-2-7 0,-1-6-2 0,1 3 0 0,-1 2 10 16,-3-11 2-16,4 6 0 0,-1-6 0 0,-3-6 6 15,0 0 2-15,4 9 0 0,-4-9 0 0,0 0-49 0,0 0-10 0,0 0-1 16,0 0-1-16,0 0 40 0,0 0 8 0,0 0 1 15,0 0 1 1,3-3-53-16,-3-3-12 0,4 0-1 0,-4-6-1 0,0-3 16 0,0 1 3 0,0-1 1 16,0-3 0-16,-4-2 22 0,1 2 0 0,-1 1 0 15,1-4 0-15,-1 0 0 0,-3 1 15 0,4-4-3 16,-1 4 0-16,4 2-29 0,0-5-7 16,0 8 0-16,0 3-1 0,4-6 25 0,-4 4 0 15,3 2 0-15,4 0 0 0,-3 0 8 0,3 7 3 16,0-7 1-16,4 6 0 0,-4 0-12 0,0 0 0 0,3 0 0 0,1-3 0 15,-4 4 0-15,0 5 0 0,4-6 0 0,-4 6 0 16,3 0 0-16,1 0 0 0,-1 6 0 0,4-1 0 16,-3 4 0-16,0 0 0 0,-1-3 0 0,1 9 0 15,-4-4-49-15,0 1-12 0,0 3-3 0,0 3 0 16,-3-1 52-16,3 1 12 0,-4 2 0 0,1-2 0 16,-1 3 0-16,1-1 0 0,-1 1 0 0,1-1 0 15,-1-2 0-15,-3 0 0 0,4-1 0 0,-1-2 0 16,-3-3 0-16,7 5 0 0,-3-5 0 0,-4-6 0 15,3 3-11-15,1 3 1 0,-4-12 0 0,0 5 0 16,0-5-189-16,4 3-37 0</inkml:trace>
  <inkml:trace contextRef="#ctx0" brushRef="#br0" timeOffset="2372.841">24716 8352 1824 0,'0'0'38'0,"0"0"8"0,0 0-37 0,0-6-9 0,-4 0 0 0,4-3 0 16,-3 3 82-16,-1-3 14 0,1 6 4 0,-5-8 0 15,1 5-58-15,0 6-11 0,0-6-3 0,-3 0 0 16,-1 0-28-16,1 3 0 0,-1-3 0 0,0 6 0 16,1 0 57-16,-1 0 6 0,1 0 1 0,3 9 0 15,-4-3-52-15,4 0-12 0,3 0 0 0,-3 6 0 16,0 5 0-16,0-2 0 0,4 3 0 0,-4 5 0 16,0-2 0-16,3 8 0 0,1-8 0 0,-1 8 0 15,0 0 0-15,1-2 0 0,-1-4 0 0,-3 1 0 16,4-3 0-16,-1-1 0 0,4-5 0 0,-3 5 0 15,3-8 0-15,0 0 0 0,-4 3 0 0,8-7 0 16,-4 1 54-16,3 3 8 0,1-6 2 0,-1 0 0 16,4 3-52-16,0-1-12 0,1-5 0 0,2 3 0 15,1 0 0-15,3 0 0 0,0 0 0 0,0-6 0 16,4 12 0-16,-1-12 0 0,1 0 0 0,3 5 0 16,-3-5-48-16,-1 0-13 0,1 0-3 0,-4 0 0 15,0 0-103-15,0-5-21 0,0 5-4 0</inkml:trace>
  <inkml:trace contextRef="#ctx0" brushRef="#br0" timeOffset="2718.247">24723 9172 1579 0,'0'0'32'0,"0"0"10"0,0 0-34 0,0 0-8 0,0 0 0 0,0 0 0 16,0 0 53-16,0 0 9 0,0 0 2 0,0 0 0 16,0 0 0-16,0 0 0 0,0 0 0 0,-7 6 0 15,3 0-23-15,1 0-4 0,-1-1-1 0,-3 1 0 16,3 0-6-16,1 9-2 0,-4-9 0 0,3 0 0 15,-3 5-28-15,0-2 0 0,0 3 0 0,0 0 0 16,-3-6 0-16,2-1 0 0,-2 1 0 0,-1 0 0 16,1 0 0-16,-1 0 0 0,1-3 0 0,-5 3 0 15,5-3 0-15,-1-3-12 0,-3 3 1 0,0-3 0 16,0-3-33-16,3 3-8 0,-3-3 0 0</inkml:trace>
  <inkml:trace contextRef="#ctx0" brushRef="#br0" timeOffset="3392.61">25400 8381 1546 0,'-14'-12'65'15,"0"1"-52"1,3 5 85-16,-3 0 17 0,-4 0 3 0,4 0 1 15,0 3-67-15,-3 0-14 0,2 3-2 0,-2-3-1 16,3 6-24-16,0 0-11 0,-4 3 10 0,4 3-10 16,0-3-12-16,3 5-8 0,-3 1-1 0,3-3-1 15,1 0 50-15,-1 6 9 0,1-4 3 0,3 1 0 16,-4-3-13-16,0 9-3 0,1-1 0 0,-1 7 0 16,4-7-36-16,0 4-7 0,4-3-1 0,-1-1-1 15,1 4 21-15,-1-4 0 0,4-5 0 0,-3 0 0 0,3 0 17 16,0 2 2-16,0-2 0 0,0-6 0 0,3 3-19 0,1-3-14 15,-1 3 2-15,4-4 1 0,0 4 11 0,4-9 16 16,-1 0-4-16,5 6-1 0,-5-6-11 0,4-6-9 16,0 6 9-16,0 0-13 0,1-6 5 0,-1 3 8 0,-4-2-13 0,1-4 5 15,-1 0 17-15,1 3 4 0,0 0 1 0,-4 0 0 16,0-6-14-16,0-2 0 0,-4 5 0 0,1 0 0 16,-1-3 0-16,1 1 0 15,-1 5 0-15,1-3 0 0,-1 0 0 0,1 3 0 0,0-3 0 0,-4 4 0 16,0-1 0-16,3-6 0 0,-3 6 0 0,0 0 0 15,0 6 32-15,0 0 4 0,0 0 1 0,0 0 0 16,0 0-24-16,0 0-5 0,0 0 0 0,0 0-8 16,0 0 0-16,4 6 0 0,-4 6 0 0,3-6-12 15,1 5 12-15,-4-8 0 0,3 6 0 0,1-3 0 16,-1 3 0-16,1 3 0 0,-1-1 0 0,1 1 0 16,3-6 0-16,0 3 0 0,0 0 0 0,0 5 0 15,0-2 0-15,0-6 0 0,0 6 0 0,4 2 0 16,-4-2-36-16,0 0 0 0,3-6-1 0</inkml:trace>
  <inkml:trace contextRef="#ctx0" brushRef="#br0" timeOffset="3669.139">25569 8419 1393 0,'-3'18'28'0,"3"-12"9"0,0 3-29 16,0 8-8-16,0-5 0 0,0 6 0 0,0-1 64 0,3-2 11 0,1 3 2 0,-1 5 1 16,1-8-34-16,-1 3-8 0,1-1 0 0,-1-5-1 15,1 0 6-15,0 2 2 0,-1-2 0 0,-3-6 0 16,4 0-22-16,-1-3-4 0,1 3-1 0,-4-6 0 15,0 0-16-15,0 0-12 0,3 9 1 0</inkml:trace>
  <inkml:trace contextRef="#ctx0" brushRef="#br0" timeOffset="3863.627">25375 7987 1766 0,'-3'-12'36'0,"-4"1"10"16,3-1-37-16,1 3-9 0,3 3 0 0,-4 0 0 15,4 0 19-15,0 6 1 0,0 0 1 0,0 0 0 16,0 0-73-16,0 0-14 0,0 0-3 0,0 0-1 16,0 0-133-16,0-5-26 0</inkml:trace>
  <inkml:trace contextRef="#ctx0" brushRef="#br0" timeOffset="4433.035">26130 8205 851 0,'7'9'36'0,"0"-1"-36"16,0-2 109-16,-3 0 15 0,3 0 4 0,-3 0 0 16,-4-6 0-16,0 0 0 0,0 6 0 0,0-6 0 15,0 3-52-15,0-3-9 0,0 0-3 0,-4 6 0 16,-3-1 0-16,0-2 0 0,-4 6 0 0,1-3 0 16,-4-6-23-16,-4 0-5 0,0 6 0 0,1-6-1 15,-1 0-5-15,-3 0-1 0,3 0 0 0,4 0 0 16,0 0-38-16,0 6-8 0,0-6-2 0,0 6 0 15,3 0 31-15,1 2 5 0,-1 7 2 0,-3 6 0 16,7-4-36-16,0 4-7 0,3 2-2 0,-3 1 0 16,4 2 18-16,-1-2 8 0,4-1-8 0,-3-2 8 15,3-3 0-15,0-1 0 0,-4-8 0 0,4-9 0 16,0 0 0-16,0 0 0 0,0 0 0 0,0 0 0 16,7 6 0-16,-3 12 9 0,-1-1-9 0,1 1 0 15,-1-9 15-15,1 2-4 0,-4-11-1 0,0 0 0 16,10 0 3-16,-3 6 1 0,4 6 0 0,-4-12 0 15,0 0-14-15,4 0 0 0,-4-6 0 0,3 6 0 16,-3 0 0-16,0 12 0 0,0-3 0 0,1-3 0 16,-1 0 0-16,0-15-12 0,0-3 3 0,0 6 0 0,0 0-6 0,0 6-1 0,3 0 0 0,1 12 0 31,0 14-18-31,-1-8-4 0,1-24-1 0,-1 6 0 0,-3 6 39 0,0 12 0 0,0 20 0 0,-3-15 0 16,-4-23 0-16,0 0 0 0,4 6 0 0,-4 0 0 15,-4 3 0-15,4 9 0 0,-4 5 0 0,-3-5 0 16,-3-6 0-16,-1 2 0 0,1-8 0 0,-1 0 0 15,-3 0-8-15,3 3 8 0,1-18 0 0,-4 9 0 16,3 0-73-16,-6 0-11 16,2 0-1-16,-2-6-800 0</inkml:trace>
  <inkml:trace contextRef="#ctx0" brushRef="#br0" timeOffset="5995.987">26490 8834 1824 0,'-7'35'38'0,"7"-23"8"0,-3 0-37 0,-1 2-9 0,-3-8 0 0,0 0 0 16,0 0 53-16,0 3 9 0,0-3 2 16,0 0 0-16,0-1-43 0,3 1-8 0,1 0-1 0,-1 0-1 15,0-6-11-15,1 6-16 0,3-6 4 0,0-6 1 16,0 0 51-16,0 0 11 0,0-5 1 0,0-1 1 16,0 3-187-16,3-9-38 0,-3 7-7 0</inkml:trace>
  <inkml:trace contextRef="#ctx0" brushRef="#br0" timeOffset="73852.115">26342 8566 813 0,'0'0'34'16,"0"0"-34"-1,0 0 57-15,0 0 5 0,0 0 1 0,-7 3 0 16,7-3-12-16,0 0-3 0,0 0 0 0,0 0 0 0,0 0 14 0,-4-6 2 0,1 3 1 16,3-8 0-16,3 5-5 0,-3 0 0 0,4 0-1 0,-1-3 0 15,1 0-8-15,3 1-2 0,-4 2 0 16,1 0 0-16,3 0-17 0,-3 6-3 0,-4 0-1 16,0 0 0-16,0 0-8 15,0 0-3-15,0 0 0 0,0 0 0 0,0 0 3 0,0 0 0 16,0 0 0-16,0 0 0 15,0 0-10-15,0 0-2 0,0 0 0 0,0 0 0 0,0 0 4 0,0 0 0 0,0 0 0 0,3 6 0 16,-3-6-12-16,4 6 0 0,3-6 0 0,0 3 8 16,0-3 27-16,0-3 5 0,3 3 0 0,1-6 1 15,-4 6-26-15,4-6-6 0,-1 0-1 0,1 0 0 16,3 0-8-16,0 0 0 0,0-5 0 0,4 8 0 16,-4-6 0-16,4 6 0 0,-4-3 0 0,3-6 0 15,-3 12 0-15,1-11 0 0,-5 5 0 0,4 3-11 16,-3-3 11-16,-1 3 0 0,5-3 0 0,-8 3 0 15,3 0-9-15,-3 0 0 0,4 3 0 0,-4-12 0 16,0 12-9-16,4-5-2 0,-4-1 0 0,3 0 0 16,1-3 20-16,-4 0-8 0,3-3 8 0,1 4 0 15,-4 2 0-15,0-6 0 0,0 6 0 0,-3-9 0 16,-1 7 21-16,4 2 2 0,-3-3 0 0,-1 3 0 16,1 0-23-16,-4 0 9 0,0 0-9 0,0-2 0 15,0 8 12-15,0 0-4 0,-4-6 0 0,1 3-8 16,-1-3 8-16,-3 3-8 0,0 0 0 0,0 0 0 15,0 3 0-15,0 0 0 0,0 0 0 0,0 3 0 16,-4 0 0-16,4 0 0 0,-3-3 0 0,3 3 0 16,-4 3 0-16,4 0 0 0,-4-4 0 0,1 10 0 15,3-6 0-15,-4 6-9 0,4-6 1 0,-4 3 0 0,4-4 8 16,-3 7 9-16,3 0-1 0,-4-6-8 0,1 6 0 0,-1-4 0 16,4 4 0-16,-4-3 0 0,4 0 0 0,-3-3 0 15,3 5 8-15,0 1-8 0,0-6 0 0,3 3 10 16,-3 0-10-16,0 5 8 0,3-2 0 0,-6-6 0 0,3 0 0 15,0 6 0-15,3-3-8 0,-3 2 0 0,0 1 0 0,4-6 8 16,-1 0-8-16,1 3 0 0,-1 2 0 0,0-5 0 16,4 6 0-16,-3-6 0 0,-1 0 0 0,1 0 8 15,-1 5 0-15,1-8-8 0,3 3 12 16,-4 0-4-16,4-6 20 0,0 9 4 16,-3 0 1-16,-1-3 0 0,4 5-33 0,-3 1 0 0,3-3 0 0,-4 3 0 15,1 5 0-15,3-5 0 0,-4 0 0 0,1 3 0 16,3-4 0-16,-4 1 0 0,4 0 0 0,-3 3 0 15,3-4 0-15,0 1 0 0,0 0 11 0,-4 0-3 16,4-1 13-16,0-5 3 0,-4 0 1 0,4 3 0 16,0 3-8-16,-3-1-1 0,3 1-1 0,0-3 0 15,0 0-6-15,0 3-1 0,0-7 0 0,0 4 0 16,0 3 1-16,0-6 0 0,0-6 0 0,0 9 0 16,3-3-9-16,-3 2 12 0,4 1-12 0,-4-3 12 15,4 6-12-15,-4-6 0 0,0-6 0 0,3 6 0 16,-3 0 10-16,0-6-10 0,7 5 12 0,-7-5-12 15,4 6 9-15,-1 3-9 0,1 0 0 0,-1 0 9 16,1 3-9-16,-1-7 0 0,1 1 0 0,-4-6 0 16,0 0 0-16,0 0 0 0,0 0 0 0,7 0 0 15,0 0 0-15,0 6 0 0,4 0 0 0,-4 3 0 0,-4-3 0 16,4-3 0-16,-3 0 0 0,3 3 0 0,0-6 0 16,0 0 0-16,0 0 0 0,0 0-11 0,0 0 11 15,4 0 0-15,-4 0 0 0,0 0 0 16,3-6 0-16,1 3 0 0,-1 0 0 0,-2 0 0 0,2 0 0 15,-3-3 0-15,0 3 0 0,0 3 0 0,4 0-8 0,-8 3 0 0,4 3 0 16,-3-6 0 0,-4 0-36-16,7 0-6 0,-3 0-2 0,-4 0 0 15,0 0-4-15,0 0 0 0,3-6-1 0,-3 6 0 0,0 0-32 16,0 0-7-16,7 0 0 0,-7 0-1 0,4 0-97 16,3 0-19-16,-4 0-4 0</inkml:trace>
  <inkml:trace contextRef="#ctx0" brushRef="#br0" timeOffset="78324.569">27287 8352 1045 0,'0'0'44'0,"0"0"-36"16,0 0 68-16,0 0 14 0,0 0 2 0,0 0 1 15,-7 0-21-15,7 0-4 0,-7 0 0 0,7 0-1 16,-7 0-44-16,7 0-9 0,0 0-2 0,-7-6 0 15,7 6 12-15,-3 0 3 0,3 0 0 0,-7-6 0 16,0 6 16-16,7 0 3 0,-8-3 1 0,5 0 0 16,-4 0-4-16,0 0-1 0,3 0 0 0,-3 0 0 15,0 3-24-15,4-6-5 0,-4 6-1 0,0 0 0 16,-1 0 7-16,1 0 1 0,0 6 0 0,-3-6 0 16,3 6 9-16,-4 0 3 0,1 0 0 0,-1 0 0 15,0 0-32-15,1 5 0 0,-1-5 0 0,1 0 0 16,-1 3 11-16,0 0-11 0,1 0 12 0,-1-3-12 15,1 5 8-15,3 1-8 0,0-6 0 0,0 0 0 16,0 0 16-16,-1 0-3 0,8-6-1 0,-3 8 0 16,3-8 0-16,0 0 0 0,0 0 0 0,0 0 0 15,0 0 16-15,0 0 4 0,0 0 0 0,0 0 0 16,0 0-21-16,-4 6-11 0,4-6 12 0,-3 6-12 16,3-6 8-16,-4 6-8 0,4 0 0 0,-3 6 0 15,3-9 0-15,3 8 0 0,-3-2 0 0,4 0 0 16,-4 3 0-16,3-6 0 0,4 5 0 0,-3-5 0 15,0 0 0-15,-1 3 0 0,4 3-12 0,-3-6 3 16,-1 5 9-16,4 1-8 0,0-9 8 0,0 0-8 16,0 3 8-16,-3-3 0 0,3 3 8 0,-4-3-8 15,5-3 11-15,-8 0-3 0,3 8 0 0,-3-8 0 16,7 0-8-16,0-8 8 0,-7 8-8 0,4 0 8 16,3-3-8-16,-4 3 0 0,-3 0 0 0,7-3 0 0,-7 3 0 0,4 0 0 0,-4 0 0 15,3 0 0-15,-3 0 0 0,7 3 0 0,-3 0 0 0,-1 11-11 16,1-8 2-16,0 0 0 0,-1 6 0 0,1-3 0 31,-1 2-18-31,-3 1-3 0,4 0-1 0,-1 0 0 0,-3-1 17 0,4 1 3 0,-1 3 1 0,1 3 0 16,-1-7 0-16,1-2 0 0,-1 3 0 0,1 6 0 15,-1-7 10-15,1 1 0 0,-1 0 0 0,-3 5 0 16,4-2 0-16,-4-3 0 0,4 0 0 16,-4-1 0-16,0-2 0 0,0 3 0 0,0 0 0 15,3-6 0-15,-3-6 0 0,0 0 0 0,0 0 8 0,0 0-8 16,-7 6 9-16,7-6-9 0,-7 5 12 0,0 1-12 15,-4-3 15-15,1 3-4 0,-1-3-1 0,-3 0 0 16,3 0-10-16,-3-3 0 0,0 9 0 0,0-9 0 16,0 0 22-16,0 0 9 0,0 6 1 0,0-6 1 15,3 0-33-15,1 0 0 0,2 0 0 0,1 0 0 16,0 0 0-16,0 0 0 0,0-6 0 0,0 6 0 16,0-9 12-16,0 6-4 0,0 0 0 0,0 0-8 15,0 0 0-15,3 0 0 0,-3 0 0 0,7 3-12 16,-3-6-16-16,3 6-4 0,-4 0 0 0,1-5 0 15,3-1 5-15,-4 0 1 0,1 0 0 0,3 0 0 16,-4-3-16-16,4 3-3 0,0 0-1 0,-3-2 0 16,3 2-24-16,-4-3-5 0,4 3-1 0,-3 0 0 15,-1 0-44-15,4-3-10 0,-4 4-2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51113"/>
            <a:ext cx="10515600" cy="47258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vingt-neuf août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subject pronouns</a:t>
            </a:r>
          </a:p>
          <a:p>
            <a:pPr marL="0" indent="0">
              <a:buNone/>
            </a:pPr>
            <a:r>
              <a:rPr lang="en-US" dirty="0"/>
              <a:t>to be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				we</a:t>
            </a:r>
          </a:p>
          <a:p>
            <a:pPr marL="0" indent="0">
              <a:buNone/>
            </a:pPr>
            <a:r>
              <a:rPr lang="en-US" dirty="0"/>
              <a:t>you				you</a:t>
            </a:r>
          </a:p>
          <a:p>
            <a:pPr marL="0" indent="0">
              <a:buNone/>
            </a:pPr>
            <a:r>
              <a:rPr lang="en-US" dirty="0"/>
              <a:t>she / he			they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0BDFD07-B03D-477E-A4C3-96C55E745571}"/>
                  </a:ext>
                </a:extLst>
              </p14:cNvPr>
              <p14:cNvContentPartPr/>
              <p14:nvPr/>
            </p14:nvContentPartPr>
            <p14:xfrm>
              <a:off x="1380600" y="3871440"/>
              <a:ext cx="4471920" cy="14216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0BDFD07-B03D-477E-A4C3-96C55E7455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71240" y="3862080"/>
                <a:ext cx="4490640" cy="1440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2097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D’Accord</a:t>
            </a:r>
            <a:r>
              <a:rPr lang="en-US" dirty="0"/>
              <a:t>, pp. 28 – 29)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subject pronouns</a:t>
            </a:r>
          </a:p>
          <a:p>
            <a:pPr marL="0" indent="0">
              <a:buNone/>
            </a:pPr>
            <a:r>
              <a:rPr lang="en-US" dirty="0" err="1"/>
              <a:t>être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				nous</a:t>
            </a:r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				</a:t>
            </a:r>
            <a:r>
              <a:rPr lang="en-US" dirty="0" err="1"/>
              <a:t>vous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elle</a:t>
            </a:r>
            <a:r>
              <a:rPr lang="en-US" dirty="0"/>
              <a:t> / </a:t>
            </a:r>
            <a:r>
              <a:rPr lang="en-US" dirty="0" err="1"/>
              <a:t>il</a:t>
            </a:r>
            <a:r>
              <a:rPr lang="en-US" dirty="0"/>
              <a:t>			</a:t>
            </a:r>
            <a:r>
              <a:rPr lang="en-US" dirty="0" err="1"/>
              <a:t>ils</a:t>
            </a:r>
            <a:r>
              <a:rPr lang="en-US" dirty="0"/>
              <a:t> / </a:t>
            </a:r>
            <a:r>
              <a:rPr lang="en-US" dirty="0" err="1"/>
              <a:t>elles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610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D’Accord</a:t>
            </a:r>
            <a:r>
              <a:rPr lang="en-US" dirty="0"/>
              <a:t>, pp. 28 – 29)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subject pronouns</a:t>
            </a:r>
          </a:p>
          <a:p>
            <a:pPr marL="0" indent="0">
              <a:buNone/>
            </a:pPr>
            <a:r>
              <a:rPr lang="en-US" dirty="0" err="1"/>
              <a:t>être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suis</a:t>
            </a:r>
            <a:r>
              <a:rPr lang="en-US" dirty="0"/>
              <a:t>				nous </a:t>
            </a:r>
            <a:r>
              <a:rPr lang="en-US" dirty="0" err="1"/>
              <a:t>sommes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				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êtes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elle</a:t>
            </a:r>
            <a:r>
              <a:rPr lang="en-US" dirty="0"/>
              <a:t> /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			</a:t>
            </a:r>
            <a:r>
              <a:rPr lang="en-US" dirty="0" err="1"/>
              <a:t>ils</a:t>
            </a:r>
            <a:r>
              <a:rPr lang="en-US" dirty="0"/>
              <a:t> / </a:t>
            </a: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sont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04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Elle </a:t>
            </a:r>
            <a:r>
              <a:rPr lang="en-US" dirty="0" err="1"/>
              <a:t>est</a:t>
            </a:r>
            <a:r>
              <a:rPr lang="en-US" dirty="0"/>
              <a:t> ______or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_______ is used…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 followed by a simple adjective.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 followed by a profession, nationality, or religion.</a:t>
            </a:r>
          </a:p>
          <a:p>
            <a:pPr marL="0" indent="0">
              <a:buNone/>
            </a:pPr>
            <a:r>
              <a:rPr lang="en-US" dirty="0"/>
              <a:t>Elle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professeure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américain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Elle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chrétienne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919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17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1100"/>
            <a:ext cx="10515600" cy="49958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Adjectives: pp. 32 - 33.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French, adjectives must agree in number and gender with the noun which they modify.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est</a:t>
            </a:r>
            <a:r>
              <a:rPr lang="en-US" dirty="0"/>
              <a:t> intelligent.</a:t>
            </a:r>
          </a:p>
          <a:p>
            <a:pPr marL="0" indent="0">
              <a:buNone/>
            </a:pPr>
            <a:r>
              <a:rPr lang="en-US" dirty="0"/>
              <a:t>Elle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intelligent</a:t>
            </a:r>
            <a:r>
              <a:rPr lang="en-US" b="1" dirty="0" err="1"/>
              <a:t>e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intelligent</a:t>
            </a:r>
            <a:r>
              <a:rPr lang="en-US" b="1" dirty="0" err="1"/>
              <a:t>s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intelligent</a:t>
            </a:r>
            <a:r>
              <a:rPr lang="en-US" b="1" dirty="0" err="1"/>
              <a:t>es</a:t>
            </a: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73636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Elle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écrivaine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Elle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intélligente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Karie</a:t>
            </a:r>
            <a:r>
              <a:rPr lang="en-US" dirty="0"/>
              <a:t> </a:t>
            </a:r>
            <a:r>
              <a:rPr lang="en-US" dirty="0" err="1"/>
              <a:t>Willyerd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écrivaine</a:t>
            </a:r>
            <a:r>
              <a:rPr lang="en-US" dirty="0"/>
              <a:t> </a:t>
            </a:r>
            <a:r>
              <a:rPr lang="en-US" dirty="0" err="1"/>
              <a:t>intelligente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Elle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écrivaine</a:t>
            </a:r>
            <a:r>
              <a:rPr lang="en-US" dirty="0"/>
              <a:t> </a:t>
            </a:r>
            <a:r>
              <a:rPr lang="en-US" dirty="0" err="1"/>
              <a:t>intélligente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07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17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1100"/>
            <a:ext cx="10515600" cy="49958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Adjectives: pp. 32 - 33.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</a:t>
            </a:r>
          </a:p>
          <a:p>
            <a:pPr marL="0" indent="0">
              <a:buNone/>
            </a:pPr>
            <a:r>
              <a:rPr lang="en-US" dirty="0" err="1"/>
              <a:t>tu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il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elle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nous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elles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ils</a:t>
            </a:r>
            <a:r>
              <a:rPr lang="en-US" dirty="0"/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508046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D’Accord</a:t>
            </a:r>
            <a:r>
              <a:rPr lang="en-US" dirty="0"/>
              <a:t>, pp. 24 – 25)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subject pronouns</a:t>
            </a:r>
          </a:p>
          <a:p>
            <a:pPr marL="0" indent="0">
              <a:buNone/>
            </a:pPr>
            <a:r>
              <a:rPr lang="en-US" dirty="0" err="1"/>
              <a:t>être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				nous</a:t>
            </a:r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				</a:t>
            </a:r>
            <a:r>
              <a:rPr lang="en-US" dirty="0" err="1"/>
              <a:t>vous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elle</a:t>
            </a:r>
            <a:r>
              <a:rPr lang="en-US" dirty="0"/>
              <a:t> / </a:t>
            </a:r>
            <a:r>
              <a:rPr lang="en-US" dirty="0" err="1"/>
              <a:t>il</a:t>
            </a:r>
            <a:r>
              <a:rPr lang="en-US" dirty="0"/>
              <a:t>			</a:t>
            </a:r>
            <a:r>
              <a:rPr lang="en-US" dirty="0" err="1"/>
              <a:t>ils</a:t>
            </a:r>
            <a:r>
              <a:rPr lang="en-US" dirty="0"/>
              <a:t> / </a:t>
            </a:r>
            <a:r>
              <a:rPr lang="en-US" dirty="0" err="1"/>
              <a:t>elles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475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2584A-D8B4-4671-8DE6-DEF63E7CA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337A2-57CD-45DE-BD3B-A6AD6DF62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Extra help / Study hall </a:t>
            </a:r>
          </a:p>
          <a:p>
            <a:pPr marL="0" indent="0" algn="ctr">
              <a:buNone/>
            </a:pPr>
            <a:r>
              <a:rPr lang="en-US" dirty="0"/>
              <a:t>9</a:t>
            </a:r>
            <a:r>
              <a:rPr lang="en-US" baseline="30000" dirty="0"/>
              <a:t>th</a:t>
            </a:r>
            <a:r>
              <a:rPr lang="en-US" dirty="0"/>
              <a:t> period Monday – Friday.</a:t>
            </a:r>
          </a:p>
          <a:p>
            <a:pPr marL="0" indent="0" algn="ctr">
              <a:buNone/>
            </a:pPr>
            <a:r>
              <a:rPr lang="en-US" dirty="0"/>
              <a:t>Room 205A</a:t>
            </a:r>
          </a:p>
        </p:txBody>
      </p:sp>
    </p:spTree>
    <p:extLst>
      <p:ext uri="{BB962C8B-B14F-4D97-AF65-F5344CB8AC3E}">
        <p14:creationId xmlns:p14="http://schemas.microsoft.com/office/powerpoint/2010/main" val="4122915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080440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Insert either </a:t>
            </a:r>
            <a:r>
              <a:rPr lang="en-US" dirty="0" err="1"/>
              <a:t>C’est</a:t>
            </a:r>
            <a:r>
              <a:rPr lang="en-US" dirty="0"/>
              <a:t>, Il / Elle </a:t>
            </a:r>
            <a:r>
              <a:rPr lang="en-US" dirty="0" err="1"/>
              <a:t>est</a:t>
            </a:r>
            <a:r>
              <a:rPr lang="en-US" dirty="0"/>
              <a:t>, or Il y a as required by the rules of French grammar. Write out the entire sentence.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___________ </a:t>
            </a:r>
            <a:r>
              <a:rPr lang="en-US" dirty="0" err="1"/>
              <a:t>canadienne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___________ deux chats dans ma </a:t>
            </a:r>
            <a:r>
              <a:rPr lang="en-US" dirty="0" err="1"/>
              <a:t>famille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___________ Robert !</a:t>
            </a:r>
          </a:p>
          <a:p>
            <a:pPr marL="0" indent="0">
              <a:buNone/>
            </a:pPr>
            <a:r>
              <a:rPr lang="en-US" dirty="0"/>
              <a:t>___________ un </a:t>
            </a:r>
            <a:r>
              <a:rPr lang="en-US" dirty="0" err="1"/>
              <a:t>élève</a:t>
            </a:r>
            <a:r>
              <a:rPr lang="en-US" dirty="0"/>
              <a:t> </a:t>
            </a:r>
            <a:r>
              <a:rPr lang="en-US" dirty="0" err="1"/>
              <a:t>très</a:t>
            </a:r>
            <a:r>
              <a:rPr lang="en-US" dirty="0"/>
              <a:t> intelligent.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1B5FF15-89F5-4AFF-867F-C86CFEDBC0BD}"/>
                  </a:ext>
                </a:extLst>
              </p14:cNvPr>
              <p14:cNvContentPartPr/>
              <p14:nvPr/>
            </p14:nvContentPartPr>
            <p14:xfrm>
              <a:off x="964080" y="3539880"/>
              <a:ext cx="1765440" cy="21657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1B5FF15-89F5-4AFF-867F-C86CFEDBC0B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54720" y="3530520"/>
                <a:ext cx="1784160" cy="2184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925697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Write a sentence in </a:t>
            </a:r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dirty="0" err="1"/>
              <a:t>begins</a:t>
            </a:r>
            <a:r>
              <a:rPr lang="fr-FR" dirty="0"/>
              <a:t> « Nous sommes… »</a:t>
            </a:r>
          </a:p>
          <a:p>
            <a:pPr marL="0" indent="0">
              <a:buNone/>
            </a:pPr>
            <a:endParaRPr lang="fr-FR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25FE612-5B1A-4DE2-8BDE-3BE812860A19}"/>
                  </a:ext>
                </a:extLst>
              </p14:cNvPr>
              <p14:cNvContentPartPr/>
              <p14:nvPr/>
            </p14:nvContentPartPr>
            <p14:xfrm>
              <a:off x="8098920" y="2800080"/>
              <a:ext cx="1724760" cy="558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25FE612-5B1A-4DE2-8BDE-3BE812860A1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89560" y="2790720"/>
                <a:ext cx="1743480" cy="577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70743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51113"/>
            <a:ext cx="10515600" cy="47258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Lesson 6</a:t>
            </a:r>
          </a:p>
          <a:p>
            <a:pPr marL="0" indent="0" algn="ctr">
              <a:buNone/>
            </a:pPr>
            <a:r>
              <a:rPr lang="fr-FR" dirty="0"/>
              <a:t>lundi, le vingt-neuf août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Le roman photo (pp. 6 – 7)</a:t>
            </a:r>
          </a:p>
          <a:p>
            <a:pPr marL="0" indent="0" algn="ctr">
              <a:buNone/>
            </a:pPr>
            <a:r>
              <a:rPr lang="fr-FR" dirty="0"/>
              <a:t>the </a:t>
            </a:r>
            <a:r>
              <a:rPr lang="fr-FR" dirty="0" err="1"/>
              <a:t>verb</a:t>
            </a:r>
            <a:r>
              <a:rPr lang="fr-FR" dirty="0"/>
              <a:t> être (pp. 28 – 29)</a:t>
            </a:r>
          </a:p>
          <a:p>
            <a:pPr marL="0" indent="0" algn="ctr">
              <a:buNone/>
            </a:pPr>
            <a:r>
              <a:rPr lang="fr-FR" dirty="0"/>
              <a:t>adjectives (pp. 32 – 33)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The </a:t>
            </a:r>
            <a:r>
              <a:rPr lang="fr-FR" dirty="0" err="1"/>
              <a:t>students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begin</a:t>
            </a:r>
            <a:r>
              <a:rPr lang="fr-FR" dirty="0"/>
              <a:t> to master the correct use of French adjectives.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01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Indochina, the current nations of Vietnam, Cambodia, and Laos, was a French colony between 1887 - 1954 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8162" y="1987250"/>
            <a:ext cx="2947730" cy="40922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8053" y="2137719"/>
            <a:ext cx="5634681" cy="3941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889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55344" y="2197291"/>
            <a:ext cx="4626590" cy="3548416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960359" y="2198653"/>
            <a:ext cx="3603008" cy="3547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944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D’Accord</a:t>
            </a:r>
            <a:r>
              <a:rPr lang="en-US" dirty="0"/>
              <a:t>, pp. 28 – 29)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verb </a:t>
            </a:r>
            <a:r>
              <a:rPr lang="en-US" dirty="0" err="1"/>
              <a:t>être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être</a:t>
            </a:r>
            <a:r>
              <a:rPr lang="en-US" dirty="0"/>
              <a:t> = to be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87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subject pronouns (pp. 28 – 29)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				we</a:t>
            </a:r>
          </a:p>
          <a:p>
            <a:pPr marL="0" indent="0">
              <a:buNone/>
            </a:pPr>
            <a:r>
              <a:rPr lang="en-US" dirty="0"/>
              <a:t>you				you</a:t>
            </a:r>
          </a:p>
          <a:p>
            <a:pPr marL="0" indent="0">
              <a:buNone/>
            </a:pPr>
            <a:r>
              <a:rPr lang="en-US" dirty="0"/>
              <a:t>she / he			they</a:t>
            </a:r>
          </a:p>
        </p:txBody>
      </p:sp>
    </p:spTree>
    <p:extLst>
      <p:ext uri="{BB962C8B-B14F-4D97-AF65-F5344CB8AC3E}">
        <p14:creationId xmlns:p14="http://schemas.microsoft.com/office/powerpoint/2010/main" val="178797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39763</TotalTime>
  <Words>474</Words>
  <Application>Microsoft Office PowerPoint</Application>
  <PresentationFormat>Widescreen</PresentationFormat>
  <Paragraphs>148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Office Theme</vt:lpstr>
      <vt:lpstr>Bonjour!</vt:lpstr>
      <vt:lpstr>Travail de cloche</vt:lpstr>
      <vt:lpstr>Bonjour!</vt:lpstr>
      <vt:lpstr>Pourquoi tombons-nous?</vt:lpstr>
      <vt:lpstr>PowerPoint Presentation</vt:lpstr>
      <vt:lpstr>Indochina, the current nations of Vietnam, Cambodia, and Laos, was a French colony between 1887 - 1954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385</cp:revision>
  <cp:lastPrinted>2018-09-05T21:03:17Z</cp:lastPrinted>
  <dcterms:created xsi:type="dcterms:W3CDTF">2016-10-03T16:25:09Z</dcterms:created>
  <dcterms:modified xsi:type="dcterms:W3CDTF">2022-08-29T18:30:41Z</dcterms:modified>
</cp:coreProperties>
</file>