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77" r:id="rId3"/>
    <p:sldId id="383" r:id="rId4"/>
    <p:sldId id="272" r:id="rId5"/>
    <p:sldId id="261" r:id="rId6"/>
    <p:sldId id="381" r:id="rId7"/>
    <p:sldId id="369" r:id="rId8"/>
    <p:sldId id="378" r:id="rId9"/>
    <p:sldId id="380" r:id="rId10"/>
    <p:sldId id="374" r:id="rId11"/>
    <p:sldId id="382" r:id="rId12"/>
    <p:sldId id="379" r:id="rId13"/>
    <p:sldId id="352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77"/>
            <p14:sldId id="383"/>
            <p14:sldId id="272"/>
            <p14:sldId id="261"/>
            <p14:sldId id="381"/>
            <p14:sldId id="369"/>
            <p14:sldId id="378"/>
            <p14:sldId id="380"/>
            <p14:sldId id="374"/>
            <p14:sldId id="382"/>
            <p14:sldId id="379"/>
            <p14:sldId id="35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six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Pictionary</a:t>
            </a:r>
          </a:p>
          <a:p>
            <a:pPr marL="0" indent="0" algn="ctr">
              <a:buNone/>
            </a:pPr>
            <a:r>
              <a:rPr lang="en-US" dirty="0"/>
              <a:t>p. 44</a:t>
            </a:r>
          </a:p>
          <a:p>
            <a:pPr marL="0" indent="0" algn="ctr">
              <a:buNone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classe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3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5FEA-6E12-4627-B99A-BA5743A91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1932-33EA-4E14-ACE4-83C5917B3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6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DE8A-3F45-412B-A0DD-49F5C26A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81E3-C930-4D0A-A8CA-10EA26E35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40499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0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which begins with “</a:t>
            </a:r>
            <a:r>
              <a:rPr lang="en-US" dirty="0" err="1"/>
              <a:t>c’est</a:t>
            </a:r>
            <a:r>
              <a:rPr lang="en-US" dirty="0"/>
              <a:t>” and a sentence which begins with “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7074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</a:t>
            </a:r>
            <a:r>
              <a:rPr lang="en-US" sz="2800" b="1" dirty="0" err="1"/>
              <a:t>clooche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about someone you know which uses a BANGS adjective and a non-BANGS adjective.</a:t>
            </a:r>
          </a:p>
        </p:txBody>
      </p:sp>
    </p:spTree>
    <p:extLst>
      <p:ext uri="{BB962C8B-B14F-4D97-AF65-F5344CB8AC3E}">
        <p14:creationId xmlns:p14="http://schemas.microsoft.com/office/powerpoint/2010/main" val="69605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mardi, le six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G</a:t>
            </a:r>
          </a:p>
          <a:p>
            <a:pPr marL="0" indent="0" algn="ctr">
              <a:buNone/>
            </a:pPr>
            <a:r>
              <a:rPr lang="fr-FR" dirty="0"/>
              <a:t>le roman-photo</a:t>
            </a:r>
          </a:p>
          <a:p>
            <a:pPr marL="0" indent="0" algn="ctr">
              <a:buNone/>
            </a:pPr>
            <a:r>
              <a:rPr lang="fr-FR" dirty="0" err="1"/>
              <a:t>listening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vocabulaire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7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8FF4-115A-45D7-9FB8-F6BA5576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AVERTISSEMENT!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5B961-6933-4267-B040-0869C5013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30"/>
            <a:ext cx="10515600" cy="469603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Exam: Unit 1</a:t>
            </a:r>
          </a:p>
          <a:p>
            <a:pPr marL="0" indent="0" algn="ctr">
              <a:buNone/>
            </a:pPr>
            <a:r>
              <a:rPr lang="en-US" dirty="0"/>
              <a:t>Friday, September 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3AA44-2032-4C99-B9D7-4265CA4B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995" y="1754255"/>
            <a:ext cx="5056378" cy="26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Pondicherry was a French colony in India from 1674 - 1954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8735" y="2058194"/>
            <a:ext cx="3558745" cy="3886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BANGS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 = only good or bad (bon / bonne or </a:t>
            </a:r>
            <a:r>
              <a:rPr lang="en-US" dirty="0" err="1"/>
              <a:t>mauvais</a:t>
            </a:r>
            <a:r>
              <a:rPr lang="en-US" dirty="0"/>
              <a:t> / </a:t>
            </a:r>
            <a:r>
              <a:rPr lang="en-US" dirty="0" err="1"/>
              <a:t>mauvaise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chante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est</a:t>
            </a:r>
            <a:r>
              <a:rPr lang="en-US" dirty="0"/>
              <a:t> un bon </a:t>
            </a:r>
            <a:r>
              <a:rPr lang="en-US" dirty="0" err="1"/>
              <a:t>chanteur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chante</a:t>
            </a:r>
            <a:r>
              <a:rPr lang="en-US" dirty="0"/>
              <a:t> mal.</a:t>
            </a:r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mauvais</a:t>
            </a:r>
            <a:r>
              <a:rPr lang="en-US" dirty="0"/>
              <a:t> </a:t>
            </a:r>
            <a:r>
              <a:rPr lang="en-US" dirty="0" err="1"/>
              <a:t>chanteur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_______ un </a:t>
            </a:r>
            <a:r>
              <a:rPr lang="en-US" dirty="0" err="1"/>
              <a:t>mauvais</a:t>
            </a:r>
            <a:r>
              <a:rPr lang="en-US" dirty="0"/>
              <a:t> </a:t>
            </a:r>
            <a:r>
              <a:rPr lang="en-US" dirty="0" err="1"/>
              <a:t>chanteur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51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12E5-A200-4DF5-92D0-A9F99D5C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A95E0-F6B9-472C-B9C7-FA03F4EE7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roman-photo</a:t>
            </a:r>
          </a:p>
          <a:p>
            <a:pPr marL="0" indent="0" algn="ctr">
              <a:buNone/>
            </a:pPr>
            <a:r>
              <a:rPr lang="en-US" dirty="0"/>
              <a:t>pp. 24 - 25</a:t>
            </a:r>
          </a:p>
        </p:txBody>
      </p:sp>
    </p:spTree>
    <p:extLst>
      <p:ext uri="{BB962C8B-B14F-4D97-AF65-F5344CB8AC3E}">
        <p14:creationId xmlns:p14="http://schemas.microsoft.com/office/powerpoint/2010/main" val="988345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29046</TotalTime>
  <Words>160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Bonjour!</vt:lpstr>
      <vt:lpstr>Travail de clooche</vt:lpstr>
      <vt:lpstr>Bonjour!</vt:lpstr>
      <vt:lpstr>Pourquoi tombons-nous?</vt:lpstr>
      <vt:lpstr>PowerPoint Presentation</vt:lpstr>
      <vt:lpstr>AVERTISSEMENT!</vt:lpstr>
      <vt:lpstr>Pondicherry was a French colony in India from 1674 - 1954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413</cp:revision>
  <cp:lastPrinted>2017-09-11T13:53:50Z</cp:lastPrinted>
  <dcterms:created xsi:type="dcterms:W3CDTF">2016-10-03T16:25:09Z</dcterms:created>
  <dcterms:modified xsi:type="dcterms:W3CDTF">2022-08-27T16:54:13Z</dcterms:modified>
</cp:coreProperties>
</file>