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1" r:id="rId2"/>
    <p:sldId id="376" r:id="rId3"/>
    <p:sldId id="331" r:id="rId4"/>
    <p:sldId id="272" r:id="rId5"/>
    <p:sldId id="261" r:id="rId6"/>
    <p:sldId id="390" r:id="rId7"/>
    <p:sldId id="389" r:id="rId8"/>
    <p:sldId id="366" r:id="rId9"/>
    <p:sldId id="374" r:id="rId10"/>
    <p:sldId id="391" r:id="rId11"/>
    <p:sldId id="377" r:id="rId12"/>
    <p:sldId id="379" r:id="rId13"/>
    <p:sldId id="380" r:id="rId14"/>
    <p:sldId id="352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81"/>
            <p14:sldId id="376"/>
            <p14:sldId id="331"/>
            <p14:sldId id="272"/>
            <p14:sldId id="261"/>
            <p14:sldId id="390"/>
            <p14:sldId id="389"/>
            <p14:sldId id="366"/>
            <p14:sldId id="374"/>
            <p14:sldId id="391"/>
            <p14:sldId id="377"/>
            <p14:sldId id="379"/>
            <p14:sldId id="380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7T14:43:09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5256 5591 1094 0,'0'0'23'0,"0"0"5"0,0 0-28 0,0 0 0 0,0 0 0 0,0 0 0 16,0 0 52-16,0 0 6 0,0 0 1 0,0 0 0 15,0 0-28-15,0 0-6 0,0 0-1 0,-3 15 0 16,3-10-34-16,-4 7-7 0,4-6-2 0,0 9 0 15,0-6 19-15,0 5 0 0,0-2 0 0,0 0 0 16,4 0 48-16,-4-1 12 0,0 4 4 0,0 3 0 16,0-7-52-16,0 4-12 0,0 3 0 0,0-1 0 15,0 1 33-15,0 3 4 0,0 2 1 0,0 1 0 16,0-4-10-16,0 4-1 0,0-4-1 0,-4 10 0 16,4-7 8-16,0 4 2 0,-3-4 0 0,3 10 0 15,0-4-25-15,0-3-11 0,0 4 10 0,3 2-10 16,-3-8 0-16,0-1 0 0,4-2 0 0,-4 2 0 15,0-5 9-15,3 0-9 0,-3-4 8 0,0 4-8 16,0-6 8-16,0-6-8 0,0 5 0 0,0-2 8 16,0-9-8-16,0 0 0 0,0 0 0 0,0 0 0 15,0 0-34-15,0 0-2 0,0 0-1 0,0 0 0 16,0 0-158-16,0 0-31 0</inkml:trace>
  <inkml:trace contextRef="#ctx0" brushRef="#br0" timeOffset="589.479">4872 5506 597 0,'0'0'16'0,"0"0"5"15,0 0-21-15,0 0 0 0,0 0 0 0,0 0 0 16,0 0 56-16,0 0 6 0,0 0 2 0,0 0 0 16,0 0 12-16,0 0 2 0,0 0 1 0,3 0 0 15,4 11-12-15,4-8-3 0,-4 6 0 0,0-3 0 16,4-3-20-16,-8 3-5 0,4-6-1 0,0 6 0 16,4-6-11-16,0 6-3 0,-1-6 0 0,4 5 0 15,-3-5 4-15,-1 0 1 0,8 0 0 0,-4 0 0 16,-3 0-8-16,-1 0-1 0,4 0-1 0,1-5 0 15,-1 5-7-15,-4-6-2 0,4 0 0 0,0 6 0 16,4-9-10-16,-7 6 8 0,3-3-8 0,3 3 8 16,1 0-8-16,0 3-16 0,-4 0 4 0,3 3 1 0,5-3 11 0,-8 3 0 15,0 0 0-15,3-3 0 0,-2 3 0 0,-1 0 0 16,0 0 0-16,-4-3 0 0,5 6 0 0,-5 0 0 0,-3 0 0 16,4-1 0-1,-1 1-50-15,-3 6-8 0,0-3-2 0,4 3 0 0,-4-6 28 16,0-1 4-16,0-5 2 0,0 0 0 0,-3 6 10 0,3-6 3 0,-4 0 0 0,1 0 0 15,3 0-4-15,0 0-1 0,0 6 0 0,-3-6 0 16,-4 0-30-16,3 6-7 16,1-6-1-16</inkml:trace>
  <inkml:trace contextRef="#ctx0" brushRef="#br0" timeOffset="1113.562">5041 6264 709 0,'-7'9'14'0,"-7"3"6"0,0-1-20 0,7 1 0 0,-4 0 0 0,4-6 0 15,4 3 62-15,-4-3 9 0,3 5 1 0,4-11 1 16,-3 6 7-16,3-6 2 0,0 0 0 0,0 0 0 16,0 0-14-16,0 0-2 0,0 0-1 0,0 0 0 15,0 0-16-15,0 0-3 0,0 0-1 0,0 0 0 16,0 0-23-16,0 0-5 0,7 0-1 0,0 0 0 15,-4 0-4-15,4 0-2 0,0 0 0 0,0 6 0 16,0-6-10-16,4 6 0 0,-4-6 0 0,0 6 8 16,0 0-8-16,0 0 0 0,0 2 0 0,4-5 0 15,-4 3 0-15,4 3 0 0,-4-9 0 0,3 6 0 16,-3-6 0-16,0 6 0 0,4-6 0 0,-1 0 0 16,1 0 53-16,0 0 9 0,-4-6 2 0,7 6 0 15,-4-6-52-15,4 6-12 0,1-9 0 0,-1 6 0 16,3-3 0-16,-3-2 0 0,8 2 0 0,-8 0 0 15,3 0 0-15,5 0 0 0,-5 0 0 0,1 6 0 16,3-6 0-16,-3 6 0 0,-8-9 0 0,8 7 0 16,-1 2-48-16,-2 2-13 0,2-2-3 15,-3 9 0-15,4-3-51 0,-4 0-10 0,-7 0-3 0</inkml:trace>
  <inkml:trace contextRef="#ctx0" brushRef="#br0" timeOffset="1652.041">5831 5517 850 0,'0'0'17'0,"0"0"6"16,0 0-23-16,0 0 0 0,-7 3 0 0,4 6 0 16,-1-3 56-16,1 3 6 0,3 3 2 0,-4-1 0 15,1 1 0-15,-1 9 0 0,1-4 0 0,3 1 0 16,-4 3 0-16,1 2 0 0,3 6 0 0,0 4 0 16,-4-10-52-16,4-2-12 0,0-3 0 0,4-1 0 15,-4 10 0-15,3-4 0 0,1 7 0 0,-1 8 0 16,4 0 0-16,-3-9 0 0,-1 1 0 0,4-4 0 0,-3 4 54 15,-1-4 8-15,1-2 2 0,-1 2 0 0,-3-2-52 16,4-1-12-16,-4-2 0 0,4 2 0 0,-4-2 50 16,-4-4 7-16,4 1 2 0,-4 0 0 0,4 2-43 15,0-8-16-15,-3 6 11 0,-1-10-11 0,4 7 0 16,-3-6 0-16,3-9 0 0,0 0 0 16,0 0-16-16,0 0-8 0,0 0-3 0,0 0 0 15,-7 0-156-15,0 0-31 0</inkml:trace>
  <inkml:trace contextRef="#ctx0" brushRef="#br0" timeOffset="2392.478">6727 5932 877 0,'0'0'18'0,"0"0"5"0,-3 6-23 0,3-6 0 0,0 6 0 0,0 0 0 15,3-1 68-15,-3-2 10 0,0 3 2 0,4-3 0 16,-4-3-13-16,0 0-3 0,0 0 0 0,4 9 0 15,-4-9-12-15,0 0-4 0,3 0 0 0,4 6 0 16,-7-6-8-16,4 6-1 0,-1-6-1 0,4 6 0 16,-3-1-15-16,6-5-3 0,-3 6-1 0,-3 0 0 15,3 0-19-15,0 0 0 0,0 0 0 0,0 3 0 16,0 2 0-16,0 7 0 0,4-6 0 0,-4 6 0 16,0 2 16-16,0 4 0 0,0-4 0 0,0 4 0 15,0-7-25-15,4 1-6 0,-1-3-1 0,1-4 0 16,-4 10 28-16,4-3 4 0,3 5 2 0,3-5 0 15,-6-3-29-15,3 2-5 0,0 1-2 0,-3-6 0 16,6 2 18-16,-10 4 0 0,4-6 0 0,-4 5 0 0,4-2 12 16,-4 3 5-16,0-1 2 0,-4-11 0 0,1 0-19 15,3 0 10-15,-7 0-10 0,3-3 8 0,1 3-8 0,-4-6-9 0,0 0 9 16,0 5-13 0,0 1-20-16,0-6-4 0,0 0-1 0,0 0-468 15,0 0-94-15</inkml:trace>
  <inkml:trace contextRef="#ctx0" brushRef="#br0" timeOffset="2874.965">7193 6011 1047 0,'0'0'23'0,"0"0"5"0,0 0 0 0,0 0 2 16,0 0-30-16,-7 0 0 0,7 0 0 0,-3 9 0 0,3-9 0 0,-4 9 0 15,1-3 0-15,-1 3 0 0,0 2 34 16,4 7 10-16,0-12 3 0,-3 3 0 0,3 0-26 0,0-1-5 15,0 4 0-15,-4 6-1 16,4 2 3-16,4 10 1 0,-4-1 0 0,0-2 0 16,0-10 22-16,0-2 5 0,3 3 1 0,1-1 0 0,0 1-38 0,-4 8-9 0,3 10 0 15,1 8 0-15,-4-9 31 0,0 3 4 16,0 0 1-16,0 4 0 0,0-4 24 0,0 0 4 0,0 3 2 0,-4 3 0 16,4 0-1-16,-3-8 0 0,-1 8 0 0,-3-6 0 15,3 3-27-15,1-3-6 0,3-2 0 16,0 8-1-16,-4-12-22 0,1 3-9 0,3-2 8 15,0-1-8-15,0-9 0 0,0 1 8 0,0-6-8 0,0-4 0 16,0-2 8-16,0 0-8 0,3-6 8 16,-3 0-8-16,0-6 0 0,4 0-16 0,-4-6 3 0,0 0 0 15,0 6-146-15,3-6-29 16,1-6-5-16,-1 3-2 0</inkml:trace>
  <inkml:trace contextRef="#ctx0" brushRef="#br0" timeOffset="3687.838">8474 6144 1036 0,'0'0'23'0,"0"0"5"0,-7-3 0 0,3-3 1 0,1 6-29 0,3 0 0 0,-7-6 0 0,7 6 0 15,-4-6 57-15,4 6 6 0,-3-6 1 0,3 6 0 16,-8 0 0-16,1 0 0 0,0 0 0 0,-3 6 0 15,3-6 0-15,-4 6 0 0,1-6 0 0,-5 6 0 0,5 0 0 16,-4 2 0-16,-4 4 0 0,0 0 0 0,1-6-52 0,-4 6-12 16,3-1 0-16,-3 1 0 0,0-3 46 0,-1 3 6 15,1-6 2-15,7 5 0 0,-3 7-35 16,-1-6-7-16,0-3-2 0,4-4 0 0,-3 7-10 16,2-6 0-16,5 0 0 0,-4 0 0 0,0-3 0 0,7 0 0 15,0 0 0-15,7-3 0 16,0 0 0-16,-4 6 0 0,4 11 0 0,4-11 0 0,-1 0 0 0,1 0 0 15,6 8 0-15,-3-2 0 0,7 0 0 0,0-6 0 16,1 6 0-16,-1-6 0 16,3 5 0-16,-3-2 0 0,4-3 0 0,3 6 0 15,-10-6 0-15,3 5 0 0,0-5 0 0,-3 0 0 16,3 0 0-16,-14-6 0 0,10-6 0 0,1 0 0 0,-11 6 0 0,7 0 0 16,-7 0 0-16,7-11 0 0,0-1 0 0,-3-9 0 15,3-2 0-15,-7 5 0 0,0-8 0 0,0 8 0 16,7 0 0-16,-7 1 0 0,0 2 0 0,0 3 0 15,0-5 0-15,0 5 0 0,0 6 0 0,0 0 0 0,3-3 0 16,1-3 0-16,-1 7 0 0,-3 5 0 16,0 0 0-16,7 5 0 0,0 7 0 0,4-6-12 15,0 0 2-15,3 6 1 0,-7-3-7 0,3 8-2 16,1-5 0-16,-1 6 0 0,1 8-6 0,0-2 0 0,-4 2-1 16,0-2 0-16,0 2 10 0,0-8 3 0,-4 5 0 15,4-14 0 1,1-3-22-16,-8-6-4 0,7-6-1 0,3 3 0 0,1 3-6 0,-4 6-2 15,3-3 0-15,1 6-463 0,-4 5-93 0</inkml:trace>
  <inkml:trace contextRef="#ctx0" brushRef="#br0" timeOffset="81059.807">10146 6382 1036 0,'0'0'23'0,"0"-6"5"0,-4 0 0 0,4 0 1 0,0 0-29 0,0 6 0 16,-3-6 0-16,3-3 0 15,0 4 57-15,0 5 6 0,0 0 1 0,0 0 0 0,3-6 0 0,-3 3 0 16,0 3 0-16,0 0 0 0,0 0-52 0,0 0-12 16,0 0 0-16,0 0 0 15,0 0 0-15,0 0 0 0,0 0 0 0,4 6 0 16,-4 2 0-16,3 7 0 0,-3 3 0 0,0-6 0 15,4 2 0-15,-4-2 0 0,0 0 0 0,0 0 0 16,0 8 0-16,0-2 0 0,0 5 0 0,3-8 0 16,-3 3 32-16,0 5 3 0,4-11 1 0,-4 6 0 15,0-4-7-15,4-8-1 0,-4 6 0 0,0-6 0 0,0 11-28 16,0-2 0-16,0 3 0 0,-4-7 0 16,4-5 0-16,0-6 0 0,0-6 0 0,0 1 0 0,-4-7 34 0,1 6 1 15,-1-9 0-15,1-2 0 0,-1-1-12 0,1-3-3 16,-4 4 0-16,0-1 0 0,3-8-20 0,-3 8-18 0,4 6 3 15,-1-11 1 1,1 2-22-16,3 4-4 0,-4-1 0 0,4 6-1 0,-4 0 41 0,4-2 9 0,0 8 2 16,0 0 0-16,4-6-11 0,0 6-16 0,-1-3 4 0,-3 9 1 15,0 0 11-15,0 0 0 0,11 0 0 0,-11 0-8 16,14 0 8-16,-4 9-13 0,1-9 5 0,-11 0 8 16,11 0-14-16,-11 0 5 0,14 6 1 0,-4 0 0 15,-10-6 8-15,11 6 0 0,-1 6 0 0,-3 5 0 16,4-2 0-16,-4-3 12 0,-3 0-2 0,3-1-1 15,-4-5 8-15,4 6 2 16,-3-3 0-16,-1 8 0 0,1-11-4 0,-4 6-1 0,3 0 0 0,-3-3 0 16,4 2-6-16,-4-5-8 0,0-6 11 0,0 0-11 15,0 0 0-15,0 0 0 0,0 0 0 0,0 0 0 16,0 0-18-16,7-12-10 0,0 1-3 0,-3-1 0 16,-1 3 31-16,1-3 0 0,-1 1 8 0,1-4-8 15,-1 6 0-15,4 0-11 0,-3-8 0 0,-1 5 0 16,-3 6 11-16,4-3-10 0,-4 9 10 0,3-6-10 15,-3 6 10-15,0 0-10 0,0 0 10 0,0 0-10 16,0 0 10-16,0 0-12 0,0 0 12 0,0 0-12 16,7 6 12-16,4 3 0 0,-8-3 0 0,5 6 0 15,-5-6 0-15,4 5 0 0,-7-5 0 0,4 3 0 0,-1 3 0 16,4 5 0-16,-3 1 0 0,-1-6 0 0,4 2 0 16,0 4 0-16,-3-6 0 0,3-3 0 0,0 2 0 0,0 1 0 15,0-6 0-15,-3 6 0 0,3-6 0 0,-7-6 0 16,7 0 0-16,-7 0 0 15,3 6-89-15,4-1-23 0,-3-5-4 0,-4 18 0 0</inkml:trace>
  <inkml:trace contextRef="#ctx0" brushRef="#br0" timeOffset="81678.783">10686 6499 1267 0,'0'0'28'0,"0"0"5"0,0 0 2 0,0 0 1 0,0 0-36 0,0 0 0 16,0 0 0-16,0 0 0 0,0 0 58 0,0 6 5 15,0 0 1-15,0-6 0 0,0 0 0 0,0 6 0 16,0 3 0-16,0 2 0 0,0 1-25 16,3-6-5-16,1 0-1 0,-1 0 0 15,1-6-22-15,3 9-11 0,0-6 10 0,0 5-10 16,0-5 0-16,4 0 0 0,-4-3 0 0,-7 0 0 16,7 0 8-16,-7 0-8 0,7-3 0 0,0 0 0 15,0-5 11-15,-4 2-11 0,1-6 12 0,-1 0-12 16,4 0 11-16,-7-2-11 0,4 5 10 0,0 0-10 15,-4-3 0-15,3 1 0 0,-3-7 0 0,-3 9 0 16,3 3-35-16,-4 6-13 0,0 0-2 0,1 0-1 0,-1 0 41 0,1-6 10 0,3 6 0 16,-4 0 0-16,-3 0 0 0,4-5 0 0,-4 5 0 0,0 0 0 15,0 0-53 1,0-6-9-16,0 6-2 0,-1 0 0 0,1 0 52 0,0 6 12 0,0-1 0 0,0 1 0 16,4 0 0-16,-4 3 0 0,3-6 0 0,1 6 0 15,-1 3 0-15,1-1 0 0,-5 1 0 0,5 0 0 16,-1 2 0-16,1-8 0 0,3 6 0 15,0-6 0-15,0 0 0 0,0 0 0 0,0 0 0 0,0 5 0 16,0-2 0-16,3-3 0 0,-3-6 0 0,4 6 0 16,-4-6 0-16,3 6 0 0,-3-6 0 0,11 12 0 15,-4 2 16-15,-3 4 7 0,3 11 1 0,-4-17 0 16,1 0-39-16,3-6-7 0,-7-6-2 0,10 0 0 0,1 9 40 16,0-9 8-16,-1 5 2 0,4-5 0 15,-3 6-26-15,3-6 0 0,0 0-9 0,-3 0 9 16,-1-6-66-16,1-8-6 0,3 5-2 0,-4-6 0 0</inkml:trace>
  <inkml:trace contextRef="#ctx0" brushRef="#br0" timeOffset="82140.514">11084 6488 1263 0,'0'0'28'0,"0"0"5"0,0 0 2 0,0 0 1 0,-7 5-36 0,4 7 0 0,3-6 0 0,-4 0 0 16,1 6 59-16,3 2 5 0,-4-2 0 0,4 0 1 16,-3 6-1-16,3-4 0 0,0-2 0 0,-4 11 0 15,1-8-51-15,3 3-13 0,0-6 0 0,0-7 0 16,0 7 0-16,0-9 0 0,0-3 0 16,3 3 0-16,-3 6 0 0,4-3 0 0,-4 6 0 0,3-1 0 15,1-5 0-15,-4 0 0 0,0-6 0 0,0 0 0 16,0 0 0-16,0 0 0 0,0 0 0 0,0 0 0 15,0 0 31-15,0 0 3 0,0 0 1 0,0 0 0 16,3-6-19-16,1 0-4 0,-4-5-1 0,-4-7 0 16,4 3-3-16,-3-2-8 0,-1-1 12 0,1 3-4 15,3-8 0-15,-4 5-8 0,1 0 12 0,-1 4-4 0,0-4-8 16,4 0 8-16,-3-2-8 0,3 8 8 0,0 0-8 0,0-5 0 16,0 5 0-16,0 3 0 0,0 3 0 15,0-5 0-15,0-1 0 0,0 6 0 0,3 0 0 0,-3 6 0 16,0 0 0-16,0 0 0 0,0 0 10 0,0 0 0 15,0 0 0-15,0 0 0 0,0 0-10 0,0 0-14 16,0 0 3-16,11 0 1 0,-11 0 10 0,14 6 0 16,-3 0 0-16,3 0 0 0,-4-6-15 0,-3 6-1 15,4 5 0-15,-4-2 0 16,4-3-25-16,3-3-6 0,-4-3-1 0,5 0 0 16,-5 0-112-16,4 0-24 0,0 0-4 0</inkml:trace>
  <inkml:trace contextRef="#ctx0" brushRef="#br0" timeOffset="82399.061">11352 6532 1242 0,'0'0'35'0,"0"17"9"0,0-5-36 0,0 0-8 0,0 5 0 0,0 4 0 16,4-9 82-16,-4-1 14 0,0 1 4 0,0 3 0 16,3-3-44-16,-3-1-8 0,0 1-1 0,0 0-1 15,0-3-36-15,0 8-10 0,0-5 0 0,0-6 0 16,0-6 0-16,0 0 0 0,0 0 0 0,0 0 0 16,0 0-47-16,0 0-13 0,0 0-4 0</inkml:trace>
  <inkml:trace contextRef="#ctx0" brushRef="#br0" timeOffset="82574.535">11314 6179 1094 0,'0'0'46'15,"0"0"-37"-15,0 0 44 0,0 0 9 0,0 0 2 0</inkml:trace>
  <inkml:trace contextRef="#ctx0" brushRef="#br0" timeOffset="83048.271">11839 6549 1378 0,'-10'-12'28'0,"10"12"8"16,-7-5-28-16,0-1-8 0,-1 3 0 0,-2-3 0 16,3 0 44-16,-4 0 7 0,4 0 1 0,-3 0 1 15,-1 1-42-15,0-1-11 0,-3 0 0 0,4 6 0 16,-1 0 0-16,4-6 0 0,7 6 0 0,0 0 0 16,0 0 0-16,0 0 0 0,0 0 0 0,0 0 0 15,0 0 0-15,-7 12 0 0,0-1 0 0,3 1 0 16,1 0 0-16,-1 3 0 0,4 2 0 0,-3 1 0 15,3 0 0-15,0-4 0 0,0 4 0 0,-4 2 0 0,4-2 53 16,0 0 9-16,0 5 2 0,0-5 0 0,0 2 0 0,0-8 0 16,-3-6 0-16,3-6 0 0,0 0-30 0,0 0-6 0,0 0 0 15,0 0-1-15,0 0-5 0,3-6-1 0,4 6 0 0,-3 0 0 16,3 6-10-16,0-6-3 0,4-6 0 0,3 6 0 16,0 0-8-16,-4 6 0 0,8 0 0 0,-4-6 0 15,0-12-43 1,4 6-10-16,-4 0-3 0,0 6-550 0,4 0-110 0</inkml:trace>
  <inkml:trace contextRef="#ctx0" brushRef="#br0" timeOffset="83599.922">12248 6599 1337 0,'-28'-23'28'0,"18"20"6"16,-1-3-34-16,0 6 0 0,1 0 0 0,-1 0 0 16,1 0 58-16,3 6 5 0,0-6 1 0,0 3 0 0,-1 6 0 15,1-4 0-15,0 4 0 0,0-3 0 0,4 6-30 16,-4 0-6-16,0-1 0 0,0 1-1 15,0 3-43-15,0 2-9 0,-1-5-2 0,1 0 0 0,4 9 59 0,-1-4 12 16,-3-2 3-16,4 3 0 0,-1-7-33 0,1-11-6 0,-1 0-8 0,4 0 11 16,0 0 0-1,0 6 0-15,-3 0 0 0,3-6 0 16,0 0-11-16,0 0 0 0,0 0 0 0,0 0 0 0,0 0 30 16,0 0 4-16,0 0 1 0,10 6 0 15,4 0-19-15,-3-6-3 0,3 0-1 0,-3 0 0 0,-1-6-4 0,4-6 0 0,0-5-8 0,-3-1 12 16,3 9-12-16,0-3 8 0,-3-8-8 0,6-1 0 15,-6 6 8-15,0 4-8 0,-1-1 0 0,1-3 0 16,-4 3 0-16,-4 1 8 0,1 5-8 0,-1 0 0 16,1 0 0-16,0 0 0 0,-4 0 0 0,0 3 0 15,0 0-9-15,0 1-2 0,0-4 0 0,0 6 0 16,0 0 3-16,0 0 0 0,0 0 0 0,0 8 0 0,3 4-1 16,1-6 0-16,-1 6 0 0,1 5 0 0,-1-2 9 15,4 3 0-15,-3-1-9 0,3 1 9 0,0-3 0 0,0 8 0 16,0-5 0-16,-4 0 0 0,-3-18 0 0,11 14 0 15,-4 10 0-15,0 2 0 0,0 4 0 0,-7-30 0 16,11-24 0-16,-4 18 0 0,0 18-12 0,-7-12-2 16,7-15 0-16,-7 15-589 15,14 21-117-15</inkml:trace>
  <inkml:trace contextRef="#ctx0" brushRef="#br0" timeOffset="83882.986">12728 6637 1267 0,'0'0'28'0,"0"0"5"0,-3 9 2 0,3 0 1 0,-4 3-36 0,4 5 0 0,-3 4 0 0,3 3 0 15,-4-7 109-15,4 1 15 0,-3 8 4 0,3-14 0 16,-4 0-103-16,4 0-25 0,-3-4 0 0,3-2 0 16,0-6 0-16,0 3 0 0,0-3 0 0,0 15 0 15,-4-3 0-15,8 5 0 0,-4 10 0 0,0-15 0 16,0-12-66-16,0-6-18 0</inkml:trace>
  <inkml:trace contextRef="#ctx0" brushRef="#br0" timeOffset="84058.27">12506 6341 1314 0,'4'0'37'0,"-4"2"8"0,0 7-36 16,0-3-9-16,0 0 0 0,3 0 0 0,1-6 0 0,-1 0 0 0,1 0 0 15</inkml:trace>
  <inkml:trace contextRef="#ctx0" brushRef="#br0" timeOffset="84572.773">12841 6623 1337 0,'11'20'28'0,"-8"-11"6"0,1 6-34 0,-1-3 0 0,1-1 0 0,-4 1 0 16,3-3 60-16,-3 0 4 0,4 5 2 0,-1-2 0 0,-3 15-3 0,0-4-1 15,0 4 0-15,4-13 0 0,-4-17-25 0,0 12-5 16,0 29 0-16,0-26-1 0,0-24-6 0,0 1-1 15,0-1 0-15,0 6 0 0,-4 0 13 0,4 0 3 16,0 0 0-16,-3 3 0 0,3-5-6 0,0 8-1 16,0 20 0-16,0-20 0 0,0-17-33 0,0-1 0 15,3 12 0-15,1-6 0 0,-4 6 0 0,3 3 0 16,1-2 0-16,-4 5 0 0,0 20 0 0,0-20 0 16,3-15 0-16,1 1 0 0,3 5 14 0,-3 3-4 15,-1-6-1-15,-3 12 0 0,0 0-9 0,0 0-12 16,7 0 2-16,0-11 1 0,-3-7 9 0,-1 3 0 15,4 3 0-15,-3 1 0 0,-1 5 0 0,4 0 0 0,-3-3 0 16,0 6 0-16,-1 3-9 0,1 0 0 0,3-3 0 16,-7 3 0-16,0 0 1 0,7 9 0 0,3 3 0 0,-3 5 0 15,0 10-2-15,0-9 0 0,1-13 0 0,-1 1 0 32,0 0-22-32,0 9-4 0,0 26 0 0,0-20-1 0,0-30 59 0,0-3 12 0,0 12 2 0,0 0 1 15,0 6-29-15,0 12-8 0,0 20 0 0,0-21 0 16,0-28 0-16,0-1 0 0,0 12 0 0,0 12 8 15,0 17-89-15,-3-14-18 16,3-36-3-16,0 18-728 0</inkml:trace>
  <inkml:trace contextRef="#ctx0" brushRef="#br0" timeOffset="85053.024">13557 6576 1512 0,'-7'0'32'0,"0"0"6"0,0 0-30 15,4 0-8-15,-4 0 0 0,-1-3 0 0,-2 3 67 16,3 0 12-16,-4 0 2 0,4 0 1 0,0 3-28 0,0 6-6 0,0-4 0 0,0 4-1 16,3-3-31-16,-3 0-7 0,4 0-1 15,-1 6 0-15,1-4-8 0,-1 4 12 0,1 0-12 16,-4-6 12 0,3 0-12-16,4-6 0 0,-3 6 0 0,-1 5 0 0,1 10 0 0,-1 2 0 15,0-5 0-15,4 9 0 0,-3-4 0 0,3 4 0 0,0-4 0 0,0-23 0 16,0-21 0-16,0 19 0 0,0 31 0 0,3-17 0 15,1-39 0-15,0 13 0 0,-1 5 9 0,1 3-9 16,3 0 0-16,0 0 0 0,0 6 0 0,0 12 0 16,3 17 36-16,1-14 2 0,0-33 1 0,3 9 0 15,-4 4-31-15,1 16-8 0,-1 22 0 0,1-13 0 16,0-5 0-16,-4-12 0 0,3-15 0 0,-3 3 0 16,-7 9-35-16,0 0-1 0,11 9-1 0,-4 3 0 15,-4 6-22-15,1-1-4 0,0 4-1 16,-4 2 0-16,0 1-102 15,-4 8-21-15,-7 9-4 0,1-8-1 0</inkml:trace>
  <inkml:trace contextRef="#ctx0" brushRef="#br0" timeOffset="129116.325">9610 5770 709 0,'0'0'14'15,"0"0"6"-15,0 0-20 0,0 0 0 0,0 0 0 0,0 0 0 16,0 0 56-16,0 0 7 0,0 0 1 0,0 0 1 0,0 0-8 0,0 0-1 15,0 0-1-15,0 0 0 0,0 0-35 0,0 0-6 16,-4 6-2-16,4-6 0 0,0 9-12 0,-3 3 0 16,3-12 0-16,-4 6-10 15,4 5 10-15,-3-5 0 0,3 9 0 0,-4-6 0 0,0 5 0 0,4-8 0 16,-3 6 0-16,-1 0 0 0,4-3 12 0,0 8-1 0,0-5-1 16,0 6 0-16,0-7 5 0,-3 1 1 15,3 9 0-15,0-4 0 0,0 7-8 16,0-4 0-16,0 4-8 0,0-3 12 0,0 2-12 0,-4 1 0 0,1 2 8 15,-1-2-8-15,1 5 0 0,-1-3 0 0,1 4 0 16,-1 2 0-16,-3-2 0 0,0 2 0 0,0 0 0 0,-4-2 0 16,4-1 40-16,-3 3 4 0,3-5 2 15,-4 8 0-15,4-11-14 0,-3 8-2 0,3-3-1 16,-1-2 0-16,5-4-10 0,-1-5-3 0,1 3 0 0,-1-4 0 16,1-5-16-16,-1-3 10 0,4 3-10 0,0-12 8 15,0 0-8-15,0 0 10 0,0 0-10 0,-3 11 10 16,3-11 2-16,0 6 1 0,0-6 0 0,0 0 0 15,0 0-3-15,0 0-1 0,0 0 0 0,0 0 0 16,0 0-9-16,0 0 10 0,0 0-10 0,0 0 10 16,0-6-2-16,0 0-8 0,0-2 12 0,0-4-4 15,0 6 0-15,0-6-8 0,0 6 12 0,0-5-4 16,0-7-8-16,0 6 10 0,0-3-10 0,0-2 10 16,0-4-2-16,0 4-8 0,-4-1 12 0,8-3-4 15,-4 4-8-15,0-1 10 0,3-8-10 0,-3 8 10 16,0-5-10-16,0-1 0 0,0-2 9 0,4 2-9 0,-4 0 8 15,3 4-8-15,1 2 10 0,-1-8-10 0,1 2 8 16,-1 1-8-16,1 2 0 0,0-8 0 0,3 11 8 0,-4-2-8 16,1-4 0-16,-1-2 9 0,1 2-9 0,-1-2 0 15,1 2 0-15,-1 1 0 0,-3-1 0 0,4 3 0 16,-1 4 0-16,-3-7 0 0,4 4 0 16,-4 2 0-16,3-5 0 0,-3 2 0 0,4-2 0 0,-4 2 0 15,3-3 0-15,-3 1 0 0,4 2 0 0,-1-2 0 0,1 2 0 16,0 4 0-16,-1-1 0 0,1 6 0 0,-1 0 0 15,1 4 0-15,-4-1 0 0,3 0 0 0,1-3 0 16,-4 6 0-16,0 0 0 0,3 1 0 0,-3-4 0 16,0 9 0-16,0 0 0 0,0 0 0 0,0 0 0 0,0 0 0 15,0 0 0-15,0 0 0 0,0 0 0 0,0 0 0 16,0 0-11-16,0 9 11 16,0-4-8-16,4 1 8 0,-4-6 0 0,3 12 0 0,4-6 0 0,-3-6 0 15,-1 9 0-15,4-6 0 0,-3 0 0 0,3 0-8 16,0 0 8-16,-3-1 0 0,3-2 0 0,-4 3 0 15,4 3 0-15,0-6 0 0,0 6 0 0,0-6 0 16,-3 6 0-16,-4-6 0 0,0 0 0 0,3 6 0 16,5 0 0-16,-5 0 0 0,1 5 0 0,3 1 0 15,-4 3 0-15,1 3 0 0,-1-7 0 0,-3 4 0 16,4 9 0-16,-4-7 0 0,0 4 0 0,3 2 0 16,-3 7 0-16,0-4 0 0,0 4 0 0,0-4-8 0,0 3 8 0,0 1 0 15,0 2 0-15,0-2 0 0,0 2 0 16,0 0 0-16,0 3 0 0,0-2 0 15,0 2 0-15,0-3 0 0,4-2 0 0,-4 2 0 0,3-2 0 16,4 2 0-16,-3-3 0 0,3-8 0 0,-3 2 0 0,3-2 0 0,0 2 0 16,-4-5 8-16,4 3-8 15,-3 2 12-15,3-5-4 0,-4 2 0 0,1-2-8 16,3 0 0-16,0-1 0 0,-4-2 8 0,1-3-8 0,-4 5 0 16,0-5 0-16,0 0 0 0,4-3 0 15,-4 5 8-15,0-5-8 0,0 3 0 0,0-6 0 16,0 6 0-16,0-12 0 0,0 6 0 15,0-6 0-15,0 8 0 0,0-8 0 0,0 6 0 0,0-6-9 0,0 12 9 0,0-12-10 16,0 0 10-16,0 0-20 0,0 0 3 0,0 0 0 0,0 0 0 31,3 0-28-31,-3 0-6 0,4 6-1 0,-4-6 0 0,0 0-116 0,7 0-23 16</inkml:trace>
  <inkml:trace contextRef="#ctx0" brushRef="#br0" timeOffset="129505.124">9511 6426 1148 0,'0'0'25'0,"0"0"6"0,0 0 1 0,0 0 0 0,0 0-32 0,0-6 0 0,0 0 0 0,3 0 0 16,1 0 57-16,-1 0 6 0,5-2 1 16,-5 8 0-16,4-6-20 0,4 6-4 0,-4 0-1 0,0-6 0 15,0 6-26-15,3 0-5 0,-3 0 0 0,4 0-8 16,3 6 8-16,-3-6-8 0,-1 6 0 0,4-6 0 15,-3 2 8-15,3 7-8 0,0-3 0 0,-3 3 0 16,3-3-43-16,-3 0-15 0,-1-6-3 16,1 6-1-16,-11-6 14 0,10 0 4 0,1 0 0 0,-4-6 0 15,4 0 4-15,-1 6 2 16,-3-6 0-16,0-6-288 0,4-2-58 0</inkml:trace>
  <inkml:trace contextRef="#ctx0" brushRef="#br0" timeOffset="140675.239">10858 6094 790 0,'0'0'33'0,"0"-6"-33"15,4 0 70-15,-4 6 7 0,0-3 2 0,0 3 0 16,4-6-43-16,3 0-8 0,-4 0-1 0,-3 6-1 16,7-6-26-16,-7 6 8 0,4 0-8 0,-4 0 0 15,3-6 0-15,-3 6 0 0,7-5 0 0,-3-1 0 16,-1 3 15-16,4 0-3 0,0 0 0 0,-3-3 0 15,3-6 4-15,-3 6 1 0,3-5 0 0,0-1 0 16,3-3 0-16,-3 3 0 0,4 1 0 0,0-13 0 16,-1 9 1-16,1-2 0 0,3-1 0 0,0-5 0 15,0 2-8-15,0 3-2 0,-3 1 0 0,3-4 0 16,0 4-8-16,-4 5 8 0,-2-6-8 0,-1 6 8 16,0 4-8-16,0-10 0 0,0 12 0 0,-4 0 0 15,1 0 0-15,-4 6 0 0,0 0 0 0,0 0 0 16,0 0-47-16,0 0-8 0,7 0-1 0</inkml:trace>
  <inkml:trace contextRef="#ctx0" brushRef="#br0" timeOffset="161070.29">13832 7161 781 0,'-3'11'16'0,"-4"1"5"0,3 0-21 0,1-6 0 0,-1 0 0 0,1 3 0 15,-1-4 77-15,1 7 11 0,-1 0 3 0,1-6 0 16,3 3-29-16,-4-3-6 0,1 2 0 0,3-5-1 16,0-3 7-16,0 0 2 0,0 0 0 0,0 0 0 15,0 0 0-15,3 6 0 0,1 6 0 0,-1-6 0 16,1-6-52-16,-1 6-12 0,1 0 0 0,-4-1 0 16,3 1 0-16,1 0 0 0,-4 0 0 0,3 3 0 15,-3-3 0-15,4 0 0 0,-4 0 0 0,0 5 0 16,0 1 0-16,0 0 0 0,-4-3 0 0,4 2 0 15,-3 7-28-15,-1-12-6 0,4 3-1 16</inkml:trace>
  <inkml:trace contextRef="#ctx0" brushRef="#br0" timeOffset="162092.379">14739 6044 1089 0,'4'-18'22'0,"-1"12"7"0,1-3-29 15,-1-3 0-15,4 1 0 0,0-1 0 16,0 0 28-16,0 3 0 0,0 4 0 0,1-7 0 16,-1 6-9-16,-4-6-3 0,1 6 0 0,-4 6 0 0,0 0 20 0,0 0 3 15,0 0 1-15,0 0 0 0,7 6-7 0,-4 0-1 0,-3 6 0 16,4 0 0-16,-1 5 0 0,-3 10 0 0,4 5 0 0,-4-3 0 16,3 1-8-16,1 2-3 0,-1 6 0 0,4 3 0 15,0 4 15-15,1-1 4 0,2-3 0 16,1 3 0-16,-1 0-24 0,-3 0-4 0,0 3 0 15,0-9-1-15,0-2 1 0,-3 2 0 0,-4-6 0 0,4 3 0 16,-4-8 10-16,-4 2 2 0,4-5 1 16,-4 2 0-16,1-2 29 0,-4-12 6 0,3-1 0 0,-3 4 1 15,0-9-46-15,0 0-15 0,0 0 8 0,0-6-8 16,0 6 30-16,-4-6 2 0,4 0 1 0,0 0 0 16,-3-6-25-16,3 0-8 0,0 0 0 0,0 0 0 15,0-3-21-15,3 0-11 16,1-2-3-16,-1 2 0 0,0 3 35 0,4-6 0 0,-3 6 0 0,3-5 0 15,3-1 0-15,1 3 0 0,-4-3 0 0,4 0 0 0,-1 7-24 16,4-7 3-16,0 3 0 0,0 3 0 0,0 0 21 0,0-6-11 16,0 1 11-16,0 5-8 0,4 0 8 0,0 0-8 15,-1 0 8-15,-3 3-8 0,4 6 8 0,-1-3-8 16,1 0 8-16,-4 0-8 0,4 3 8 0,3 0 0 16,0 3-9-16,0 0 9 0,4 6-10 0,-1 5 10 15,1-8-13-15,0 6 5 0,-1 5 8 0,-3-2-8 16,4 3 8-16,-4 2-8 0,0-11 8 0,-3 8 0 15,-1 4 0-15,1-6 0 0,-8-4-16 0,4 1 0 16,-3 0-1-16,-4-4 0 0,0 1 31 0,0 0 6 0,-4 3 2 16,1 2 0-16,-4-5-22 0,0 0 0 0,0-3 0 15,-4-1 8-15,1 7 2 0,-1-9 1 0,0 12 0 16,-3-12 0-16,0-4 7 0,0 7 2 16,0-3 0-16,0-3 0 0,0-3-8 0,0 0 0 0,0 0-1 0,-1-6 0 15,5-3-11-15,-4-2 0 0,3-7 0 0,1 6 0 31,2-8-52-31,-2-4-10 0,3 1-2 0,3-4 0 0,1 4 0 16,-1-7 0-16,4 10 0 0,0-10 0 0,4 16-126 16,-1-4-26-16,8-11-4 0,-1 8-2 0</inkml:trace>
  <inkml:trace contextRef="#ctx0" brushRef="#br0" timeOffset="162700.395">15335 6781 1267 0,'-3'9'28'0,"-4"-9"5"0,7 0 2 0,0 0 1 0,0 0-36 15,-7 6 0-15,7-6 0 0,-4 6 0 0,4-6 83 0,0 0 9 16,0 0 3-16,0 0 0 0,0 0-50 0,0 0-9 16,0 0-3-16,0 0 0 0,0 0 19 0,0 0 3 0,7 0 1 0,0 0 0 15,0 0-39-15,4 0-7 0,-4 0-2 0,7 6 0 16,-3-6-8-16,-1 0 0 0,4 6 0 0,0 0 0 16,0 0 0-16,-3-1 0 0,3-2 0 0,-3 3 0 15,3 0 0-15,-4 0 0 0,5 0 0 0,-5 0 0 16,1-6 0-16,-1-6 0 0,-3 6 0 0,0-6 0 15,1 6 0-15,-1-9 0 0,-4 0 0 0,4-2 0 16,-3 2 0-16,-4-9 0 0,3 1 0 0,-3-4 0 16,4 9 10-16,-4-5 0 0,-4-7 0 0,1 9 0 15,-1 4-31-15,-3-1-7 0,-3-6 0 16,2 3-1-16,-2 4 0 0,-1-1 0 16,1 0 0-16,-1 3 0 0,1 6 29 0,-1 1 0 0,0 2 0 0,1 2 0 0,-1 1 0 15,1 6 0-15,-1-3 0 0,4 6 0 16,0-6-17-16,0 8-1 0,0-2 0 0,0 0 0 15,3 6 18-15,-3-7-10 0,4 4 10 0,-1 0-8 16,1 5 8-16,3-8 0 0,-4-3 10 0,1 6-10 0,3-1 0 0,0-2 0 16,0 0 0-16,0 3 0 0,3-1 36 0,-3 1 2 15,4 3 0-15,-1-7 0 0,1 1-18 0,-1 9-4 16,4-10-1-16,0 7 0 0,0-3-4 0,4 2-1 16,-4-5 0-16,4 6 0 0,3-4-10 0,-4 4 0 15,1-6 0-15,3 0 0 0,4-1 0 0,-4-5 0 16,0 3 0-16,3-3 0 0,-2-6-12 0,-1 6 1 0,0-6 1 15,0 0 0 1,0-6-127-16,-3 0-26 0</inkml:trace>
  <inkml:trace contextRef="#ctx0" brushRef="#br0" timeOffset="163273.065">16073 6643 1386 0,'0'0'30'0,"-4"3"6"0,-7 3 2 0,4 3 2 0,-3-3-32 0,-1 0-8 0,-3 5 0 0,4-5 0 0,-1 3 48 0,-3 3 8 16,3 6 1-16,-3-7 1 0,0 1-3 0,3-3-1 15,1 9 0-15,-4-7 0 0,0 1-34 0,3 0-8 16,0 0 0-16,1-4-1 0,-1 1-11 16,1 0 0-16,3-3 9 0,0 6-9 15,0-6 0-15,3-1 8 0,4-5-8 0,-3 6 0 0,-1 0 11 0,4 0-3 16,-4 3 0-16,4 3 0 16,0-1-8-16,4 1 10 0,0-6-10 0,-1 0 10 0,1 6-10 15,3-3 8-15,0 2-8 0,0 1 8 0,0 0-8 0,0-6 0 16,0 2 0-16,3-2 0 0,1 0 0 0,-4-6 8 15,4 6-8-15,-1-12 0 0,1 0 28 0,-1 0 1 16,1-2 0-16,0-4 0 0,-1-6-21 0,1 7-8 16,3-4 0-16,-4-3 0 0,5 1 13 0,-5-1-3 15,-3 3-1-15,0 3 0 0,4 1-9 0,-4-7 10 0,-4 3-10 16,5 7 10-16,-5-1-10 0,1-3 0 0,-1 6 0 0,1 0 0 16,-4 6 0-16,3-6 0 0,-3 6 0 0,0-6 0 15,0 6-13-15,0 0-5 0,0 6-1 0,0 0 0 16,4 6 7-16,-4-6 0 0,-4 9 1 0,4-4 0 15,0 1 11-15,-3 6 0 0,3-7 0 0,0-2-8 16,0 6 8-16,0 0 0 0,0-4 0 0,3-5 0 16,-3 0 0-16,4 3 11 0,-1 0-3 0,4 0 0 15,-3 2 3-15,6-5 0 0,1 6 0 0,0-6 0 16,-1 0-11-16,1 3 8 0,-1-4-8 0,4-2 8 16,-3 0-82-1,0 3-17-15,3-6-3 0</inkml:trace>
  <inkml:trace contextRef="#ctx0" brushRef="#br0" timeOffset="163708.301">16309 6834 1082 0,'0'0'22'0,"0"0"6"0,0 0-28 16,0 0 0-16,-4 9 0 0,4 0 0 0,0-9 68 0,0 0 8 0,0 0 2 0,-3 6 0 16,3 6-5-16,0-12-1 0,0 6 0 15,0-1 0-15,3 1-8 0,-3 0-3 0,4 0 0 0,-4 3 0 31,3 3-33-31,1-1-8 0,-1 1 0 0,1-3-1 0,3 6-3 0,-3-1 0 0,-1-2 0 0,4 6 0 16,0-6-6-16,0 2-2 0,4 4 0 0,-1 0 0 16,1-7 13-16,0-2 3 0,-1 3 0 0,4-6 0 15,-3-6-1-15,3 6 0 0,0-6 0 0,0 0 0 16,0 0 13-16,4-6 4 0,-4-6 0 0,0 0 0 16,4 0-5-16,-4-2-1 0,0-4 0 0,-3-2 0 15,3 2-22-15,-4-6-12 0,1-2 12 0,-4 2-12 0,0 1 0 16,0 2 0-16,-3 4 0 0,-1-13 0 15,1 10-78-15,-1-4-10 0,-3 7-1 0,0-4-1 16,0-3-31-16,-3 4-7 0,3 2 0 0</inkml:trace>
  <inkml:trace contextRef="#ctx0" brushRef="#br0" timeOffset="164293.397">17071 6740 1976 0,'0'0'88'0,"0"0"17"0,0 0-84 0,0 0-21 0,0 0 0 0,3 6 0 16,5-6 32-16,-1 6 3 0,-4 0 0 0,1-3 0 16,-1 9-15-16,1-4-2 0,-1 1-1 0,-3 3 0 15,4 0-7-15,-4 3-2 0,3-7 0 0,-3 1 0 16,0 3-8-16,0 0 10 0,0-12-10 0,0 0 10 16,0 0-2-16,0 0-8 0,0 0 12 0,0 0-4 15,0 0 6-15,-3-12 1 0,-1 12 0 0,-3-6 0 16,4-6-7-16,-4 1 0 0,3-4-8 0,-3 3 12 15,3 0-12-15,-3 1 0 0,4-7 0 0,-4 3 0 16,3 9 0-16,-3-5 0 0,0-4 8 0,-3 6-8 16,3 0 0-16,-1 3 0 0,1 0-9 0,0 6 9 15,-3-5-20-15,3 10 3 0,-4-5 0 0,4 6 0 16,-4 3 17-16,1 0 0 0,3 3 0 0,0 2 0 16,-4 4-12-16,4-6-6 0,0 5-1 0,0 4 0 15,4-9 7-15,-5 3 0 0,5-4 1 0,-4 7 0 16,3-6 19-16,1-6 3 0,-1 5 1 0,1-5 0 0,-1 3 6 0,4 9 2 15,-3-12 0-15,3 5 0 16,0 1-20-16,0-6 0 0,3 9 0 0,-3-4 0 16,4 1 0-16,-1-6 0 0,4 6 0 0,-3 0 0 15,3 2 10-15,0-2-2 0,0 0 0 0,4 0 0 0,-1-4-8 0,1 1 0 16,-1 0 0-16,1 3 0 0,0-6 0 16,3 0 0-16,-4-1 0 0,4 1 0 15,-3-6-15-15,0 0 2 0,-1-6 0 0,1 6 0 16,-1 0-166-16,4 0-33 0,-3 0-6 0</inkml:trace>
  <inkml:trace contextRef="#ctx0" brushRef="#br0" timeOffset="164818.506">17403 6784 1212 0,'-8'6'51'0,"1"0"-41"15,0 0 83-15,0 0 17 0,0 0 3 0,0 3 1 16,0-6-38-16,0 2-8 0,0 1-2 0,0 0 0 16,-4 3-30-16,4 3-5 0,0 0-2 0,-3-1 0 15,3-2 4-15,0 3 1 0,0 6 0 0,-1-7 0 16,1 1-34-16,0 3 0 0,4-3 0 0,-1-1 0 15,-3 1 14-15,7 3-4 0,-3-1-1 0,-1 1 0 16,4 3 3-16,4-4 0 0,-4-2 0 0,3 6 0 16,4-6 10-16,-3-6 2 0,3 5 1 0,0-5 0 15,0 9-37-15,4-3-7 0,-1-7-1 0,-3 1-1 16,7 0 21-16,-3 0 0 0,3-6 0 0,0 0 0 0,0 0 0 16,0 0 0-16,4 0 0 0,-4-6 0 0,0 0 0 0,4 0 0 0,3 1 0 0,-3-1 8 15,-1-12 0-15,-3 3-8 16,1-2 12-16,-5-4-4 0,1 4-8 0,-4-1 0 0,0 0 0 15,-4-2 8-15,-3 2-8 0,0 0-11 0,-3 4 3 0,-1-4 0 16,-3 6-8-16,0-5 0 0,-3 2-1 16,-1 3 0-16,0 6 3 0,1 0 1 0,-4 1 0 0,0 5 0 15,3 0 13-15,0 0 0 16,1 5-10-16,-1 1 10 0,1 3 0 0,-1 0 0 16,1 6 0-16,2-9 8 0,1 5-8 0,0-5 0 15,4 0 0-15,-4 0 0 0,7-6 0 0,0 0 0 0,0 0 0 0,0 0 0 16,0 0 0-16,0 0 0 0,0 0 0 0,0 0 0 15,0 0-102-15,0 0-22 16</inkml:trace>
  <inkml:trace contextRef="#ctx0" brushRef="#br0" timeOffset="165379.885">17762 6887 1037 0,'0'0'44'0,"0"0"-36"16,0 0 82-16,0 0 16 0,0 0 3 0,0 0 1 15,0 0-48-15,0 0-10 0,-3 6-1 0,3 0-1 16,-4 3-34-16,4 3-8 0,-3-6 0 0,3-1-8 16,0 7 17-16,-4-3-3 0,4 3-1 0,0 0 0 15,0-1-5-15,0 1 0 0,0 3-8 0,0-1 12 16,0 1 4-16,4 3 1 0,-4-1 0 0,3-2 0 15,1 3 23-15,-1-12 5 0,-3-6 1 0,4 6 0 16,3-1-20-16,0 1-4 0,0 0-1 0,0 3 0 16,0-6 35-16,0 0 6 0,4 3 2 0,-4-6 0 0,0 0 0 15,4 0 0-15,-1 0 0 0,1 0 0 16,3-6-52-16,0 3-12 0,0 0 0 0,0-6 0 16,-3 3 18-16,3-5 1 0,-4 5 0 0,1-12 0 15,0 6-9-15,-4 0-2 0,0 4 0 0,3-10 0 16,-6 6-8-16,3 0-11 0,-4-2 3 0,-3 2 0 15,4-6 8-15,-4 13 0 0,0-10 0 0,0-3 0 0,0 1-17 16,0-4-2-16,-4 9 0 0,4 0 0 0,-3 1 11 0,3-7 8 16,0 6-12-16,-4 3 12 15,4 4-53-15,0 5-4 0,0 0-1 0,4-6 0 16,-4-6-107-16,3 6-22 0,1 0-4 0</inkml:trace>
  <inkml:trace contextRef="#ctx0" brushRef="#br0" timeOffset="165797.391">18380 7031 1094 0,'0'0'46'0,"-7"6"-37"16,3-6 95-16,-3 6 20 0,4-6 3 0,-4 6 1 15,3 0-33-15,0 0-7 0,1 0 0 0,-4 2-1 0,3-2-37 16,1 3-7-16,-1 6-2 0,4-3 0 16,-3-1-1-16,3 4-1 0,0 3 0 0,0 5 0 15,3-2-22-15,1 8-4 0,-1-2-1 0,1 8 0 16,3-9-12-16,0 4 0 0,0 2 0 0,0-2 0 15,0-1 0-15,0 9 8 0,0-11-8 0,0 8 0 16,4 0 8-16,-4-2-8 0,4-4 0 0,-8 3 0 16,4 1 12-16,-3 2-3 0,-4-6-1 0,3 4 0 0,-3-4-8 15,0 3 0-15,-3-11 0 0,3 8 0 0,-4-5 0 16,1-1 0-16,3-2 0 0,-4 2 0 16,1-14 0-16,3-9 0 0,0 0 0 0,0 0 0 15,0 0-49-15,0 0-12 0,-4 9-3 0,4-9 0 16,0 0-102-16,0 0-21 0</inkml:trace>
  <inkml:trace contextRef="#ctx0" brushRef="#br0" timeOffset="166320.085">18239 7202 1314 0,'0'0'37'0,"0"0"8"0,0 0-36 0,0 0-9 0,0 0 0 0,0 0 0 16,0-12 53-16,3 12 9 0,-3-6 2 0,7 0 0 16,-3 0 0-16,-1 1 0 0,4 5 0 0,0 0 0 15,-3-6-37-15,3 6-7 0,0-6-2 0,0 0 0 16,0 0 6-16,-7 6 0 0,4-3 1 0,3 0 0 15,0 0-3-15,-4 3-1 0,4-6 0 0,0 1 0 16,0 5-21-16,1 0 0 0,-1 0 0 0,0 0 0 16,3 0 0-16,-3 0 0 0,7 0 0 0,-3 5 0 15,0-5 32-15,-1 0 1 0,4 6 1 0,0-6 0 16,0 0-26-16,4 0-8 0,3 3 0 0,0-3 0 16,1-3 0-16,-1 3 10 0,-4-6-10 0,5 1 8 0,-5 5-8 15,4 0 0-15,-3 5 0 0,0 1 0 0,-4-3 0 16,3 0 0-16,-3 9 0 0,1-3 0 0,-1 2 0 15,-4 1 12-15,1 0-12 0,-1 3 12 0,-2 2-12 16,-5 1 0-16,4 0 0 0,-7 2 0 0,4 10 0 16,-8-4 0-16,1 3 0 0,-1 1 8 15,-3 2-8-15,3-2 0 0,-3 8 0 0,-3-12 0 0,-1 4 0 16,-3-7 13-16,0-2-1 0,-4 2-1 16,4-8 5-16,-3 0 2 0,3 5 0 0,-1-8 0 0,1-6 6 0,0-3 0 0,0-6 1 0,0-3 0 15,3 0-5-15,-3-6 0 0,0 1-1 0,0 2 0 31,3 0-59-31,-3 0-11 0,4 3-2 0,-1-5-1 0,1-1-59 0,3 6-12 0,-1-3-3 16</inkml:trace>
  <inkml:trace contextRef="#ctx0" brushRef="#br0" timeOffset="194290.977">20309 7149 869 0,'7'0'24'0,"1"-6"7"0,-5 3-31 0,1 0 0 0,3 3 0 0,-4-3 0 15,-3 3 0-15,0 0-13 0,4 0 1 0,-4 0 0 16,0 0 12-16,0 0 16 0,0 0-3 0,0 0-1 16,0 0 60-16,0 0 11 0,0 0 2 0,-7-6 1 15,3 6 9-15,-3-5 1 0,4-1 1 0,-5 0 0 16,1 0-45-16,0 6-10 0,-3-12-2 0,3 6 0 15,0 3-17-15,-4-3-4 0,4 1-1 0,-4 5 0 0,4-6-18 0,0 0 8 16,-3 6-8-16,-1-12 0 16,1 12 8-16,-5-6-8 0,5 6 0 0,-4 0 0 0,0 0 22 0,0 6-2 15,-4 0-1-15,4 0 0 16,-4 6-19-16,4-7 0 0,-4 1 0 0,1 9 0 16,-1 3 0-16,0-1-12 0,1 1 0 0,3 2 0 0,0 4 12 15,0-3 0-15,3 2 0 0,-3-2 0 0,7-4-9 0,-4 7 9 0,8-7-8 0,-4 1 8 16,3-3 0-16,1-3 0 0,3-1 0 0,3 1 0 15,-3-3 12-15,4-3 2 0,-4-6 0 0,7 6 0 16,0 0-5-16,0-1-1 0,3-5 0 0,1 6 0 16,0-6-8-16,-1 0 0 0,4 0 0 0,0-6 8 15,0 1-8-15,4-1 0 0,0-3 0 0,-1-3 0 16,1-6 0-16,0 1 0 0,3-4 0 0,-4-2 0 16,1-1 0-16,0-2 0 0,-4-4 0 0,0-8 0 15,4 9 0 1,-4-9 0-16,3-1 0 0,1-2 0 0,-4-3 0 0,4 0 0 0,-4 3 0 0,0-3 8 15,-3-6-8-15,-1 3 0 0,1 3 0 0,-1-6 0 16,-3 5 0-16,0 1 0 0,-3 3 0 0,-1-3 0 16,1 3 0-16,0 3 0 0,-4 0 0 0,3 8 0 15,-3-2 0-15,-3 2-12 0,3 1 2 0,-4 8 1 16,0-2 9-16,1 11 0 0,-1-3-9 0,1 10 9 16,-1-7 0-16,-3 6 0 0,4 0 0 0,-1 0 0 15,-3 0 0-15,7 6 0 0,0 0 0 0,-7 0 0 16,7 0-14-16,0 0 2 0,0 0 0 0,-3 6 0 15,-4 0 0-15,3 6 0 0,4 5 0 0,-4-2 0 16,1 3 4-16,3-1 8 0,-4 7-13 0,4 2 5 16,-3-2 8-16,3 8-8 0,-4-8 8 0,1 14-8 15,-1-9 8-15,1 4 0 0,-4 5 0 0,3 3 0 16,-3-9 0-16,0 4 9 0,4 8-1 0,-5-9-8 16,5 3 18-16,-1 1-3 0,1-4-1 0,3 9 0 15,-4-9-6-15,4 3 0 0,0 7-8 0,0-10 12 16,0-3-12-16,0 3 8 0,0-2-8 0,0-7 0 15,0 9 8-15,0-8-8 0,0 2 0 0,0-5 0 0,-3-1 8 0,3 4-8 0,0-10 0 16,-4 4 9-16,1-3-9 0,3-1 0 0,0 1 0 16,-4-3 8-16,4-4-8 0,0 7 12 0,-3-6-12 0,-1 0 12 15,1-4-12-15,-1 4 0 0,1 0 0 0,-1-6 0 16,1 3 0-16,-1-3 0 0,1-1 0 0,-1 4 0 16,4-9 0-16,0 0-12 0,0 0 2 0,0 0 1 15,0 0-139-15,0 0-28 16,0 0-6-16,0 0-1 0</inkml:trace>
  <inkml:trace contextRef="#ctx0" brushRef="#br0" timeOffset="194927.212">20232 7149 1250 0,'0'6'52'0,"0"0"-41"16,0 0 43-16,0-1 9 0,0 1 1 15,0 0 1-15,-4 0-11 0,4-6-2 16,0 0-1-16,4 9 0 0,-4-9-31 0,0 6-5 0,0-6-2 16,3 6 0-16,1 0-3 0,3-1-1 0,-4 1 0 0,8 0 0 15,-4 0-9-15,0 0 0 0,4 0 0 0,-4 0 0 16,3 0 0-16,1-1 0 16,3-5 0-16,-3 6 0 0,-1-6 0 0,4 0 0 0,0 0 0 0,1-6 0 15,-5 1 0-15,4-1 0 0,-3-6 0 0,3-6 0 16,-3 1 28-16,-1 2 3 0,4-9 1 15,-3 13 0-15,3-13-32 0,-4 10 0 0,1 2 0 0,-4 0 0 16,0-6 0-16,0 10 0 0,-3-10 0 0,-1 6 0 16,-3-3 0-16,0 4 0 0,0 5 0 0,-3-6 0 15,3 0 0-15,-4 6 0 0,-3 1 0 0,4-4 0 16,-4 3 0-16,0-3 0 0,-1 6 0 0,-2 3 0 16,-1-6 0-16,1 6 0 0,3 6 0 0,-4-6 0 15,-3 3 0-15,3 9 0 0,-3-6 0 0,4 5 0 16,-1 7-20-16,-3-3-9 15,3 8-3-15,1-5 0 0,-1 0 32 0,8-7 13 0,-4 4-1 0,3 3 0 16,1-7-12-16,3 4-16 0,3 9 3 0,-3-7 1 16,4-2 12-16,-1 0 0 0,4 5 0 0,-3-8 0 15,-1 3 22-15,4-4 7 0,-3 1 2 0,-1 0 0 16,5 0-19-16,-5-1-3 0,4-5-1 0,-3 6 0 16,3-3-8-16,0 3 0 0,-4-6 0 0,4 5 0 15,4-2 0-15,-4 0 0 0,4-3 0 0,-1 3 0 16,1-3-100-16,3-1-26 0,14 1-5 0,-7-6-1 0</inkml:trace>
  <inkml:trace contextRef="#ctx0" brushRef="#br0" timeOffset="196240.959">21594 7155 1337 0,'0'0'28'0,"0"0"6"0,-8 0-34 0,1-3 0 0,0 3 0 0,0-3 0 16,0 3 51-16,-3-6 3 0,3 3 1 0,-4 0 0 15,4 0-3-15,-4 3 0 0,1 0 0 0,-1 0 0 16,1 0-16-16,-1 0-3 0,0 0-1 0,-3 3 0 16,4 0-12-16,-4 6-2 0,3-6-1 0,-3 6 0 15,-4-3-7-15,4 5-2 0,-3 1 0 0,-1 6 0 0,0 2-8 16,4-2 0-16,-3 0 0 0,-1 8 0 15,4-2 0-15,0-7 0 0,3 10-11 0,1-10 11 16,-1 7-30-16,0-4-1 0,4 4 0 0,-3-6 0 0,6 2 51 16,-3-2 11-16,4-6 1 0,-1 2 1 0,1-2-10 0,-1-6-3 15,4-6 0-15,0 6 0 0,0-6-7 0,4 6-1 0,-1 5-1 16,-3-11 0-16,7 0-11 0,0-5 0 0,4-7 0 16,-1 0 0-16,4 0 16 0,4-5 2 0,0 2 0 0,3-9 0 15,-3 4-18-15,3-4 8 0,-4-2-8 0,5 2 0 16,-5-5-10-16,1 2-9 0,3-2-1 0,-3 0-1 15,-4 2 35-15,0-5 7 0,0 2 2 0,0-5 0 16,-3 3-37-16,-1 0-7 0,1-10-2 0,-1 4 0 16,-3 0 23-16,4 9 0 0,-4-16 0 0,-3 4 0 15,3 3 0-15,0-3 0 0,-4 0 0 16,4 0 0-16,-3-4 0 0,-1 1 0 0,1 3 0 0,-1-3 0 16,1 3 0-16,-1 3 0 0,1 2 0 0,0 4 0 15,-1 0 0-15,1 2 0 0,-1 4 0 0,1 2 0 16,-1 7-12-16,1 2 3 0,-1 3 0 0,-3 6 0 15,4 1-1-15,-4-1 0 0,0 0 0 0,0 6 0 16,0 0-28-16,0 0-6 0,0 0 0 0,0 0-1 16,0 0 29-16,0 0 5 0,0 6 2 0,0 5 0 15,-4 4-37-15,4 3-7 0,-3-1-2 0,-4 4 0 16,3 3 44-16,-3 5 11 0,-4-6 0 0,4 10 0 16,-3 5 14-16,-1-9 5 0,1 4 1 0,-4 5 0 15,3 3 7-15,0-6 1 0,1 9 1 0,-1-5 0 16,1-1-11-16,-1 3-2 0,4 3-1 0,-4-6 0 0,4 9 25 15,0-8 4-15,0 5 2 0,0 3 0 16,0-9-30-16,0-3-5 0,0 4-2 0,4-7 0 0,-1 3-9 0,0 3 0 16,4-2 0-16,-3 2 0 0,3-12 0 0,0 10 8 15,0-10-8-15,3 3 0 0,-3-5 0 0,4-3 0 16,0 2 0-16,-4-5 0 0,3-7 0 16,1 4 0-16,-1-3 0 0,-3-6 0 0,4 0 0 0,-1 5 0 15,1-5 0-15,-4-6 0 16,0 0 0-16,0 0 0 0,0 0 0 0,0 6 0 15,0 0-22-15,0 3-3 0,0-3-1 0,0-6 0 0,0 0 7 0,0 0 2 0,0 0 0 0,0 6 0 16,0-6 17-16,0 6-10 0,0-6 10 0,0 0-8 16,0 0-13-16,0 0-3 0,0 0 0 0,0 0 0 15,0 0-124-15,0 0-26 0</inkml:trace>
  <inkml:trace contextRef="#ctx0" brushRef="#br0" timeOffset="196594.645">21728 7217 1579 0,'-15'41'32'0,"12"-27"10"0,-1 4-34 16,1-6-8-16,-1 5 0 0,1-8 0 0,-1 9 53 0,1-6 9 0,-1 5 2 0,1-5 0 16,3 3 0-16,0 2 0 0,0 1 0 15,-4 0 0-15,4-7-52 0,0 4-12 0,0-3 0 0,0 0 0 16,0-6 0-16,0-1 0 0,0-5 0 0,0 0 0 15,0 12 0-15,0-12 0 0,0 0 0 0,0 0 0 16,0 0-132-16,-3 9-30 16</inkml:trace>
  <inkml:trace contextRef="#ctx0" brushRef="#br0" timeOffset="197264.244">22179 7134 1337 0,'-7'-6'56'0,"0"6"-44"16,4-5 41-16,-5 5 9 0,1 5 2 0,0-5 0 16,0 6 0-16,-3 3 0 0,3 9 0 0,0-12 0 15,-4 5-40-15,4 1-7 0,0 0-1 0,-4-3-1 16,4 8-24-16,-3-5-5 0,-1 6-1 0,0-9 0 16,4 2 45-16,-3 7 9 0,-1-6 1 0,4-6 1 15,0 2-25-15,0 7-4 0,4-6-2 0,-4 3 0 16,3-1-10-16,0-5 8 0,1 9-8 0,-1-3 8 15,1-6 1-15,3 5 0 0,0-11 0 0,0 6 0 16,3 6 23-16,4-6 4 0,1-3 0 0,-1 6 1 16,3-3-21-16,1-1-5 0,6 4-1 0,-3-3 0 0,-3 0-10 15,3-6 0-15,0 0 0 0,0 6 0 0,4-6-17 16,-4-6-6-16,4 6-1 0,3-6 0 16,-3 0-50-16,3-5-10 0,0-1-3 0</inkml:trace>
  <inkml:trace contextRef="#ctx0" brushRef="#br0" timeOffset="197695.426">22507 6420 1212 0,'-7'12'25'0,"0"-6"6"16,0 11-31-16,0-5 0 0,0 3 0 0,-4 2 0 15,8 1 75-15,-4 2 9 0,3 4 1 0,-3 0 1 16,4 2-18-16,3-3-4 0,0 4-1 0,0 2 0 15,0-2-15-15,0 8-2 0,3-6-1 0,1 4 0 16,-1 5-14-16,1-3-3 0,3-2-1 0,-4-1 0 16,4 3-19-16,-3-2-8 0,-4-4 8 0,3 3-8 15,-3 4 36-15,-3-10 3 0,3 9 0 0,-4-2 0 16,4-4-23-16,-3-2-4 0,-1 2 0 0,4-6-1 16,-3-2-11-16,-1-3 12 0,4-1-12 0,-3 1 12 15,3-3-12-15,0-4 0 0,0 7 0 0,0-9 0 16,0 0 0-16,0 2 0 0,3 4 0 0,1-9 0 0,-1 6-13 0,1-12-5 15,-1 6-1-15,1-3 0 16,-1 3-117-16,-3-6-23 0,4 5-5 0</inkml:trace>
  <inkml:trace contextRef="#ctx0" brushRef="#br0" timeOffset="198056.813">22271 7087 1314 0,'-4'18'37'0,"1"-6"8"16,-1-1-36-16,1-5-9 0,3 3 0 0,0 3 0 15,0-6 82-15,0-6 14 0,0 0 4 0,0 0 0 16,0 0-21-16,0 0-4 0,7 0-1 0,0 0 0 15,0-6-25-15,0 6-5 0,0-6 0 0,0 0-1 16,0 3-9-16,4 0-2 0,-4 0 0 0,3 3 0 16,-3-6-9-16,4 6-3 0,0-5 0 0,-1 5 0 15,1 0-20-15,-1 0 0 0,1 5 0 0,-4-5 0 16,4 6 0-16,-1-6 0 0,1 0 0 0,-1 3 0 0,4 0 0 0,-3 0-16 16,0 3 2-16,3-3 1 15,0 0-23-15,0-3-4 0,0-3 0 0,0 0-1 16,0-3-37-16,0 3-7 0,4 0-2 0,-4 0 0 15,4 3-33-15,-1 0-6 0,5 0-2 0</inkml:trace>
  <inkml:trace contextRef="#ctx0" brushRef="#br0" timeOffset="198375.803">22793 7331 1094 0,'0'0'23'0,"0"0"5"0,0 0-28 0,0 0 0 0,0 0 0 0,0 0 0 16,0 0 108-16,0 0 16 0,0 0 3 0,0 0 1 15,0 0-52-15,0 0-9 0,0 0-3 0,0 0 0 16,0 0 4-16,0 0 0 0,0 0 0 0,0 0 0 15,0 0-24-15,0 0-5 0,0 9-1 0,0 3 0 16,0-6-21-16,0-6-4 0,0 6-1 0,0-1 0 16,0 1-12-16,0 6 0 0,-4-3 0 0,4 3 0 15,-3-1-44-15,-1-5-1 0,1 6-1 0,-1 0 0 16,1-3-121-16,-1-3-24 0,4-1-5 0</inkml:trace>
  <inkml:trace contextRef="#ctx0" brushRef="#br0" timeOffset="198573.567">22913 6790 1314 0,'-11'12'37'0,"1"0"8"0,-1 0-36 0,4 2-9 0,0-2 0 0,0 6 0 15,3-7 0-15,1-2 0 0,-1 3 0 0</inkml:trace>
  <inkml:trace contextRef="#ctx0" brushRef="#br0" timeOffset="199062.979">23297 7178 1094 0,'-7'-6'46'16,"-3"1"-37"-16,-1 5 95 0,-3-6 20 0,0 6 3 0,0-6 1 15,-4 6-52-15,4 0-9 0,-3 0-3 0,-1 0 0 16,0 6 6-16,1 0 1 0,2-1 0 0,1 1 0 16,-3 0-63-16,3 6-8 15,-4 0-9-15,4-3 9 0,3 2 8 0,-3 7 8 16,7-6 3-16,0-3 0 0,4 2-19 16,-1 7 0-16,4-6 0 0,0-1 0 15,0 1 0-15,4 3 8 0,-1-9-8 0,1 0 10 0,3 5-2 0,3-5 0 0,-3 0 0 0,4 0 0 16,-1 0 20-16,1 0 4 0,3 3 1 0,-3-3 0 15,-1-6-46-15,1 0-10 0,-1 0-1 0,1 0-1 16,-4-6 40-16,7 6 8 0,-7 0 1 0,0-6 1 16,0 0-53-16,-3 0-10 0,3 0-2 0,-7-3-1 15,4-2 20-15,-1-1 4 0,-3 0 1 0,0-3 0 16,-3 4 5-16,3-1 2 0,-4-6 0 0,0 3 0 16,1 4 9-16,-4-7 0 0,3 0 0 0,1 4 0 15,-4 5 0-15,0 0 0 0,0-3 0 0,0 6 0 16,0 1 0-16,-1-1-13 0,1 0 5 0,0 0 8 15,4-3-103-15,-4 6-13 0,7 3-2 0</inkml:trace>
  <inkml:trace contextRef="#ctx0" brushRef="#br0" timeOffset="199640.852">23372 7190 1094 0,'-4'9'46'0,"4"0"-37"16,0 5 95-16,0-2 20 0,0 0 3 0,0 0 1 16,0-1-69-16,0-2-14 0,0 3-2 0,0 0-1 15,4 0-16-15,-4-7-3 0,3 4-1 0,1 3 0 16,-1 0 6-16,1-6 2 0,-4 0 0 0,0-1 0 16,3 1-14-16,-3-6-2 0,0 0-1 0,0 0 0 15,0 0 7-15,0 0 0 0,4-6 1 0,-4 1 0 16,0-7 15-16,0 0 4 0,0-6 0 0,0 10 0 15,0-10-27-15,3 0-5 0,-3 4 0 0,4 2-8 16,-4-6 8-16,3-2-8 0,1 2 0 0,-4 0 0 16,3 7 8-16,-3-1-8 0,4-3 9 0,-1 9-9 15,-3 6 0-15,0 0 0 0,0 0-8 0,0 0 8 16,0 0-9-16,0 0 9 0,7 0 0 0,-7 0-9 16,8 0-28-16,-1 0-6 0,0 0-1 0,0 0 0 0,3 3 36 15,1 0 8-15,3 9 0 0,-3-3 0 0,3-3 0 0,0 5 0 16,0 1 0-16,-4-3 0 0,1 3 0 0,-4 5 0 15,0 1 0-15,0-3 0 0,-3-1 0 16,3 7-10-16,-4-9 10 0,1 2-10 0,-4 4 10 16,0 0 0-16,-4-7 10 0,1 4-10 15,3 0 0-15,-4 0-12 0,4-4 1 0,-3 7 0 16,-1-9 11-16,4-3 0 0,0 0 0 0,0-6-8 16,0 11-35-16,0-5-6 0,0-6-2 0</inkml:trace>
  <inkml:trace contextRef="#ctx0" brushRef="#br0" timeOffset="200212.389">23897 7246 1579 0,'0'0'32'0,"0"0"10"16,0 0-34-16,0 0-8 0,0 0 0 0,0 0 0 16,0 0 88-16,-3-6 15 0,-1 0 3 0,-3 0 1 15,4 0-30-15,-5-2-5 0,1 2-2 0,0 0 0 16,0 0-46-16,0 0-8 0,-3 0-3 0,3 6 0 16,-4-6-13-16,0 6-15 0,4 0 3 0,-3 0 1 0,3 6 11 15,-4 0 0-15,1 3 0 0,3 0-8 16,-4 0 8-16,4 2-8 0,-4 1 8 0,4 0-8 15,0 3 8-15,0-4 0 0,0 7 0 0,0 0 0 16,4-7 0-16,-5 10 0 0,5-9 0 0,-1 5 0 0,1-5 0 0,3 0 0 16,0 3 0-16,3-10 0 0,-3 7 0 0,4 0 14 0,3-9-3 15,-3 3-1-15,3 0-1 0,3-3 0 0,-3-3 0 16,4 0 0-16,-4 0-9 0,3 0 0 0,1 0 0 16,0-3 0-16,-1 0 35 0,-3-3 5 0,4 0 0 15,-1-6 1-15,-3 0-21 0,-3 1-5 0,3-4-1 16,-3 3 0-16,3 0-14 0,-4-5 0 15,-3 5 0-15,4-3 0 0,-4 4-41 0,3 5-11 16,-3-6-3-16,0 6 0 0,-3 0 28 0,3 0 6 0,0 6 1 0,0 0 0 16,0 0-20-16,0 0-3 15,0 0-1-15,-4 6 0 0,1 6 24 0,-1-6 4 0,1 6 0 0,3-1 1 16,0 4 15-16,0-3-9 0,0 0 9 16,3-1-8-16,1 4 21 0,-1-3 5 0,4 5 1 0,0 1 0 15,0-9-19-15,0 6 0 0,4 5 0 0,-4-8 0 16,4 0 40-16,-1-6 4 0,1-1 0 0,-1 7 1 15,1-3-33-15,0-3-12 0,-1 0 0 16,-3 6 9-16,4-7-97 0,-4 1-19 0,0-3-4 0</inkml:trace>
  <inkml:trace contextRef="#ctx0" brushRef="#br0" timeOffset="200530.529">24151 7246 1552 0,'0'0'44'0,"-3"6"10"0,3 0-43 0,-4 3-11 0,4-1 0 0,0 7 0 15,0-3 84-15,0 0 16 0,0-4 2 0,4 7 1 16,-1 0-63-16,-3-3-12 0,4-1-2 0,-1 4-1 16,-3 3-25-16,4-7 0 0,-1 7 0 0,1-9 0 15,-1 0 0-15,1-3 0 0,-1-1 0 0,1 4 0 16,-1-3 0-16,1 0 0 0,0-6 0 0,3 6 0 16,-4-6-151-16,4 6-32 0</inkml:trace>
  <inkml:trace contextRef="#ctx0" brushRef="#br0" timeOffset="200763.768">24010 6876 1393 0,'-3'17'28'0,"3"-11"9"16,-4 3-29-16,4-3-8 0,0-6 0 0,0 12 0 16,4-7 84-16,-4 7 16 0,0-6 4 0,0 6 0 0,0-6-45 0,3 3-9 0,-3-9-2 0,4 0 0 15,-1 5-38-15,1-5-10 0,3 0 0 0,-4 0 0 32,4 0-183-32,0 0-38 0</inkml:trace>
  <inkml:trace contextRef="#ctx0" brushRef="#br0" timeOffset="201396.11">24306 7190 1552 0,'0'12'44'0,"-3"-3"10"16,3 2-43-16,0-5-11 0,0-6 0 0,-4 12 0 15,4 0 100-15,0-6 17 0,0 3 4 0,0-1 1 16,4 1-76-16,-1 3-15 0,-3 0-3 0,4-1-1 16,-1 1-12-16,1 3-3 0,3-3 0 0,-3 5 0 0,-1-2-12 15,1-3 8-15,-1 0-8 0,1-1 0 16,-4 7 8-16,3-9-8 0,1 0 0 0,-4 5 9 15,0-2-9-15,0 0 10 0,0-6-10 0,0 3 10 0,0 2 0 16,-4 1 0-16,4-12 0 0,0 6 0 16,0-6 6-16,0 0 0 0,0 0 1 0,0 0 0 0,0 0-17 0,0 0 0 15,0 0-13-15,0 0 5 16,0 0 31-16,0 0 6 0,0 0 2 0,0 0 0 16,0 0-10-16,0 0-1 0,0 0-1 0,0 0 0 0,0 0-10 0,0 0-1 0,0 0-8 0,0 0 12 15,0 0-12-15,0 0 0 0,-3-6 8 0,3-3-8 16,0-3 0-16,-4 4 0 0,4-1 8 0,-3-3-8 15,-1-9 0-15,4 7 8 0,-3-1-8 0,-1-3 0 16,0 1 0-16,1-1 0 0,-1-2 0 0,-3 8 0 16,4-9 0-16,-1 4 0 0,-3 5 0 0,4-6 0 15,-4 3 0-15,3 7 0 0,1-1 0 16,3 3 0-16,-4-6 0 0,4 0 0 0,-3 1 0 0,3 2 0 16,-4-3 0-16,4 6 0 0,0 0 0 0,4 0 0 15,-4 1 22-15,3-1-2 0,-3-3 0 0,4-3 0 16,-1 9-20-16,-3 3 0 0,7-3 0 0,-7 3 0 15,7-6-14-15,0 6-4 0,0 6-1 0,0-6 0 16,0 0 19-16,1 0 0 0,-1 0 0 0,3 3 0 16,-3-3 0-16,4 3 0 0,-4 0 0 0,3 3 0 15,1-3 0-15,0-3 0 0,-1 0 0 0,1 3 0 16,3-3-55-16,-3 6-7 0,-1-6-2 0,1 6 0 16,-1-6-102-16,1 5-21 0,-1 1-4 0</inkml:trace>
  <inkml:trace contextRef="#ctx0" brushRef="#br0" timeOffset="202036.144">24606 7302 1314 0,'0'0'37'0,"0"0"8"0,0 0-36 0,0 0-9 0,0 0 0 0,0 6 0 15,0-6 104-15,0 6 20 0,0-6 3 0,0 5 1 16,4 4-103-16,-1 3-25 0,1 0 0 0,-1-6 0 16,4 0 0-16,0-1 0 0,1 1 0 0,-1-6 0 15,0 0 0-15,0 6 0 0,3-6 0 0,-3 3 0 16,4-3 0-16,0 0 0 0,-1 3 0 0,1-3 0 0,-4-3 0 0,3-6 0 15,1 9 0-15,-4-11 0 0,4-1 0 0,-4 6 0 0,0-12 0 16,-4 4 0-16,1 2 0 0,-1 0 0 16,1 0 0-16,-4 1 0 15,0 2 0-15,0-3 0 0,0-6 0 0,-4 7 0 16,-3-1-46-16,4 3-14 0,-4-3-4 0,-4 6 0 16,0 0 52-16,1 6 12 0,-4-5 0 0,3 5 0 15,-3 0-54-15,0 5-8 0,3-5-2 0,-3 12 0 0,0-6 52 16,0 12 12-16,0 2 0 0,0-2 0 0,3-3 48 0,1-1 13 15,-1 7 3-15,0-9 0 0,4 8-52 0,-3 4-12 16,3-7 0-16,0 7 0 0,0 2 0 0,0-8 0 0,3 3 0 16,1 2 0-16,-1-5 54 0,4 2 8 0,0 4 2 0,0-12 0 15,4 5-52-15,3-5-12 0,3-3 0 0,-3 3 0 16,7-1 0-16,-3 1 0 0,7 0 0 0,-4 0 0 16,3-4 0-16,1 4 0 0,0-6 0 0,3 0 0 15,-4-6-100-15,1 0-22 0</inkml:trace>
  <inkml:trace contextRef="#ctx0" brushRef="#br0" timeOffset="202731.614">25068 7123 1094 0,'0'0'46'0,"0"0"-37"15,0 0 95-15,0 0 20 0,-3-6 3 0,3 6 1 16,0 0 0-16,0 0 0 0,0 0 0 0,0 0 0 15,0 0-52-15,0 0-9 0,0 6-3 0,0-6 0 16,0 0-46-16,-7 0-10 0,3 5-8 0,-3-5 12 16,-3 6 3-16,-1 0 1 15,0 9 0-15,1-3 0 0,-1 5-16 0,4-5 0 0,-3 3 0 0,-1-4 0 16,1 7 0-16,2-6 0 0,1 0 0 0,0-1 0 16,0-2-12-16,4 3-4 0,-1-6-2 0,4 0 0 15,0-6 18-15,-3 6 0 0,3-6 0 0,0 5 0 16,0-5 0-16,0 0-8 0,0 0 8 0,0 0-10 15,0 0 10-15,3 3 0 0,1 3 0 0,-1-3 0 16,4 6 0-16,-3-3 0 0,-1 0 0 0,4 0 0 16,1-6 0-16,-1 6-8 0,0-6 8 0,3 5-8 15,-3-5 8-15,0 6 0 0,4-6-9 0,-4 0 9 16,4 0 0-16,-4 0 0 0,0 0-9 0,0 0 9 16,0 0 0-16,0 0 0 0,-4 0 0 0,4 0 0 15,0 0 8-15,-3 6-8 0,3-6 11 0,-7 0-11 16,4 3 8-16,-4-3-8 0,3 0 0 0,1 3 0 15,-1 3 0-15,1 0 0 0,-1 3 0 0,-3-3 0 16,0-1 0-16,0 7 0 0,0 0 0 0,0-6 0 16,0 3 0-16,-3-1 0 0,3 7 0 0,-4-3 0 15,4 0 0-15,-3-3 0 0,-1 5 0 0,1 1 0 16,-1-3 0-16,0-1 0 0,1 1 0 0,-1 3 0 16,1-3 0-16,-1 5 0 0,1-2 0 0,-4 0 0 15,3-1 0-15,-6-2 0 0,3 0 0 0,-4 0 0 0,0-1 0 16,1-2 0-16,-1-3 0 0,1 6 0 0,-1-6 29 0,1 0 3 0,-1-6 0 15,0 3 0 1,1 2-52-16,3-5-9 0,-4-5-3 0,1 5 0 0,3-3 32 0,-4 3 0 16,4 0 0-16,0-6 0 15,-4 0-126-15,4 0-19 0,0 0-4 0</inkml:trace>
  <inkml:trace contextRef="#ctx0" brushRef="#br0" timeOffset="-191546.291">25806 7399 505 0,'0'9'21'0,"0"-3"-21"16,3-1 66-16,-3 7 9 15,4-6 1-15,-4 0 1 0,3 0-14 0,1-3-3 0,-1 0-1 0,4 3 0 16,-7-6-14-16,4 3-2 0,-1-1-1 0,4 1 0 16,-3 3 14-16,3-6 2 0,4 0 1 0,-4 0 0 31,0 0-22-31,3 0-4 0,1 0-1 0,0-6 0 15,-1 6 8-15,-3-3 2 0,4 1 0 0,-4-1 0 16,3-3-31-16,-3 3-11 0,4-3 0 0,0 3 9 0,-4-3-9 0,0-6 0 0,0 6 0 0,0 1 0 16,0-7 9-16,0 3 0 0,-4 0 0 0,1 0 0 15,0 3-1-15,-1-5-8 0,1 5 12 0,-1 0-4 16,1-3-8-16,-1-3 8 0,1 6-8 0,-1-5 8 16,1 5-8-16,-4-6 0 0,0-3 0 0,0 7-11 15,-4-1 2-15,4-3 0 0,-3 0 0 0,-4 0 0 16,3 4 9-16,-3 2-13 0,0-3 5 0,-4 0 8 15,1 9 0-15,3-6 0 0,-4 6 0 0,1 0 0 16,-4 0 0-16,-1 6 0 0,-2 3 0 0,3 0 0 16,0 0 0-16,-4-4 0 0,4 7 0 0,0 0 0 15,0 0-9-15,3-6 9 0,0 5 0 0,1-2 0 16,-1 3 0-16,4 0 0 0,0-6 0 0,0 2 0 16,0 1 0-16,3 6 0 0,-3-9 0 0,4 0 0 15,-1 5 0-15,1-5 11 0,3-6-3 0,-4 9-8 16,4-3 23-16,-3 3-3 0,3 0 0 0,0-3 0 15,0-1-8-15,0 7-1 0,3 0-1 0,-3-6 0 16,4 3 3-16,-4-1 1 0,3 7 0 0,1-9 0 16,3 6-14-16,-4-3 0 0,5-1 0 0,-5 7 0 15,4-3 0-15,0 0 0 0,0-6 0 0,0 5 0 16,0-5 0-16,4 3 0 0,-4-3 0 0,4 6 0 0,-1-6 0 16,-3-1 0-16,4 1 0 0,-4 0 0 0,3 0 0 0,1-3 0 0,-4 0 0 15,4-3 0-15,-4 0 0 0,0-3 0 0,0-3 0 16,3 3 0-1,-3-3-25-15,4-5-8 0,0 5-2 0,3 0 0 16,-4-9-122-16,1 3-25 0,3-5-5 0</inkml:trace>
  <inkml:trace contextRef="#ctx0" brushRef="#br0" timeOffset="-190898.214">26349 6499 996 0,'0'0'28'0,"0"0"7"16,0 0-35-16,0 0 0 0,0 0 0 0,0 0 0 16,0 0 90-16,0 0 11 0,3-6 3 0,-3 6 0 15,0 0-32-15,0 0-7 0,0 0-1 0,0 0 0 16,0 0-43-16,0 0-9 0,0 0-1 0,0 0-1 16,0 0 2-16,0 0 1 0,0 0 0 0,0 0 0 15,0 0-2-15,0 0-1 0,0 0 0 0,0 0 0 16,0 0-10-16,0 0 0 0,-3 12 0 0,-1-6 8 0,4 0-8 0,-3 3 8 0,-1 2-8 15,4 1 8-15,0 0-8 0,0 0 0 0,0 0 0 0,4 2 0 16,-1-2 0-16,1 0 0 16,-1-1 0-16,1 1 0 0,0 9 0 0,3-4-9 0,0 4 9 0,0 3-13 15,0-1 42-15,0-2 9 0,0 2 2 16,0-5 0-16,-4 8-18 0,1 4-3 0,0-13-1 0,-1 10 0 16,-3 2 0-16,4-5 0 0,-4 8 0 15,-4-8 0-15,4 2 8 0,-3 0 2 0,-5-2 0 16,1 5 0-16,4-2-13 0,-8 2-3 15,1-2 0-15,3 8 0 0,-4-12-3 0,0 10-1 16,4-10 0-16,-3 10 0 0,3-7-8 0,-4 4 0 0,4-7 0 0,0 4 0 16,4 2 0-16,-4-8 0 0,3 8 0 0,0-6 0 15,1-2 0-15,-1 3 0 0,1-7 0 0,-1 4 0 16,1 2 0-16,-1-5 0 0,1 0 0 0,-1 2 0 16,1 4 0-16,3-10 0 0,-4 4 0 0,1 0 0 15,3-7 0-15,-4 4 0 0,1-6 0 0,3 6 8 16,-4-4-8-16,1-5-11 0,3-6 3 0,0 0 0 15,0 0-12-15,0 0-1 0,0 0-1 0,0 0 0 16,0 0-36-16,0 0-7 0,-7 0-2 0,7 0 0 16,-8-6-123-16,1 0-25 0</inkml:trace>
  <inkml:trace contextRef="#ctx0" brushRef="#br0" timeOffset="-190359.68">26162 7178 1044 0,'0'0'21'0,"0"0"7"0,0 0-28 0,0 0 0 0,0 0 0 0,0 0 0 16,0 0 84-16,-4-6 11 0,4 6 2 0,0-5 1 16,4-1-50-16,-4-3-9 0,4-3-3 0,-4 6 0 15,3 0-49-15,-3 6-11 0,0 0-1 0,0 0-1 16,4-5 26-16,-1-1-8 0,-3 6 8 0,0-6 0 15,0 6 0-15,0-6 0 0,4 0 0 0,-4 6 0 16,0 0 12-16,0 0 0 0,0 0 1 0,0 0 0 16,0 0-13-16,0 0 11 0,0 0-11 0,0 0 10 15,3-6 6-15,1 3 0 0,3 3 1 0,0-3 0 16,-4 3 1-16,4 0 0 0,0 0 0 0,1 0 0 16,-1 0 16-16,3 0 3 0,1 0 1 0,-1 0 0 15,1-3-11-15,-1 3-3 0,1-3 0 0,3 3 0 16,-3-3-9-16,3 3-3 0,0-3 0 0,-3 3 0 15,3 0-12-15,-4 0 0 0,4 0 0 0,-3 0 0 0,0 3 0 0,-1-3 0 16,1 0 0-16,-4 0 0 0,3 3 0 16,-3-3-15-16,0 0 3 0,4 0 1 15,-4 0-17-15,0-3-3 0,0 3-1 0,0-3 0 0,4 1 16 16,-1-4 2-16,-3 0 1 0,4 0 0 0,-4 0-37 16,4 0-7-16,3 0-2 0</inkml:trace>
  <inkml:trace contextRef="#ctx0" brushRef="#br0" timeOffset="-175545.52">27294 7449 748 0,'0'0'32'0,"0"-6"-32"16,4 0 36-16,-4 6 2 0,3-6 0 0,-3 6 0 15,0-6-7-15,0 6-2 0,0-6 0 0,0 6 0 32,0 0 10-32,0 0 1 0,0 0 1 0,0 0 0 15,0 0-15-15,0 0-3 0,-7 0-1 0,0 0 0 0,0 6-8 0,0 0-2 0,0 0 0 0,0 3 0 16,0 0 0-16,0 2 0 0,0 4 0 0,0 3 0 15,0-9 4-15,0 8 0 0,0 1 0 0,0-6 0 16,0-1 24-16,3 1 4 0,1-3 2 0,-1 3 0 16,1-6-12-16,3 5-2 0,0 1-1 0,0-9 0 15,0 6-19-15,0 0-4 0,0-3-8 0,0-1 12 16,0 7-4-16,3-6 0 0,-3 0-8 0,0 3 12 16,0 0-12-16,0 2 8 0,0 4-8 0,0-9 0 15,-3 6 8-15,3-6-8 0,-4 5 0 0,0 1 0 16,4-3 0-16,-3-3 0 0,3-6 0 0,-4 6 0 15,4-6 10-15,-3 6-10 0,3-6 10 0,0 0-10 16,0 0 9-16,0 0-9 0,0 0 8 0,0 0-8 16,0 0 9-16,0 0-9 0,0 0 10 0,-4-6-10 15,4 0 21-15,0-9-1 0,0 3-1 0,4 1 0 16,-4-7-19-16,3 0 0 0,1-2 8 0,-1 2-8 16,-3-5 0-16,4 5 0 0,0 3 0 0,-4-2 0 15,0-4 0-15,3 3 0 0,-3-5 0 0,0 8 0 16,0-5-11-16,0 5-5 0,0 3-2 0,0-5 0 15,0 5 18-15,4 3 0 0,-4-3 0 0,0 0 0 16,0 7 0-16,3-1 0 0,-3 0 0 0,0 3 0 0,4-3 0 16,-4 0 0-16,3 0 0 0,1 0 0 0,-1 0 0 0,-3 6 0 15,4 0 0-15,-1-5 0 0,-3 5 0 0,4-6 0 0,-1 6 0 16,-3 0 0-16,0 0 0 0,0 0 0 0,4-6 0 16,-4 6 9-16,0 0 0 0,7 0 0 0,-7 0 0 15,0 0 0-15,7 0-9 0,-7 0 0 0,4 6 0 16,3-6 0-16,-4 6 0 0,4-1 0 0,-3-5 0 15,-1 6 0-15,4 3 0 0,-3-3 12 0,3 3-12 0,-4 0 12 16,4-3-12-16,-3 5-14 16,3-5 3-16,-3 6 1 0,3-3 10 0,0 3 14 0,0-1-3 0,0 1-1 15,0 0-10-15,0 3 0 0,0-1 0 16,-4 1 0-16,4-9 0 0,-3 6 0 0,0-1 0 0,-4-2 0 16,3 0 0-16,-3 0 0 0,0-3 0 0,0 0 0 15,0 5 0-15,-3 1 0 0,3 0 0 0,-4 2 0 16,-3 4 0-16,3-6 8 0,-3 3-8 0,4 2 12 15,-4-5-12-15,0 0-11 0,3 2 3 0,1-2 0 16,-4 0 8-16,3 0 0 0,1-6 0 0,-1-1 0 16,1 1 0-16,3-6 0 0,0 0 0 0,0 0 0 15,0 0 0-15,0 0 9 0,0 0-9 0,0 0 0 16,0 0 18-16,0 0-3 0,0 0-1 0,0 0 0 16,0 0 1-16,0-6 0 0,0 1 0 0,0-1 0 15,0-6 2-15,0 6 1 0,3-3 0 0,-3 0 0 16,0-5-3-16,0 8-1 0,0-6 0 0,0 0 0 15,4-2-14-15,-4 5 0 0,0 0 0 0,3-3 0 16,-3 0 0-16,0 7 0 0,4-4 0 0,-1 3 0 0,-3-3 0 16,4 0 0-16,-1-8 0 0,-3 5 0 0,4-3 0 15,-1-2 0-15,4 5 0 0,-3-6 0 16,-1 1-12-16,1 2-9 0,-1-3-2 0,1 1 0 0,3 2 11 0,-3 3 3 16,-1-6 0-16,4 7 0 0,-3-1 9 0,-1 0 0 15,4 3 0-15,-3-2 0 0,-1 5 0 0,1 0-8 0,-4 0 8 16,0 6 0-16,0 0 0 0,0 0 0 0,3-6 0 15,-3 6 0-15,0 0 0 0,0 0-8 0,0 0 8 0,0 0 0 16,4-3-9-16,3 3 9 0,0 0-10 0,-3 3 10 16,3-3 0-16,0 6 0 0,0-6-8 0,0 6 8 15,0-6 0-15,3 0 0 0,1 6 0 0,-4-6-9 16,0 6 9-16,0-6 0 0,0 5 0 16,-3-5 0-16,3 6 0 0,-4 3 0 15,4 0 0-15,-3-3 0 0,-1 3 0 0,1 2 0 0,-1 1 0 0,-3 0 0 16,4 3 0-16,-4 8 0 0,-4-5 0 0,4-3 8 15,0 8-8-15,-3-11 0 0,-1 5 0 0,4 1 8 16,-3 3-8-16,3-4 0 0,-4-2 0 0,4 0 0 16,-3-1 0-16,-1 4 0 0,4-12 0 0,-3 6 8 15,3-1-8-15,0-2 0 0,0-3 8 0,0 6-8 16,0-12 11-16,0 0-3 0,-7 6 0 0,7-6 0 16,-4 6-8-16,4-6 8 0,-3 3-8 0,-4 5 8 15,7-8-8-15,-4 6 0 0,4-6-10 0,-3 6 10 16,-4 3-12-16,3-3 12 0,0 0-13 0,4-6 5 15,-3 6-16-15,3 5-2 0,0-11-1 0,-4 6 0 16,4 0-45-16,0-6-8 0,4 6-3 0</inkml:trace>
  <inkml:trace contextRef="#ctx0" brushRef="#br0" timeOffset="-174567.023">27672 7578 1503 0,'0'0'31'0,"0"0"9"0,0 0-32 0,0 0-8 0,0 0 0 0,-4 6 0 16,4-6 44-16,-7 3 7 0,7-3 1 0,-7 6 1 15,7-6-29-15,0 0-7 0,-7 6-1 0,7-6 0 16,0 0 3-16,0 0 0 0,0 0 0 0,0 0 0 15,0 0 28-15,0 0 5 0,0 0 2 0,0 0 0 16,0 0-18-16,0 0-4 0,0 0-1 0,0 0 0 16,0 0-31-16,0 0 8 0,4 6-8 0,-4 0 0 15,3 5 0-15,1-5-10 0,-1-3 2 0,1 3 0 16,-1-3 8-16,1 0 12 0,3 0-2 0,0 0-1 16,-3 0-9-16,3 0 0 0,0-3 0 0,0 5 0 15,0-5 0-15,-4 0 0 0,4 0 0 0,0 0 0 0,0-5 0 0,-3 2 0 0,3 3 0 16,-3-6 0-16,-1 3 0 0,1-3 0 0,-1 0 0 15,1-3 0-15,-4 3 0 0,3 1 0 16,1-1 0-16,-4 0 0 0,3-6 0 0,1 3-12 0,-1-3 2 0,-3 1 1 16,4-1 9-16,-1 0 0 0,1-3 0 15,-1 7 0-15,-3-1 0 0,4-3-15 0,-4 6 4 0,0-9 1 16,3 7 10-16,-3 2 0 0,0 0 0 16,0 3-8-16,0-3-3 0,-3-6 0 0,3 6 0 15,-4 6 0-15,4 0-9 0,-7-5-1 0,0 5-1 0,7 0 0 16,-7 0 10-16,0 0 1 0,7 0 1 0,-7 0 0 15,-3 0 10-15,3 5 0 0,-4-5 0 0,4 0-8 16,-4 6 8-16,4 0 0 0,0 0 0 0,4 0 0 16,-4-3 0-16,7-3 0 0,0 0 0 0,-7 6 0 15,7-6 0-15,-4 6-8 0,4-6 8 0,-4 6 0 16,4-6 0-16,-3 11 0 0,3-11 0 0,-4 6 11 16,4 0-3-16,-3 6-8 0,3-6 12 0,-4-3-4 15,4 3 0-15,0 5 0 0,-3 1 0 0,3-6 0 16,0 6-8-16,-4-1 0 0,4 4 9 0,-3-3-9 15,3 6 0-15,-7-7 8 0,3-2-8 0,1 0 0 16,-1 3 11-16,1-4-3 0,-1 4 0 0,1 0 0 16,3-3 6-16,-4 0 1 0,4 2 0 0,-4-2 0 15,4 3 4-15,0-6 1 0,-3 6 0 0,3-4 0 0,0-2-20 16,0 0 10-16,0-6-10 0,0 12 8 0,3-6 0 0,1 0 0 16,0 0 0-16,-1 5 0 0,1-5-8 15,3 0 10-15,-4 0-10 0,4 3 10 0,0-3-10 0,0 0 0 16,0-1 9-16,0 1-9 0,4 0 0 0,-4-6 0 15,0 6 0-15,4-6 8 0,-4 0-8 16,3 3 0-16,-3 0 0 0,4 0 0 16,0-3 0-16,-1 0 0 0,4 0 8 0,-3 0-8 0,-1 0 0 0,1 0 0 0,0 0 0 15,-1 0 0-15,1-3 0 0,-1 3 0 0,1-6 0 0,-4 6-8 16,4-6 0-16,-1 0 0 0,1 0 0 16,-4-5 0-16,3 5-7 0,-3-3-1 0,1 3 0 0,-1 0 0 15,0 0-20 1,-4-5-4-16,4 5 0 0,-3 0-1 0,3 0-31 0,-4-3-7 15,1 3-1-15</inkml:trace>
  <inkml:trace contextRef="#ctx0" brushRef="#br0" timeOffset="-173696.761">28349 7399 1044 0,'0'0'21'0,"0"-6"7"0,0 6-28 15,0-3 0-15,4-3 0 0,-4 6 0 0,0 0 36 0,0-9 1 0,0 9 1 0,0 0 0 16,-4-6 15-16,4 6 3 0,-3-5 1 0,-4-1 0 16,7 6-19-16,-4-6-4 0,4 6-1 0,-7 0 0 15,7 0 19-15,-11-6 3 0,11 6 1 0,-7 6 0 16,-3-6-13-16,-1 0-3 0,1 6 0 0,-1 0 0 15,-3-1-32-15,3 1-8 0,-3 0 0 0,0 0 0 16,0 3 0-16,0-3 12 0,-4 6-12 0,4-7 12 16,-3 1-12-16,2 6 0 0,1-3 0 0,-3-3 0 15,3 0 0-15,-1 0 10 0,1 5-10 0,4-5 10 16,-1-6-10-16,1 6 0 0,3-6 9 0,3 6-9 16,4-6 16-16,0 0 0 0,0 0-1 0,0 0 0 15,0 0-7-15,0 0 0 0,0 0-8 0,0 0 12 16,0 0-12-16,0 0 0 0,0 0 0 0,0 6 0 15,0-6 0-15,0 6 0 0,4 3 0 0,-1-7 0 16,1 7 8-16,3-3-8 0,-4 0 11 0,4 0-11 16,0-6 0-16,0 6 0 0,0 0 0 0,-3-6 0 15,3 6 8-15,0-6-8 0,-3 5 0 0,3-5 0 16,0 6 10-16,3-3-10 0,-3 0 8 0,0 0-8 0,4 0 0 16,-4 0 8-16,0 0-8 0,0 0 0 0,-3-3 0 15,3 6 0-15,0 0 0 0,0-6 0 0,0 0 8 0,-4 0-8 16,4 6 8-16,1-6-8 0,-1 0 0 15,0 0 0-15,3 11 0 0,-3-11 0 0,4 6 0 16,-4-6 0-16,0 3 0 0,0 3 0 0,0-3 0 16,0 3 0-16,0 0 0 0,0-3 0 0,-3 2 0 15,3 1 8-15,0 0-8 0,0 0 0 0,-4-6 0 16,1 6 0-16,3-6 0 0,-3 6 0 0,-4 0 14 0,3-3-2 0,-3 6-1 16,0-1 0-16,0 4-3 0,0-6 0 0,0 6 0 15,-3-6 0-15,-1 2-8 0,-3 1 0 0,3-3 0 0,-3 3 0 16,0-3 8-16,0 0-8 0,-3 0 0 0,-1-6 8 15,1 5 12-15,-1 1 3 0,0-6 0 0,-3 0 0 16,4 0 9-16,-4-6 1 0,-1 1 1 0,1-1 0 16,4 0-34-16,-4 0 0 0,0-3 0 0,3 3 0 15,-3 0-30-15,3-5-13 0,1 5-2 16,3 0-1-16,0 0 3 0,0 0 1 0,3 6 0 16,4 0 0-16,0 0 9 0,0 0 1 0,0 0 1 15,0 0 0-15,-4-6-23 0,4 6-5 16,0 0-1-16,0 0 0 0,0 0-126 0,0 0-26 0</inkml:trace>
  <inkml:trace contextRef="#ctx0" brushRef="#br0" timeOffset="-172490.884">29503 7493 1474 0,'0'0'31'0,"0"0"6"0,-7 0-29 0,7 0-8 0,-7-6 0 0,0 6 0 15,0 0 36-15,-4-6 5 0,4 6 2 0,-4 0 0 0,4-6-3 0,-3 6 0 16,-1-6 0-16,-3 3 0 16,0 1-9-16,3 2-3 0,-3-3 0 0,0 3 0 15,-4 0 12-15,4 0 1 0,0-3 1 0,-3 3 0 16,-1-3-17-16,4 3-3 0,0-3-1 0,-4 3 0 0,4 0-21 0,-4 0 0 15,4 0 0-15,0 0 0 16,0 3 0-16,0 0 14 0,0 3-2 0,3-1 0 0,-3 1-12 16,0 6 9-16,3-6-9 0,-3 0 8 15,4 3 8-15,3-1 2 0,-4 4 0 0,4-3 0 0,0-3-6 16,3 6-2-16,1-1 0 0,3-2 0 16,0-3-10-16,0 3-11 0,3 0 3 0,5-3 0 15,-1 5-6-15,0 1-1 0,3-3 0 0,1 3 0 16,-1-1 15-16,4 1-12 0,1 0 12 0,-1-3-12 0,0 3 1 15,-4-1 1-15,4-5 0 0,1 6 0 0,-1-6 10 16,-4 0-10-16,1 0 10 0,-1-3-10 0,1 5 10 0,0-5 0 0,-1 0-9 16,1 0 9-16,-4-3 0 0,3-3 0 15,-2 3 0-15,-1-6 0 0,0-2 0 0,0 5 10 0,0-9-1 16,-4 6 0-16,4-6-1 0,-3-5-8 16,3 2 12-16,-4 3-4 0,1-6-8 0,-1 7 0 15,1-1 9-15,-4-3-9 0,4 4 8 0,-4-10-8 16,3 6 8-16,1 1-8 0,-4 2 0 0,0 0 0 15,0-6 0-15,0 10 0 0,-4 2 0 0,4 0-10 0,-3-6 10 16,3 12-13-16,0 0 3 0,0 0 1 0,0 0 0 0,-8 0 0 31,8 0-26-31,0 0-5 0,0 0 0 0,-7 6-1 0,0-6 21 0,0 6 5 0,4 0 1 0,-4 3 0 16,3 2 14-16,1-5 0 0,-1 6 0 0,1-6 0 16,3-6 0-16,0 6 0 0,0-6 0 0,0 6 0 15,0-1 0-15,0-5 10 0,0 9-2 0,3 0 0 16,-3-9-8-16,4 3 12 0,-1 3-12 0,1 0 12 15,3 6-12-15,-4-7 0 0,4 7 0 0,0-3 0 16,0 0 0-16,1 5 0 0,-1-2 0 0,0 0 0 16,0-3-40-16,0 3-3 0,0-1-1 15,0 1 0-15,0 0-25 0,-4 0-6 0,4-4-1 0,-3 1 0 16,0 0-87-16,3-3-17 16</inkml:trace>
  <inkml:trace contextRef="#ctx0" brushRef="#br0" timeOffset="-171170.547">29633 7437 877 0,'0'0'37'0,"0"0"-29"15,0 0 28-15,0 0 7 0,0 0 1 0,0 0 0 0,0 0 6 0,0 0 2 16,0 0 0-16,0 0 0 16,0 0-2-16,0 0 0 0,-7 6 0 0,4 0 0 15,-1 0 12-15,1 0 2 0,-1 2 1 0,4 4 0 16,0-12-3-16,-3 6-1 0,3 0 0 0,0 0 0 15,0-6-27-15,0 6-6 0,0 0 0 0,0-1-1 0,0 7-5 0,0-3-1 0,0-3 0 16,0 6 0-16,0-1 3 0,0-2 0 0,0 3 0 0,0 0 0 16,0 0-10-16,0-1-2 15,3 1 0-15,-3 0 0 0,0 2-3 0,4 4-1 16,-4 0 0-16,0 2 0 0,3-2-8 0,-3 0 0 16,0-1 0-16,4-2 8 0,-4-3-8 0,0 5 0 0,0-5 0 15,0 0 0-15,0-3 9 0,0 2-9 16,0-5 10-16,0-6-10 0,0 0 22 0,0 0-2 0,0 0 0 0,0 0 0 15,0 0-5-15,0 0-2 0,0 0 0 16,0 0 0-16,0 0-13 0,3-6 9 16,-3 1-9-16,0-7 8 0,0 3-8 0,-3-3 0 0,3 0 0 0,0 1 0 15,0-7 0-15,-4 3-9 0,1-2 9 0,3-1-10 16,-4-2-7-16,1 5-2 0,-1 0 0 0,-3-3 0 16,4 4-6-16,-1-1-2 15,4 0 0-15,-4-2 0 0,4 5 18 0,-3-3 9 0,3 4-10 0,3-1 10 16,-3 0 0-16,4-9-9 0,-4 10 9 0,4-1 0 15,-1 0 0-15,4-3-10 0,-3 7 10 0,3-4 0 16,0 3 0-16,-4-3 0 0,4 1 0 0,0 5 0 16,0-6 0-16,0 3 0 0,1 3 0 0,-1 0 9 15,-4 0-9-15,1 1 0 0,-1-1 9 0,-3 6-9 16,0 0 0-16,0 0 0 0,7 0 0 0,-3 6 0 16,3-6-16-16,-4 5 3 0,1 1 0 0,-1 6 0 15,1 0 13-15,-1 3-11 0,1-4 11 0,0 1-10 0,-1 3 10 0,1-1 0 16,-4 7 0-16,3-9 0 15,-3 3 0-15,4 2 0 0,-1 1 0 0,1-6 0 16,-4 2 16-16,3-5-2 0,1 0 0 0,-1 3 0 0,-3-6-14 16,4 5 9-16,-1-2-9 0,-3 0 8 15,0-3 3-15,4 0 0 0,-4-6 0 0,0 8 0 16,0-8-11-16,0 6 0 0,0-6 0 0,0 0 0 0,0 0 0 0,0 0 0 16,0 0 0-16,0 0 0 0,0 0 0 0,0 0 0 0,0 0-11 15,0 0 11-15,0 0-15 0,0 0 3 0,0 0 0 0,0 0 0 16,0 0 3-16,0 0 1 0,0 0 0 0,0 0 0 15,3-6 8-15,1 1 0 0,-1-4 0 0,1 3 0 16,-4-3-8-16,0 6 0 0,4-9 0 0,-4 1 0 16,0-1 8-16,0 0 11 0,0-3-3 0,0-2 0 15,0 5-8-15,-4-11 0 0,0 8-12 0,4 3 12 16,-3-9-10-16,-1 7 10 0,4 5 0 0,-3-9-9 16,3 12 9-16,0-5 0 0,0 2 0 15,0 0 0-15,0 3 9 0,0-3-9 0,0 9 12 0,0 0-12 16,3 0 0-16,4-6 0 0,-3 6 0 0,-4 0 0 0,4-5 0 15,3 5 0-15,3 0 0 0,-3 0-9 16,0 5 9-16,0-5 8 0,0 0-8 0,-3 6 11 16,3-6-11-16,0 6 0 0,4 0-12 0,-4-3 12 15,0 3 0-15,0-3 0 0,0 0 14 0,0 3-4 16,-4 0-1-16,4-1 0 0,-3-5 0 0,-4 0 0 16,3 6-9-16,1 0 12 0,0 6-12 0,-1-9 12 0,-3 3-12 0,4 3 0 15,-4-1 9-15,0 4-9 16,0 0 0-16,0 0 8 0,0-3-8 0,0 5 0 0,3 1 0 0,1-3 0 15,-1-1 0-15,-3 7 8 16,4-3-8-16,-1-3 0 0,1 5 0 0,-1-8 0 0,1 6 0 16,-1-1 0-16,4 4 0 0,-3-3 0 0,-1 2 0 15,5 1 0-15,-1-6 0 0,-4 5 0 0,4-2 0 0,-3-3 0 0,-1 5 0 16,1-5 0-16,-1 0 0 0,1 3 0 16,-1-4 0-16,1 1 0 0,-4-6-11 0,0 0 0 0,0-6 0 15,3 3 0 1,-3-3-17-16,0 0-3 0,0 0-1 0,0 0 0 15,0 0-4-15,0 0-2 0,0 0 0 0,0 0 0 16,0 0-4-16,0 0-1 0,4-3 0 0,-1-3-478 0,1 0-96 0</inkml:trace>
  <inkml:trace contextRef="#ctx0" brushRef="#br0" timeOffset="-170651.22">30187 7458 839 0,'0'0'36'0,"0"0"-36"16,0 0 30-16,0 0-1 0,0 0 0 0,0 0 0 15,0 0-6 1,-3 3-2-16,3-3 0 0,-7 5 0 16,7-5 33-16,-4 9 6 0,1-3 2 0,3-6 0 0,-4 6-4 0,4-6-1 0,0 0 0 15,0 0 0-15,0 0 10 0,-4 6 1 0,4-6 1 0,0 0 0 16,0 0-17-16,0 0-4 0,0 0-1 0,0 6 0 15,0 0-30-15,0-6-5 0,0 9-2 0,0-4 0 16,0 7-10-16,0 0 10 0,0-6-10 0,-3 0 10 16,3 5 10-16,-4 1 1 0,4-3 1 0,0 3 0 15,-3 0 4-15,-1-1 1 0,4-5 0 0,-3 3 0 16,3 0-27-16,0 5 0 0,0-2 8 0,0 0-8 16,0 3 0-16,0-1 0 0,0 1 0 15,0-3-11-15,0 0 11 0,3 2 0 0,-3-2-9 0,0 0 9 16,4 0-24-16,-4-1 0 0,0-5 0 0,3 3 0 15,-3-3-31-15,4 0-6 16,-4-6-2-16,0 6 0 0,0-6 18 0,3 11 3 0,-3-11 1 16,0 0 0-16,0 0-21 0,0 0-4 15,8 0-1-15</inkml:trace>
  <inkml:trace contextRef="#ctx0" brushRef="#br0" timeOffset="-170286.152">30138 6967 1812 0,'0'0'76'0,"0"0"-60"16,0 0 9-16,0 0 3 0,0 0 0 0,0 0 0 15,0 0-8-15,0 0-2 0,0 0 0 0,0 0 0 16,0 0-18-16,0 0 0 0,-7 0 0 0,7 0 0 15,0 0-15-15,0 0 0 0,0 0 0 0,0 0 0 16,0 0-9-16,0 0-3 0,0 0 0 0</inkml:trace>
  <inkml:trace contextRef="#ctx0" brushRef="#br0" timeOffset="-169158.1">30353 7481 1002 0,'0'0'20'15,"0"0"7"-15,0 0-27 0,0 0 0 0,0 0 0 0,0 0 0 16,0 0 54-16,0 0 6 0,0 0 0 0,0 0 1 16,0 0-12-16,0 0-2 0,0 0-1 0,-4 6 0 0,4-6-24 0,-3 6-5 15,-1 0-1-15,4-6 0 16,0 0 20-16,0 0 3 0,0 0 1 0,4 6 0 0,-4-6 3 0,0 0 1 15,7 0 0-15,-3 0 0 16,3 0 4-16,-7 0 2 0,0 0 0 0,7 3 0 0,-4 0-7 0,4 0-2 0,0-1 0 0,-3 1 0 16,3 3-22-16,0-3-5 0,0 0-1 0,0-3 0 15,-3 6-4-15,3-6-1 0,0 0 0 0,-4 6 0 16,4-6-8-16,0 6 0 0,0-6 0 0,0 0-11 16,-3 0 11-16,3 0 0 0,0-6 0 15,0 6 0-15,-3 0 0 0,3-6 0 0,0 0 0 0,0 0 0 16,-4 0 0-16,4 1 0 15,0 2 8-15,1-3-8 0,-1 0 0 0,-4 0 0 16,1 0 0-16,3 0 0 0,-4 0 0 16,1-5 0-16,-1 5 0 0,1 0 0 0,-1-3 0 0,1 3 8 0,-1-6-8 0,-3 1 0 15,0 5 0-15,0-9 0 0,0 6 0 0,0 0 0 16,0-2 0-16,-3-1-20 0,3 0 4 0,-4 0 1 16,-3 3 1-16,4-2 0 0,-4-1 0 0,3 0 0 15,-3 3 14-15,0 1-11 0,-4 2 11 0,4-3-10 16,0 3 10-16,-3 6-8 0,3-12 8 0,-4 6-8 15,1 0 8-15,2 6 0 0,1-5 8 0,-3 5-8 16,-1 0 0-16,4 0 0 0,-3 0 0 0,-1 5 0 16,0-5 14-16,4 6-2 0,-3 6 0 0,-1-6 0 0,4 6-25 0,-3-6-6 15,3 2-1-15,-4-2 0 16,4 6 20-16,3 0 0 0,-3-6 0 0,4 5 0 0,-4-5 0 16,0 6 16-16,7-3-4 0,-4 3 0 15,1-6 4-15,3 5 0 0,0 1 0 0,-4 0 0 16,4-3-4-16,0 2 0 0,0 1 0 0,0 0 0 15,0 0-3-15,0-3-1 0,0 8 0 0,0-5 0 16,4 0-8-16,-1-3 0 0,4 5 0 0,-3 1 0 16,3-3 0-16,-4-6 0 0,1 8 0 0,3-5 0 0,0-3 0 0,0 3 0 15,-3-9 0-15,-1 6 0 16,4 0 0-16,-3-6 0 0,-1 11 0 0,1-5 0 0,-1-3 0 0,1 6 0 16,3 0 0-16,-4-3 0 0,1-1 0 15,3 7 0-15,-4-6 10 0,4 0-10 0,-3 0 14 0,0 0-4 0,3 0-1 0,0 0 0 16,-4 8-9-16,4-8 0 0,0 0 0 15,0 0 0-15,0 0 0 0,0 0 0 0,1-3 0 0,2 2-11 16,-3 1 11-16,0-3 0 0,0 3 0 16,4 3 0-16,-4-9 0 0,4 6 0 0,-1 0 0 15,1-6-8-15,-1 0-1 0,1 6 0 0,-1-6 0 16,1 0 0-16,0 0 1 0,-1 5 0 16,1 1 0-16,-1-6 0 0,1 0-2 15,-4 0 0-15,4-6 0 0,-4 1 0 0,3 5 2 0,-3 0 0 0,0-6 0 16,0 6 0-16,-3-6-7 0,3 0-1 0,-4 0 0 0,1 3 0 15,0-3-20 1,-1 0-4-16,-3-2 0 0,4 5-1 16,-4-9-101-16,0 6-20 0,0-6-4 0</inkml:trace>
  <inkml:trace contextRef="#ctx0" brushRef="#br0" timeOffset="-167932.781">31122 7314 1212 0,'0'0'25'0,"0"0"6"0,0 0-31 0,0 0 0 0,0 0 0 0,0 0 0 0,0 0 54 0,-7 0 5 16,7 0 1-16,0 0 0 15,-7 0-20-15,7 0-4 0,-7 0-1 0,0 0 0 0,7 0-3 0,-7 0-1 16,7 0 0-16,0 0 0 16,-7 0-1-16,0 0 0 0,0 0 0 0,0-6 0 0,0 6 6 0,-1 0 2 15,1-6 0-15,0 6 0 16,0-6-6-16,0 0 0 0,-3 0-1 0,3 0 0 0,-4 3-9 0,4 0-2 16,-4 0 0-16,4 1 0 0,-3-1-12 15,3 3-8-15,0 0 10 0,0 0-10 0,-1 0 8 0,-2 3-8 16,3-1 0-16,0 4 0 0,0-3 9 0,0 3-9 15,0 0 8-15,0 0-8 0,0 0 0 0,3 0 0 0,-3 0 0 0,0-1 0 16,3 1 0-16,1 0 0 0,3-6 0 16,0 0 0-16,0 0 12 0,0 0-4 0,-7 9 0 0,3-3 0 15,4-6 0-15,-3 6 0 0,3-6 0 0,0 0 0 16,0 12 8-16,-4-7 2 0,4-5 0 0,0 6 0 16,0-6-10-16,0 9-8 0,0-9 9 15,4 6-9-15,-1 3 16 0,-3 0-2 0,4-3-1 0,3-1 0 16,-4-5-13-16,1 6-16 15,-1 0 3-15,1 0 1 0,-1 0 12 0,5-3 0 0,-5 0 0 0,1 0 0 16,3 0 0-16,0 3 0 0,-4-1 0 0,4-2 0 16,0 3 0-16,0 0 0 0,4 0 0 0,-4-6 0 15,4 6 0-15,-4-6 0 0,0 6 0 0,3-6 0 16,-3 0 0-16,0 6 0 0,0-6 0 0,1 3 0 16,-1 0 0-16,-4 0 0 0,4-1 0 0,-3 1 0 15,3 3 0-15,-7-6 0 0,3 0 0 0,-3 0 0 16,0 0 0-16,4 0 0 0,-4 0 0 0,0 0 0 0,7 3 9 0,-7-3-9 15,3 3 0-15,4 3 9 16,-7-6-9-16,4 6 0 0,0-6 0 0,-1 6 0 0,1-6 0 0,3 6 0 16,-4 0 0-16,4-1 0 15,-3-5 0-15,3 9 8 0,-4-3-8 0,4 0 12 0,-3 0-12 0,3 0 0 16,-4 0 0-16,1 0 0 16,0-1 0-16,-1 1 0 0,1 0-10 0,-1 0 10 0,1 0 0 0,-4 0 0 0,3 0 0 15,1 2 0-15,-1 4 0 0,1-6 0 16,-1 0 0-16,1 0 0 0,3 0 0 0,-4 3 0 0,1-1 8 0,-1 1-8 15,-3-3 10-15,4 0-2 0,-1 6 0 16,1-6 0-16,0-3-8 0,-1 5-9 0,1-2 9 16,-4 3-13-16,3-3 13 15,-3 0 0-15,4 0 0 0,-4 5 10 0,-4-2-2 0,1 0 0 0,-1-3 0 0,1 0 0 16,-1 3-8-16,0 2 0 0,-3-5 0 16,4 0 0-16,-4 0 0 0,0-3 0 0,3 0 0 0,-3 3 0 15,0-3 0-15,0 0 8 0,0 0 2 0,-4 3 0 16,4-6 2-16,0 5 1 0,0-5 0 0,0 0 0 15,0 0-5-15,0 0-8 0,0 0 11 0,0 0-11 16,-4 0 10-16,4 0-10 0,-3 0 8 0,3 0-8 16,-4-5 23-16,1-1-1 0,-1 3 0 0,0-3 0 0,1 3-22 15,3-3-20-15,-4 3 4 0,1-3 1 0,3 0 24 0,-4 0 5 16,-3 1 1-16,3-1 0 0,4 0-15 0,0 3 0 16,0-3 0-16,0 3 0 15,-4-3-31-15,4 3-9 0,0-3-1 0,0 0-1 16,4 1-5-16,-4-1-1 15,3 0 0-15,1 0 0 0,-1 0-120 0,1 3-24 0,-1-3-4 16</inkml:trace>
  <inkml:trace contextRef="#ctx0" brushRef="#br0" timeOffset="-167519.712">31468 7828 1882 0,'0'0'41'0,"0"0"9"0,0 0 2 0,-4 9 1 0,4 0-42 0,-3 2-11 0,3-5 0 0,-4 6 0 15,4-6-21-15,0 0-7 0,0-6 0 0,0 6-1 16,0-6-5-16,4 9-1 0,-4-9 0 0,0 0 0 15,0 0-17-15,0 0-3 0,0 0-1 0,3 5 0 16,-3-5 29-16,7 0 6 0,0-5 1 0,-3-1 0 16,3 3-80-16,0-3-16 0,0 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7T14:58:42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16637 2272 718 0,'0'0'15'0,"0"0"3"0,-4 6-18 0,4-6 0 0,0 0 0 0,0 0 0 15,0 0 49-15,0 0 7 0,0 0 0 0,0 0 1 16,0 0-6-16,0 6-2 0,-3-1 0 0,3-5 0 15,0 0-5-15,3 3-2 0,-3-3 0 0,0 0 0 16,0 6-6-16,4 6-2 0,-4-6 0 0,4 0 0 16,-4 0 7-16,-4 0 2 0,4-1 0 0,-4 7 0 15,4-6-8-15,-3 3-2 0,3-3 0 0,0 0 0 16,-4 0-17-16,4-6-4 0,0 5-1 0,-3 1 0 16,3 6-2-16,0-6 0 0,-4 0 0 0,4 3 0 0,0 2 3 0,-3 1 0 15,3 0 0-15,0 0 0 0,3-1 0 16,-3 10 0-16,0-9 0 0,0 8 0 15,4 4-12-15,-4-7 10 0,0 1-10 0,0 3 10 0,3 2 0 0,-3 1 0 16,0 2 0-16,0 4 0 0,0-4-2 0,0 3-8 16,0-8 12-16,-3 8-4 15,3-5 0-15,-4 2 0 0,1-2 0 0,-1 2 0 0,4-8 12 16,-3 6 3-16,-1-10 0 0,-3 4 0 0,4 0-8 0,-1-1-2 0,1-2 0 0,3 3 0 16,-4-7-13-16,1 1-18 0,3 0 4 0,-4-3 1 15,4-9 40-15,-3 5 8 0,3 7 1 0,0 0 1 16,-4-6-28-16,4 6-9 0,0-9 0 0,0 8 0 15,0-5 0-15,0 0 0 16,0 6 0-16,0 0 0 0,0-7 0 0,0 1 0 0,0 0 0 16,0-6 0-16,0 0 11 0,0 0-11 0,0 0 10 0,0 0-10 15,0 0 13-15,0 0-3 16,-4 9-1-16,4-9 0 0,0 0 12 0,0 0 3 0,0 0 0 0,0 0 0 16,0 0-9-16,0 0-2 0,0 0 0 0,0 0 0 15,0-9-13-15,-3 3 0 0,3 0 0 0,0 1 0 16,0-1 0-16,0 6 0 0,3-12 0 0,-3 6 0 15,4-6 0-15,0 1 0 0,-4 8 0 0,3-3 0 16,-3 6-10-16,4-12 10 0,-4 0-8 0,0 6 8 0,3-5 0 0,-3-4-10 16,4 3 10-16,-4 0 0 0,0-5 0 15,0-1 0-15,3 3 0 0,-3 4 0 0,0-7 0 0,0-3 0 16,4-2 0-16,-4-1 0 0,0-2-15 16,3 2-2-16,-3-2-1 0,0 2 0 0,4-8 27 0,-4 3 6 15,3 5 1-15,-3-8 0 0,0 8-16 0,4-2 0 16,-4 2 0-16,0-2 0 0,3 8 0 0,-3-5 0 15,0-1 0-15,0 4 0 0,0 2 0 0,0-6 0 16,0 10 0-16,0 2 0 16,0-6 0-16,0 1 0 0,0 8 0 0,0-3 0 15,0-5-17-15,0 5 3 0,4 0 1 0,-4 3 0 16,3-3 13-16,-3 1 13 0,-3 5-2 0,3 0-1 16,0 6-10-16,3-12 0 0,-3 12 0 0,0-9 0 15,4-2 0-15,-4 5 0 0,3-6 0 0,-3 6 0 16,0-6 0-16,4 1 0 0,-4 2 0 0,0 3 0 0,3 0-8 15,-3-6 8-15,0 6 0 0,0 6 0 0,0 0 0 0,0-6 0 16,0 6-9-16,0 0 9 0,0 0 0 0,0 0-8 0,0 0 8 16,0 0 0-16,0 0-12 0,0 0 12 0,0 0-12 0,0 0 12 15,0 0-9-15,4 6 9 0,-4-6 0 0,4 6-9 16,-1 6 9-16,1-6 0 0,-4 0 0 0,3-3 0 16,1 3 0-16,-1-1 0 0,1 1 0 0,-1 6-8 15,4-6 8-15,0-6 0 0,-3 6 0 0,3 0 0 16,0 0 0-16,4-1 0 0,-4-5 0 0,0 6 0 15,0 3 0-15,0-3 0 0,3 6 0 16,-3 5 0-16,0-2 0 0,1 3 0 0,2 5 0 16,-3-2 0-16,0-3 0 0,4-1 8 0,-4 1-8 0,0-6 8 15,0 8-8-15,0-2 0 0,0-1 0 0,-3 4 0 0,-1-3 0 16,1 5 0-16,-1-11 0 0,1 8 0 16,-1-2 0-16,1-6 8 0,-4 3-8 0,3 2 0 15,-3-5 0-15,4-6 8 0,-4 6-8 0,3-4 0 0,1-2 0 0,-1 0 0 16,1 0 0-16,3 0 0 0,-3-6 12 0,-1 6-1 15,4-6-1-15,-3 6 0 0,3 0-1 0,-4-6 0 16,1 0 0-16,3 0 0 0,-4 0-9 0,1 5 8 16,3-5-8-16,-4 0 8 0,1 0-8 0,3 0 0 15,-3 0 0-15,-1-5 8 0,1 5-8 0,-1-6 0 16,4 6 0-16,-3 0 0 0,-1-6 0 0,1 0-12 16,-1 0 2-16,1 0 1 0,-4-3 9 0,3 3 0 0,-3-5 0 15,4-1 8-15,-4 0-8 16,3-5 0-16,1 2 8 0,-4 3-8 0,3-11 0 0,1 2 0 0,0 9 0 15,-1-5 0-15,4-1-13 0,-3 0-7 0,3-2-2 16,-4 2 0-16,4-2 34 0,-3 2 8 16,3 0 0-16,0-5 1 0,0 8-21 15,0-8 0-15,0-1 0 0,0 3 0 16,0 4 0-16,-3 5 0 0,6-6 0 0,-6 4 0 0,3 2 0 0,-4-12 0 16,4 10 0-16,-3-4 0 0,0 6 0 0,3 1 0 0,-4 5 0 15,4 6 0-15,-3-6 0 0,3 0 0 0,0 6 0 16,-4-3 0-16,4 3 0 0,-3-12 0 0,3 6 0 0,0 6 0 15,-3-6 0-15,3 1 0 0,0 5 0 0,-4-6-8 16,-3 6 8-16,7 6 0 0,0-6 0 0,-3 5 0 16,3-5 0-16,-4 6 0 0,1 0 0 0,-1 0 0 15,1 3-23-15,0-3-9 0,-1 6-1 0,1-7-1 16,-4 7 22-16,3 6 12 0,-3-3-12 0,0 2 12 16,4 1 0-16,-4-6 0 0,3 2 0 15,-3 4 0-15,4 0 15 0,-4 2 3 0,0 4 1 0,0-1 0 16,3-5-31-16,-3 2-5 0,0 10-2 0,4-13 0 15,-4 10 31-15,3-1 5 0,-3-2 2 0,0 5 0 16,4 4-29-16,-4-4-6 0,0 3 0 0,0 4-1 16,0-4 27-16,0-3 6 0,0 4 0 0,0-4 1 15,0 3-17-15,3-2 0 0,-3 2 0 0,4 3 0 16,-4 4 0-16,0-13 0 0,3 9 0 0,-3-2 0 0,4-4 0 0,-1 1 0 16,1-4 0-16,-4 6 0 0,4 4-10 0,-1-4-6 0,1-9 0 15,-4 1-1 1,3-9 17-16,1-4 0 0,-1-5 0 0,-3-6 9 15,0 0 2-15,0 0 0 0,0 0 0 0,0 0 0 0,0-6-11 16,0-5-12-16,0 2 2 0,0-3 1 16,4 0-138-16,-1 6-27 0,1 1-6 0</inkml:trace>
  <inkml:trace contextRef="#ctx0" brushRef="#br0" timeOffset="947.72">17879 2827 1150 0,'-14'12'24'0,"3"-6"6"0,1 0-30 15,2-6 0-15,1 0 0 0,-3 0 0 0,6 0 96 0,-3 0 14 0,0 0 2 0,0 0 1 16,4 0-46-16,-4-6-10 0,3 6-1 16,0-6-1-16,1 6-23 0,-1 0-4 0,1 0 0 0,-4 0-1 15,3 0-36-15,-3 0-7 0,7 0-2 0,-7 6 0 16,0-6 18-16,0 0 0 0,0 6 0 0,0-6 0 15,-4 6 0-15,1 3 0 0,-1-3 0 0,1 5 0 16,-4-5 0-16,3 0 0 0,-3 0 0 0,3 0 0 16,1 0 28-16,-1 3 8 0,1 2 3 0,-1-5 0 15,0 0-11-15,4 0-3 0,0 0 0 0,0 0 0 16,0 0-25-16,4-1 0 0,3-5 0 0,-7 3 0 16,7-3 0-16,-4 6 0 0,0 0 0 0,1 0 0 15,3 0 0-15,0 6 0 0,0-6 0 0,0 5 0 16,3-5 0-16,-3 0 0 0,0 3 0 0,4 3 0 15,-4-1 0-15,4-5 0 0,-1 6 0 0,1-6 0 16,-1 9 0-16,1-10 0 0,3 7 0 0,-4-6 0 16,4 6 0-16,-3-6 0 0,3 0 0 0,-4 0 0 15,4 2 0-15,-3-8 0 0,3 6 0 0,-3 0 0 16,-4-6 0-16,7 0 0 0,-7 0 0 0,3 0 0 16,4 6 0-16,-3-6 0 0,3 0 0 0,0 0 0 15,-4-6 0-15,4 0 0 0,0 0 0 0,1-5 0 16,-1 2 0-16,3-3 0 0,-3 0 0 0,0-5 0 0,4 2 0 15,-4 3 0-15,3-5 0 0,-2-1 0 0,-1 6 0 16,-4 3 0-16,4-2 0 0,-3 5 0 0,-1-6 0 0,1 0 0 16,-1 3 0-16,1 3 0 0,-4 1 0 0,3-7 0 15,-6 12 0-15,3 0 0 0,0-6 0 0,0 6 0 0,0-6 0 16,0 6 0-16,0 0 0 0,-4-6 0 0,4 6 0 16,-3-6 0-16,3 6 0 0,-7 0 0 0,7 0 0 15,0 0 0-15,-7 0 36 0,7 0 3 0,0 0 0 16,0 0 0-16,0 0-63 0,0 0-12 15,0 0-2-15,0 0-1 0,-4 6 39 0,4 0 0 16,0 6 0-16,0 0 0 0,4-7 0 0,-1 4 0 0,4 3 0 0,-3 6 0 16,3-12 0-16,-4 5 0 0,4 1 0 0,0-3 0 15,1 9 0-15,-5-13 0 0,1 7 0 16,3-6 0-16,-4 6 0 0,4-3 0 0,-3 2 0 0,-1-5 0 16,1 6-8-16,-1 0 8 0,1-6 0 0,-1 2 0 15,4-2-157-15,-3 0-27 0,3 0-6 0</inkml:trace>
  <inkml:trace contextRef="#ctx0" brushRef="#br0" timeOffset="1620.196">18052 3013 1337 0,'0'0'28'0,"0"0"6"0,0 0-34 0,0 0 0 16,0 0 0-16,0 0 0 0,0 0 58 15,0 0 5-15,0 0 1 0,0 6 0 0,0-1-52 0,0 1-12 0,0 0 0 0,0 0 0 16,0 3 44-16,0 3 5 15,0-1 2-15,0-5 0 0,3 6-26 0,-3 0-5 0,0-3 0 0,0 2-1 16,0 1-2-16,0 6 0 0,0-9 0 0,0 8 0 16,0-5-3-16,0 0-1 0,0-6 0 0,0 5 0 15,0-11 15-15,0 0 4 0,0 0 0 0,0 0 0 16,0 0-4-16,0 0-1 0,0 0 0 0,0 0 0 16,0 0-11-16,0 0-3 0,0 0 0 0,0 0 0 15,0 0-1-15,0 0 0 0,0 0 0 0,0-11 0 16,0 5-12-16,0 0 0 0,0 0 0 0,0-6 0 15,0 6-20-15,0-5 2 0,0 2 1 0,0-3 0 16,0 0 7-16,0 6 2 0,-3-5 0 0,3 2 0 16,0-3 8-16,0 6 0 0,0-6-9 0,0 7 9 15,0-1-24-15,0 0-1 0,0 6 0 0,0-6 0 16,0-3 25-16,0 3 0 0,0 0 0 0,0 0 0 16,3-5 0-16,-3-1 0 0,0 6 0 0,4 0 0 15,-1-3 0-15,-3 3 0 0,4-5 0 0,-1-1 0 16,1 0 27-16,-1-5 10 0,1-4 3 0,-1 3 0 15,1 1-24-15,-1 2-4 0,1-3 0 0,0 7-1 0,-1-7-11 16,1 6 0-16,-1 3 0 0,-3-2 0 0,4-1 0 16,-1 0 8-16,-3 0-8 0,4 3 8 0,-1-2-8 0,1 5 0 15,-4 0 0-15,0 6 0 0,0 0-11 0,0 0-4 16,7 0-1-16,-7 0 0 16,7 0-19-16,3 0-4 0,-3 0-1 0,1 6 0 15,2 0-25-15,-3 0-6 0,4-1-1 0,-4 1 0 0,3 3 44 0,1-3 8 0,0-6 1 0,-1 6 1 16,1 0 18-16,-1-6 0 0,1 6 0 15,-1-6 0-15,1 6 0 0,-4-6 0 0,0 0 0 16,4 5 0-16,-4-5-12 0,0 0 0 16,3-5 1-16</inkml:trace>
  <inkml:trace contextRef="#ctx0" brushRef="#br0" timeOffset="2372.087">18563 2833 1409 0,'0'0'29'0,"0"0"7"0,7-6-28 0,-3 6-8 0,3-11 0 16,-4 11 0-16,-3 0 62 0,0 0 11 0,0 0 3 0,0 0 0 15,0 0-36-15,0 0-6 0,0 0-2 0,0 0 0 16,0 0 15-16,0 0 2 0,0 0 1 0,0 0 0 16,0 0-14-16,0 0-2 0,0 0-1 0,0 0 0 15,0 0-18-15,0 0-4 0,0 0-1 0,0 0 0 16,0 0 5-16,0 0 1 0,0 0 0 0,-7 0 0 16,4-6-5-16,-4 0-1 0,3 0 0 0,1 0 0 15,-1 3 13-15,4 3 2 0,-3-6 1 0,-1 0 0 16,-3-5-18-16,3-1-8 0,-3 0 0 0,0 3 8 15,7 9-32-15,-3 9-8 0,-1 3 0 0,-3 0-1 16,4 5 33-16,-4-8 0 0,0 3 10 0,3 0-2 16,-3-1-8-16,0-5 0 0,0 6 0 0,0-3-8 15,0 9 8-15,0-13 0 0,0 1 0 0,0 6 0 16,0-6 0-16,3 6 0 0,-3-6 0 0,0 2 0 16,3-2 26-16,1 0 1 0,3-6 0 0,-7 6 0 15,3 0-15-15,1 0-4 0,3-6 0 0,-4 12 0 16,4-7-8-16,-3 4 8 0,3 3-8 0,3-6 8 15,-3 6 0-15,4-6-8 0,-1 5 12 0,1-5-4 16,-1 3-8-16,1 3 10 0,-1 0-10 0,4-7 10 16,-3 7-2-16,3 0 0 0,0-3 0 0,0 2 0 0,0 1-8 0,0 0 0 15,0 0 9-15,4-6-9 0,-4 0 0 16,4 2 0-16,-1 4 0 0,1-6 0 0,-1 0 0 16,1 0 0-16,-4-6 0 0,4 6 8 0,-1-6-8 0,-3 5 12 0,4-5-4 15,-1 6 0-15,1-6-8 0,0-6 0 0,-1 6 0 16,1-5 0-16,-1 5 0 0,4-6-10 15,-3-6 1-15,0 6 0 0,3 0-67 16,-4-8-12-16,1 2-4 0,-1 0 0 0,4 0-152 16,-3 0-32-16</inkml:trace>
  <inkml:trace contextRef="#ctx0" brushRef="#br0" timeOffset="3180.684">19205 2883 953 0,'0'0'20'0,"0"0"4"0,0 0-24 0,0 0 0 0,0 0 0 0,0 0 0 15,-7 0 69-15,0 6 9 0,-3 0 2 0,2 0 0 16,1 0-12-16,-3 3-3 0,3-3 0 0,0 5 0 16,0-5-4-16,3-6-1 15,-3 6 0-15,0 0 0 16,0-6-12-16,0 6-2 0,3 6-1 0,-3-7 0 0,4-2-14 0,-1 3-3 0,1 0-1 0,3-6 0 15,-7 6-11-15,7-6-3 0,-4 6 0 0,4-6 0 16,-7 12-1-16,7-12 0 0,-3 6 0 0,3-6 0 16,-7 0 6-16,7 0 1 0,-4 11 0 0,-3-5 0 15,7-6-4-15,-4 3-1 0,4-3 0 0,-7 6 0 16,0 0 1-16,4 6 0 0,-1-6 0 0,-3-1 0 16,7-5-3-16,-3 6-1 0,-1 0 0 0,1 0 0 15,3-6-11-15,0 0 12 0,0 0-12 0,-4 6 12 16,4 3-3-16,0-9 0 0,4 6 0 0,-1 5 0 15,1-11-1-15,3 6-8 0,0 0 12 0,0 0-4 16,0 0 0-16,0 0 0 0,4 0 0 0,-4-6 0 16,0 6-8-16,3-6 0 0,1 0 9 0,-4 2-9 15,3-2 0-15,1 0 9 0,0 0-9 0,-1 0 0 16,1 0 0-16,-1-2 0 0,1 2 0 0,0-3 0 16,3 0 8-16,-4-3-8 0,4 0 0 0,0 0 0 15,-3 0 0-15,3 0 0 0,-3 0 0 0,3 0 0 16,-4 1 0-16,5-4 0 0,-5-3 8 0,1 6-8 15,-1-6 8-15,1 1-8 0,3-1 12 0,-7 3-12 16,0-3 8-16,0 1-8 0,-3-7 0 0,-1 6 0 0,1-3 0 16,-4-2 0-16,3 5 0 0,-6 0 0 0,3-5 0 15,-7 2 0-15,3-3-15 0,-6-5 5 0,-1 8-5 0,0-3-1 16,1 1 0-16,-4-1 0 0,3 3 6 0,-3-8 1 16,0 11 0-16,3-8 0 0,-3 8-2 0,0 0 0 0,0 6 0 15,0 0 0-15,0 6 11 0,0 0 0 0,3 6-9 16,0 0 9-16,1 6-11 0,-1 0 3 15,1 8 0-15,-4-2 0 0,3 5 8 16,0-8 0-16,1 9 0 0,-4-1-8 0,3-2 8 16,1 2 0-16,-1 1-9 0,4-4 9 15,-4 4 0-15,4-7 0 0,4-2 0 0,-4 9 0 0,3-13-10 0,4 1 10 0,-3-3-13 16,3 9 5-16,3-12-24 0,1 5-5 16,-1-5-1-16,4 6 0 15,-3-6-66-15,3 3-12 0,0 2-4 0</inkml:trace>
  <inkml:trace contextRef="#ctx0" brushRef="#br0" timeOffset="26251.732">17851 7999 668 0,'-4'0'28'16,"1"-12"-28"0,-5 6 52-16,5 0 4 0,-1 0 0 0,-3 0 1 15,0 3 14-15,0-3 2 0,4 4 1 0,-4-1 0 16,3-3-37-16,4 6-7 0,0 0-2 0,-7 0 0 16,7 0-3-16,0 0-1 0,0 0 0 0,-3 0 0 15,3 0-6-15,-8 0-2 0,5 0 0 0,3 0 0 16,-7 6-2-16,3-3-1 0,-3-1 0 0,4 4 0 15,-1 3 2-15,-3-3 0 0,7 0 0 0,-7 0 0 16,7 6-15-16,-3-4 0 0,-1 4 0 0,4 0 0 16,-3 0 34-16,3-1 4 0,-4 1 1 0,4-3 0 15,0 9-17-15,0-7-3 0,0 7-1 0,0 0 0 16,0 2-3-16,0-2-1 0,0 5 0 0,0 4 0 0,0-4 13 0,0 4 2 0,0-4 1 0,0 7 0 16,0 2-21-16,0-5-9 0,-4 8 8 0,4-9-8 15,-3 10 15-15,-1-7-3 0,1 3 0 0,-1 4 0 16,1-4-12-16,-4-3 8 0,3 4-8 0,1-4 0 15,-1-2 10-15,-3-4-10 0,4-2 10 0,-1-4-10 16,-3-2 18-16,4 0-2 0,3 5-1 0,-4-8 0 16,0 0 1-16,1-3 1 0,3 2 0 0,-4-2 0 15,4 0-17-15,0-3 8 0,-3 0-8 0,3 0 0 16,0-6 0-16,0 0 0 0,0 0 0 0,0 0 0 16,0 0 0-16,0 0 0 0,0 0 0 0,0 0 0 0,0 0 0 15,0 0 13-15,0 0-4 0,0 0-1 16,0 0-8-16,0 0 0 0,0 0-12 0,-4-6 12 0,4 0-10 0,0 6 10 15,-3-6 0-15,-1 0-9 0,4-3 9 0,0 9 0 16,0 0 0-16,-3-6-8 0,3-2 8 0,-4 2 0 16,1 3 0-16,-1-3-8 0,1 0 8 0,-1-6 0 15,1 6 0-15,-1-5 0 16,4 5 0-16,0-3 0 0,-3 3 0 0,-1 0 0 0,4-11 12 0,-3 11 0 16,3-6 1-16,0-3 0 0,0 3-13 0,-4-5-10 15,4-1 2-15,-4-2 0 16,4 2 8-16,0-3 0 0,-3 1 0 0,3-7 0 15,0 4 0-15,0-4 0 0,0-2 0 0,0 2 0 16,0-2 0-16,3-3 0 0,-3-1 0 0,0 4 0 0,4 0 0 16,-4 2 0-16,4-2 0 0,-1-1 0 15,1 10-13-15,-1-7 2 0,1 4 1 0,-1 5 0 0,1-2 10 16,-1 2 0-16,1 0-9 0,-4 7 9 0,7-7 0 16,-4 6 0-16,4 3-9 0,-3-2 9 0,-4-7 0 15,3 9 0-15,1 0 0 0,-4 0 0 0,0 4 10 16,3-7 6-16,-3 6 0 0,0 0 1 0,0 0-27 0,0 0-6 15,0 3 0-15,0 3-1 0,0-6 17 16,0 6 0-16,0-5 0 0,0 5 0 16,0-6 9-16,0 6 6 0,0 0 1 0,-3-6 0 0,3 6-26 0,0 0-5 0,0 0-1 0,0 0 0 15,0-6 24-15,0 6 5 0,0 0 1 0,0 0 0 16,0 0-26-16,0 0-6 0,0 0-1 0,0 0 0 16,0 0 9-16,0 0 2 0,0 0 0 0,0 0 0 15,0 0 8-15,0 0-13 0,0 0 5 0,0 0 8 16,0 0-10-16,0 0 10 0,0 0 0 0,0 0-9 15,0 0 9-15,0 0 0 0,0 0 0 0,0 0-8 16,3 6 8-16,-3-6 0 0,4 6 0 0,-4 3 0 16,4-4 0-16,-1 1 0 0,1 0 0 0,-4 6 0 15,3-6 0-15,1 6 0 0,3-7 0 0,-4 4 0 16,4 3 10-16,-3 0-2 0,3 5-8 0,0-5 12 16,0 3-12-16,0 3 0 0,0-1 0 0,0-2 0 15,0 5 9-15,4 1-9 0,-4 3 8 0,0-4-8 16,0 4 0-16,0-4 0 0,0 4 0 0,0-7 0 15,0 7 8-15,-3-4-8 0,3-2 8 0,0 0-8 16,0-6 0-16,-4 2 8 0,4 4-8 0,-3-6 0 16,3-1 23-16,-3-2-1 0,-4 3 0 0,3 0 0 0,1-6-22 15,-4-1 0-15,3 1 0 0,1-3 0 0,-1 0 0 0,-3-3 0 16,7 9 8-16,-3-3-8 16,-1 0 0-16,1 0 8 0,-4-6-8 0,0 0 0 0,3 6 0 0,-3-6 0 0,0 0 0 15,0 0 0-15,0 0 8 0,4 5-8 0,-4-5 8 16,0 0-8-16,0 0 0 0,3 0 0 0,-3 0-10 0,0 0 10 15,0 0 0-15,0 0 0 0,0 0 8 0,0 0-8 16,0 0 0-16,4 6 0 0,-4-6-8 0,0 0 8 16,7-6 0-16,-3 1 0 0,-1 5 12 0,-3-6-3 15,4-3-9-15,-1 0 10 16,1 0-10-16,-1 3 10 0,4 0-10 0,-3-5 0 16,-1-1 9-16,4 0-9 0,-3 0 0 0,3 4 0 15,0-10 0-15,-4 0 0 0,5 1 0 0,2 2 0 0,-3-3 0 0,4 1 8 16,-4-1-8-16,3 3 0 0,1-2-8 0,0-10 8 15,-1 10 0-15,1-7 0 0,-1 4 0 0,1-4 0 16,0 6 0-16,-1 1 0 0,1 2 0 0,-1-3 0 16,1-2 0-16,-1 2 0 0,1 1 0 0,0-1 0 15,-4 0 0-15,3 4 0 0,-3-4 0 0,0 0 0 16,-3 7 0-16,3-4 0 0,-4 9 0 0,1-6 11 16,-1 6-11-16,1 0 0 0,-4 6 0 0,0 0 0 15,0 0 0-15,0 0 0 0,0 0 0 0,0 0 0 16,0 0 0-16,0 0 0 0,0 0 0 0,0 0 0 15,0 0 0-15,0 0 0 0,0 0 0 0,0 0 0 16,0 0 0-16,0 0-11 0,0 0 3 0,0 0 0 0,0 0 8 16,4-5-8-16,-4 5 8 0,7 0-8 0,-7 0 8 0,7-6 0 15,-7 6 0-15,0 0 0 0,7-3 0 16,-7 3 0-16,3 3 0 0,-3-3 0 0,7 6 0 0,-3-1 0 16,3 7 0-16,-4-6 0 0,1 6 0 0,-1 0 0 15,1 2 0-15,0 4 0 16,-4 0 0-16,3-1 8 0,-3 4-8 0,4 2 11 15,-4 1-11-15,0 8 12 0,0-2-12 0,0 2 12 16,0 3-12-16,0-2 0 0,0 5 9 0,0-9-9 0,0 9 0 0,0-8 8 16,0 8-8-16,3-12 0 0,-3 10 0 0,0-13 0 0,4 10 0 15,-4-4 8-15,3-3-8 0,-3 4 0 0,4-10-8 0,-1 10 8 16,-3-16 0-16,0 7 0 0,4-6 0 0,-4 2 0 16,0-5 0-16,3 0 0 0,1-3 12 0,-4 3-4 15,3-1-8-15,1-5 11 0,-4 0-11 0,0-6 12 16,0 0-12-16,3 6 0 0,-3-6 9 0,0 0-9 15,0 0 0-15,0 0 0 0,0 0 0 0,0 0 0 16,0 0-43-16,0 0-3 0,0 0-1 0,0 0 0 16,7 0-157-16,-7 0-32 0</inkml:trace>
  <inkml:trace contextRef="#ctx0" brushRef="#br0" timeOffset="27056.958">18620 8610 1041 0,'0'0'29'0,"-4"-12"7"0,4 12-28 0,-3-6-8 0,-4-961 0 0,-1 1926 0 16,5-962 66-16,-4-3 12 0,0 3 2 0,-4-3 1 15,4 3-4-15,-3 0-1 0,3 3 0 0,-4-12 0 16,0 12-12-16,4-6-2 0,-3 1-1 0,3 5 0 16,0-6-26-16,0 6-6 0,7 0-1 0,-8-6 0 15,8 6-10-15,0 0-2 0,-7 6-1 0,0-6 0 16,0 6 6-16,0-1 2 0,4 1 0 0,-4 6 0 16,3-9-23-16,-3 3-12 0,4 3 2 0,-1 0 0 15,1 2 10-15,-5 1 8 0,1-6-8 0,4 6 11 16,-4-1-11-16,3 4 0 0,1-3 0 0,3 0 8 0,-4-1-8 0,4 4 0 15,-3-3 0-15,3 6 0 0,0-13 0 0,3 13 0 16,-3-9 0-16,4 3 0 0,3 5 0 0,-4-11 0 16,1 3-9-16,3-3 9 0,0 0 0 0,-3-3 0 15,3 0 0-15,0 2 0 0,0-5 0 0,0 0 0 0,0-2 8 16,0-1-8-16,3 0 0 0,-3-3 8 16,4 0-8-16,0 0 0 0,-4 0 0 0,0 0 0 15,0-5 0-15,0-4 0 0,0 9 0 0,0-3 0 0,0-6 0 16,-3 10 0-16,3-7 0 0,-4 0 0 15,1 3 0-15,-1-6 0 16,1 7-18-16,-1-4-3 0,1 0-1 0,-1-3 0 16,-3 7 14-16,0-1 8 0,4 3-10 0,-4-6 10 0,0 6 0 0,3 0 0 0,-3-2 0 0,0 5 0 15,0 3 0-15,0-6 0 0,0 0 0 0,0 6 0 16,0 0 0-16,0 0 0 0,0 0 9 0,0 0-9 16,0 0 12-16,0 0-4 0,0 0-8 0,0 0 12 15,0 0-12-15,0 6 11 0,0 3-11 0,0-1 10 16,4 10-2-16,-4-6 0 0,0 0 0 0,3 8 0 15,1-2-8-15,0-4 0 0,-1 4-10 0,1 0 10 16,3-1 0-16,-4-5 0 0,4 0 8 0,0 3-8 0,-3-9 0 16,3 5 0-16,0 1 0 0,0-9 0 0,0 3-8 15,0-3-9-15,4-3-2 0,-4 3 0 16,3-3-15-16,1 0-3 0,-1-3-1 16,5 0 0-16,-1-3-160 0,0 3-32 15,14-15-6-15,-7 7-2 0</inkml:trace>
  <inkml:trace contextRef="#ctx0" brushRef="#br0" timeOffset="27640.725">18895 8487 877 0,'-7'5'24'0,"0"1"7"0,0 6-31 0,3-6 0 0,-3 9 0 0,4-9 0 16,-1-1 83-16,0 1 10 0,1 6 3 0,3-6 0 15,-4 0-26-15,4 3-5 0,-3-3-1 0,3 5 0 16,0 1-2-16,0-6-1 0,3 0 0 0,-3 6 0 16,0-4-5-16,4 10 0 0,-4-6-1 0,0 0 0 15,3-4-24-15,1 7-5 0,0 0-1 0,-4-3 0 16,0 5-8-16,3-5-1 0,-3 3-1 0,0 2 0 15,0-5-4-15,0 0-1 0,0-3 0 0,0 8 0 16,-3-5 1-16,3-6 0 0,0-6 0 0,0 6 0 16,0-6 2-16,0 0 1 0,0 0 0 0,0 0 0 15,0 0 2-15,0 0 1 0,0 0 0 0,0 0 0 16,0 0 0-16,0 0 0 0,0-6 0 0,0 0 0 0,0-6-17 16,0 0 0-16,0 4 0 0,0-4 0 0,0 0 0 0,0 0-12 15,0 1 12-15,0-7-12 16,0 6 12-16,0-2-9 0,-4-4 9 0,4 3-8 15,0-2 8-15,0 5 0 0,0 0 0 0,4-3 0 16,-4 7 0-16,3-1 0 0,1 3 0 0,-4-6 0 16,3 0 0-16,1-2 0 0,-1 2 0 0,4 0-8 15,-3 0 8-15,-1 1 0 0,1 5 0 0,3-6-8 16,-4 6 8-16,4-3 0 0,0 3 0 0,-3 0 0 16,3 6 0-16,-3-5 0 0,-1-1 0 0,4 6 0 0,-7 0 0 15,4-6 0-15,3 6 0 0,-7 0 0 0,0 0 0 16,0 0 0-16,0 0 0 0,7 0 0 15,-7 0 0-15,3 0 0 0,4 0-9 0,0 0 9 16,-3 6-16-16,3 0 0 0,4-6 1 0,-4 5 0 16,3 1-36-16,1 0-7 0,-1 6-2 0,1-6 0 15,0 3-128-15,-1 2-27 0,1-5-5 0</inkml:trace>
  <inkml:trace contextRef="#ctx0" brushRef="#br0" timeOffset="28163.435">19547 8560 1181 0,'0'0'24'0,"0"0"7"0,0 0-31 0,-7-6 0 0,7 6 0 0,-7 0 0 15,0-6 88-15,0 6 12 0,4 0 3 0,-4-6 0 16,-4 6-31-16,4-5-5 0,0-1-2 0,0 6 0 16,-4-6-19-16,1 3-4 0,-1 0-1 0,1 0 0 15,-1 3-21-15,0 0-4 0,1 0 0 0,-1 3-1 16,1 0-15-16,-4 0 0 0,3 3 0 0,4 0-10 16,-4-1 10-16,4 1 0 0,-3 6 0 0,3-3 0 15,3-3 0-15,-3 3 0 0,3-1 0 0,-3-2 0 0,4 6 0 16,-1-6 0-16,-3 3 8 0,0 0-8 0,4-1 17 0,-4 4-1 15,0 0 0-15,-4 0 0 0,4-6 7 0,0 8 1 16,0-5 0-16,0 0 0 0,3 3-7 0,-3-1-1 0,0 1 0 16,4-3 0-16,-4 0-16 0,3 6 0 0,4-4 0 15,-3-5 0-15,3 0 8 16,-4 0-8-16,4 3 12 0,0-9-12 0,0 6 0 0,4 5 0 16,-1-5 0-16,1 0-12 0,3 0 12 15,3-6 0-15,1 6 0 0,-1 0 0 0,4-3 0 0,1 3 0 16,2-3 0-16,-3-3 0 0,0 5-9 0,4-5 1 0,0 0 0 0,-4 0 0 15,4 0-3-15,-1 0 0 0,1 0 0 0,-4 0 0 16,0-5-3-16,4 5-1 0,-4-3 0 0,0 3 0 16,-4-3-5-16,5 3 0 0,-5-3-1 0,4 0 0 15,-3 3-25-15,-1 0-5 0,-3-6-1 16,4 0 0-16,0 6-145 0,-4-6-30 0</inkml:trace>
  <inkml:trace contextRef="#ctx0" brushRef="#br0" timeOffset="28750.683">19985 8581 1014 0,'0'0'43'0,"-7"-3"-35"16,0 3 84-16,0 0 16 0,0 0 3 0,-4 3 1 15,0-3-20-15,4 3-3 0,-3-3-1 0,-4 3 0 16,3 2-19-16,1-5-4 0,-1 0-1 0,0 0 0 16,1 6-22-16,-1-6-5 0,1 6-1 0,-1 0 0 15,0 0-22-15,1 0-5 0,3-3-1 0,0 3 0 16,-4 0-8-16,4 2 0 0,-3 7 0 0,2-9 0 16,-2 6 0-16,3-6 0 0,-4 8 0 0,1-5 0 15,3 0 0-15,-4 3 0 0,4-1 0 0,0-2 0 16,3 0 0-16,-3 0 12 0,4 3-12 0,-4-6 12 15,7 5-12-15,-4-5 0 0,1 0 9 0,3 0-9 16,3 3 10-16,-3-3-2 0,4-1-8 0,3 1 12 16,0 0-12-16,0 0 9 0,4 0-9 15,-1 0 8-15,1-6 1 0,-1 6 0 16,1-6 0-16,3 3 0 0,0-3-9 0,0 0-16 0,4-3 4 0,-4 3 1 16,4 0 11-16,-1-6 9 0,1 6-1 0,0-6-8 15,-1 6 8-15,1-12-8 0,-1 6 0 0,1-5 0 16,-4 2 0-16,0-3 0 0,0 0 8 0,0 1-8 15,1-4 0-15,-5 0 0 0,1 0 0 0,-1 4 0 16,1-1 8-16,0-6-8 0,-4 4 0 0,3 2 0 16,-3-6 9-16,-3 3-9 0,-1 1 0 0,1 5 9 15,-1-9-9-15,-3 4 0 0,0 2 0 0,0 0 8 16,-3 0-8-16,-4-5 8 0,0 2-8 0,0 0 8 16,-4 6-17-16,0-2-4 0,1-1-1 0,-1 6 0 0,-3 0 14 15,0 6 0-15,0 0-10 0,0 6 10 16,0 6-10-16,0-6 10 0,0 11-13 0,-4-2 5 0,4 3 8 0,-4-1-10 15,4 1 10-15,0 0-10 0,0 8-7 16,3-5-2-16,4 2 0 0,-3 1 0 16,6 2-65-16,-3-2-12 0,3-4-4 0</inkml:trace>
  <inkml:trace contextRef="#ctx0" brushRef="#br0" timeOffset="53918.945">17974 9369 608 0,'-4'8'17'0,"1"-2"4"0,-1 3-21 0,-3 6 0 0,4-9 0 16,-4 5 0-16,3-2 42 0,-3 3 4 0,4 6 1 15,-4-7 0-15,3 1-6 0,1 0-1 0,-1-3 0 0,1 0 0 16,-1-1-4-16,4-2 0 0,0 0-1 0,-4 6 0 31,4-6-4-31,0 0-1 0,-3-1 0 0,3 7 0 0,0-3-5 0,-4 3-1 0,8 0 0 0,-4 2 0 16,0 1 13-16,0 0 3 0,0 2 0 0,0-2 0 15,-4 0-20-15,4 5-4 0,0-2-1 0,-3-3 0 16,3-1-3-16,-4 7-1 0,1-1 0 0,3 1 0 16,-4 0 13-16,4-7 4 0,-3 4 0 0,-1 0 0 15,-3-7-12-15,7 7-1 0,-3-6-1 0,3 0 0 16,-4 2 5-16,4-2 1 0,0-3 0 0,0 0 0 16,0-1-10-16,0-5-2 0,0 12 0 0,0-9 0 15,0-6-8-15,0 0 0 0,0 6 0 0,0-6 0 16,-3 6 0-16,3-6 0 0,0 0 0 0,3 6 8 0,-3-6-8 15,0 0 0-15,0 0 0 0,0 0 8 0,0 0-8 0,0 6 0 16,0-6 0-16,0 0 0 0,0 0 17 0,0 0 2 16,0 0 0-16,0 0 0 0,4-6-19 15,-1 0-14-15,1 0 2 0,-1-6 1 16,1-3 11-16,3 1-13 0,-4-1 5 0,1-11 8 0,3 8-8 0,-4-6 8 16,5 1 0-16,-1-1 0 0,0 4 0 0,0-10 0 15,0 10 0-15,0-7 0 0,0 4 0 0,-4-1 0 16,4-2 0-16,0 2 0 15,-3 1 0-15,3-1 0 0,-3 4 0 0,-1-1 0 16,4 3 0-16,-3 1 0 0,-1-7 0 0,1 7 0 16,-1 2 0-16,1-3 0 0,-4 7 0 0,3-7 0 0,-3 3 0 15,0 4 0-15,4-1 0 0,-4-6 0 0,0 6 0 0,0 4 0 16,0 2 0-16,3-6 0 0,-3 6 16 0,0-6-1 16,4 6-1-16,-4-2 0 0,3-1-26 0,1 0-6 15,0 3-1-15,-1-6 0 0,1 6 19 0,-1-2 0 0,4-4-8 16,-3 6 8-16,-1 0 0 15,4 0 0-15,-3 0 0 0,-1 6 0 0,-3 0-8 0,0 0 8 16,0 0 0-16,0 0 0 0,0 0-11 16,0 0 11-16,0 0-10 0,4 6 10 0,-1 0 0 0,1 3 0 0,-1 3 0 0,-3-1 0 15,0 1 0-15,-3-6 0 0,3 0 0 16,0 6 0-16,0-6 0 0,0 2 0 0,0-2 8 0,0 6-8 16,0-6 0-16,0 12 0 0,0-10 0 0,0 4 0 15,3 6 0-15,-3-6 0 0,4-1 8 0,0-2-8 16,-1 6 0-16,1-1 0 0,-1-2 0 0,1 0 0 15,3 0 0-15,-4-3-9 0,4-4 1 0,-3 7 0 16,-1 0 16-16,-3 0 3 0,4-3 1 0,-1 2 0 16,1 1-12-16,-1 6 0 0,1-12 0 0,-1 5 0 15,1-2 0-15,-4 3 0 0,4-9 0 0,-1 6 0 0,-3-9 0 0,4 6 0 16,-4-1 0-16,0-5 0 0,0 0 0 0,0 0 0 16,0 0 0-16,0 0 8 0,0 0 8 0,7-5 2 15,0-1 0-15,0-3 0 16,0-3-18-16,-4 0 0 0,4 6 0 0,0-5 0 15,0-1 0-15,1 0 0 0,-1 0 0 0,3 1 0 16,-3 2 0-16,4-9 0 0,-4 1 0 0,3 5 0 16,-2-3 0-16,-1-3 0 0,0 7 0 0,0-4 0 15,0 3 0-15,0 1-14 0,0-1 1 0,0-6 0 0,0 9 13 16,-3 0 0-16,3 1 0 0,-4 2 0 16,1-6 0-16,3 12 16 0,0-6-3 0,-4 0-1 0,-3 6-12 0,0 0-16 15,0 0 3-15,0 0 1 0,0 0 12 0,0 0 16 0,0 0-3 16,0 0-1-16,0 6-12 0,0 6 0 0,0-6 0 15,0 6 0-15,0-4 0 0,-3 4 0 0,3 0 0 0,3 0 0 16,-3-1 0-16,0 4-13 0,4 3 4 0,-1-7 1 16,1 7 8-16,-1-3 0 0,1 2 0 15,-1 1-8-15,1 3 8 0,-4-1 0 0,3 7 0 0,-3-7 0 16,4 10 0-16,-4-4 0 0,0 4 0 0,0-1 0 16,0-6 0-16,-4 10 0 0,1-7 0 0,-1 10 0 15,1-7 0-15,-1 3 8 0,1-8-8 0,-4 8 0 16,3-11 9-16,1 2-9 0,-4-5 12 0,3 0-12 0,1-1 14 15,-1-2-4-15,1-3-1 0,-1 5 0 0,4-14-9 16,0 3 0-16,-3 0 0 0,3-6 0 0,0 0 0 16,0 0 0-16,0 0 0 0,0 0 0 0,0 0 0 0,0 0 0 15,0 0 0-15,0 0 0 16,0-6-129-16,0 0-31 0,3 3-7 0,1-9-1 16</inkml:trace>
  <inkml:trace contextRef="#ctx0" brushRef="#br0" timeOffset="54497.379">18620 9801 784 0,'0'0'22'0,"0"0"5"0,0 0-27 0,-7 0 0 0,0-6 0 0,3 0 0 16,4 6 64-16,-7 0 7 0,7 0 1 0,-7 0 1 15,0-6-20-15,0 6-4 0,3 6-1 16,-3-6 0-16,4 6-32 0,-4 0-6 0,3-3-2 0,-3 5 0 16,3 1 20-16,-3 3 3 0,0 0 1 0,0 0 0 15,4-1-20-15,-4 7-3 0,3-3-1 0,1-4 0 16,-4 7 13-16,3-6 3 0,1 0 0 0,-1 2 0 15,0-2 16-15,4-3 3 0,-3 0 1 0,-1-3 0 16,4-1-10-16,0 4-2 0,0-9 0 0,0 0 0 16,0 6-16-16,0-6-3 0,4 12-1 0,-4-12 0 0,0 0-4 0,0 0 0 15,0 0-8-15,0 0 12 16,0 0-4-16,0 0 0 0,7-6-8 0,4 0 12 16,-4 0-12-16,0-3 8 0,0 4-8 0,0-1 0 15,-4-3 0-15,4 0 0 0,-3 3 0 0,-1-12 0 16,1 10 0-16,-4-4 0 0,4 3 0 0,-4-6 0 15,3 10-13-15,-3-7 1 0,0 6 0 0,4-3 0 16,-4-3 12-16,0 6 0 0,0-5 12 0,0 5-12 16,0 0 0-16,0 0-14 0,0 6 1 0,0 0 0 15,0 0 13-15,0 0 0 0,0 0 0 0,0 0 0 0,0 0 0 16,0 0 0-16,0 0 0 0,0 0 0 0,0 0 0 16,0 6 0-16,0 0 0 0,0 6 0 15,3-4 0-15,-3 7-9 0,4-3 9 0,-4 3-8 16,3 2 8-16,1-2 0 0,3 2-9 0,-4 7 9 0,1-12 0 0,-1 5 0 15,4 4 0-15,-7-9 0 0,7 0 0 0,-3 2 0 16,0-5 0-16,3 0 0 16,-4-3-37-16,-3-6-3 0,7 6-1 0,-7-6-685 0</inkml:trace>
  <inkml:trace contextRef="#ctx0" brushRef="#br0" timeOffset="55113.324">18732 9886 1176 0,'0'0'33'15,"0"0"7"-15,0 0-32 0,0 0-8 0,0 0 0 0,-3 9 0 16,3 3 47-16,-4-7 7 0,1 7 2 0,3-3 0 16,-4 0-21-16,4 3-4 0,0 2-1 0,0-2 0 15,0 0 19-15,0 0 4 0,0 2 1 0,0-2 0 0,4 0-14 0,-4-3-4 0,3 2 0 0,-3 1 0 16,0 0-4-16,4-6-2 0,-4 0 0 16,0 5 0-16,0-5-8 0,0-6-2 0,0 0 0 0,0 9 0 15,0-3 2-15,0 3 0 0,0 0 0 0,0-9 0 16,0 5-8-16,0-5-2 0,0 6 0 0,0-6 0 15,-4 12-12-15,4-12 9 0,0 0-9 0,0 0 8 16,0 0-8-16,0 0 8 0,0 0-8 0,0 0 8 16,0 0 7-16,0-12 1 0,-3 6 0 0,3-5 0 31,0 2-16-31,0 0 0 0,3 0 0 0,-3-8 0 0,0 5 0 0,0 0 0 0,0-6 0 0,0 4 0 16,0 2 0-16,0-9 0 0,0 10 0 0,0-1 0 15,0-6 0-15,0 4 0 0,0-1 0 0,4 3 0 16,-4-3 0-16,0-2 0 0,3 2 0 0,-3 0 0 15,4 7 9-15,-4-4-1 0,4-3 0 0,-1 3 0 16,1 1-8-16,3 5 0 0,-4-6 0 0,1 6 0 16,3-9 0-16,-4 9 0 0,4 1 0 0,-3 2 0 15,3-3 0-15,-4 3 0 0,1 0 0 0,3 0 0 16,-3 3 0-16,-1-6-9 0,4 0 9 0,0 6-13 16,0 0 13-16,0 0 0 0,0 6-10 0,0 0 10 15,4-6-9-15,0 0 9 0,-1 0-12 0,1 3 12 16,-1-3-22-16,1 3 2 0,0-3 1 0,-1 0 0 15,-3 3-34-15,4-3-7 0,-4-3-2 0,0 3 0 16,3 0-108-16,-3 3-22 0,4-3-4 0</inkml:trace>
  <inkml:trace contextRef="#ctx0" brushRef="#br0" timeOffset="55522.225">19149 9857 1234 0,'0'0'25'0,"0"0"7"0,0 0-32 0,0 0 0 0,-7-6 0 0,0 6 0 16,3-6 93-16,-3 6 12 0,0-6 3 0,0 6 0 15,0-6-53-15,-4 6-11 0,4 0-1 0,-3 0-1 16,3 0-13-16,-4 6-2 0,0-6-1 0,4 6 0 15,-3 0-9-15,3 0-1 0,0-1-1 16,0 10 0-16,0-6-15 0,0 6 0 0,-1-4 0 0,1 1 0 16,0 0-8-16,4 0 8 0,-1 2 0 0,-3 4 0 15,4-9 0-15,-1 0 0 0,1-1 0 0,-1 10 9 16,1-12 5-16,-1 6 1 0,4 0 0 0,0 2 0 16,0-2 2-16,0 0 1 0,0-1 0 0,0 1 0 15,4-3-4-15,-1 0-1 0,1 0 0 0,-1-3 0 0,4 5 0 16,-3-5 0-16,3 0 0 0,0-6 0 0,0 6-5 0,0-6-8 15,4 0 11-15,-4 0-11 0,3 0 11 0,-3 0-11 16,4 0 10-16,-4 0-10 0,4-6 0 0,-4 0 0 16,0 0 0-16,3 6 0 15,1-6-89-15,-1 1-24 0,1-1-5 0</inkml:trace>
  <inkml:trace contextRef="#ctx0" brushRef="#br0" timeOffset="56042.417">19396 9807 965 0,'-7'5'40'16,"-4"-2"-32"-16,4 3 87 0,-4 3 17 0,4 0 3 0,-3-3 1 15,3 6-35-15,-4-7-6 0,1 10-2 0,3-6 0 16,-4 6-13-16,4-9-4 0,0 5 0 0,0 1 0 16,0-3-24-16,3 3-4 0,-3-1-2 0,0 1 0 15,4 0-6-15,-5-3-2 0,5 0 0 0,-1 5 0 16,1-2-9-16,-1 0-1 0,4 0-8 0,0 5 12 16,0-2-12-16,4-3 9 0,-1-1-9 0,4 1 8 0,1-3 1 0,2 0 0 15,1 0 0-15,-1 2 0 0,4 1-1 16,1-6 0-16,-5 3 0 0,4-3 0 0,0-3-8 0,0 0 0 15,1 2-12-15,2-5 12 0,-3 0 0 0,4 0 0 16,-4-5 0-16,4-1 0 0,-4 0 10 16,3 0-10-16,-2 3 12 0,-1-9-12 15,-4 0 14-15,4 1-4 0,-3-1-1 0,3 0 0 16,-3-3 4-16,-1 4 1 0,1-4 0 0,-1 0 0 16,-3 1-4-16,1 2-1 0,-1 0 0 0,-4-3 0 15,-3 1-9-15,4 5 0 0,-4-9 0 0,-4 4 0 0,1-1-10 0,-4 0-7 16,-1 3-2-16,-2-5 0 15,3 5-7-15,-7-3-2 0,3 4 0 0,-3-1 0 0,0 6 13 0,0 0 3 16,-4 0 0-16,0 6 0 0,1 0 12 0,-1 3 0 16,-3 0 9-16,3 3-9 0,-3 0 13 0,4 6-3 0,-1-7-1 15,0 10 0-15,4-3-27 0,4 0-6 0,3-1 0 0,0 4-1 16,3-3-159 0,0-3-31-16</inkml:trace>
  <inkml:trace contextRef="#ctx0" brushRef="#br0" timeOffset="182428.096">17886 10709 1044 0,'-4'-9'21'0,"4"3"7"0,0-2-28 0,0 2 0 0,0 0 0 0,0-3 0 15,0 9 40-15,0 0 4 0,0 0 0 0,0 0 0 16,0 0-20-16,0 0-3 0,0 0-1 0,0 0 0 16,0 0 10-16,0 0 2 0,-3 12 0 0,-1-6 0 15,4 2-32-15,-3-2 0 0,-1 0 0 0,4 0 0 16,-3 6 16-16,3-6-4 0,3 3 0 0,-3-4 0 15,0 4 7-15,0 3 1 0,0 3 0 0,0-4 0 16,4-2 8-16,-4 9 1 0,3-6 1 0,1 5 0 16,-4-5-13-16,0 6-2 0,3 2-1 0,-3-2 0 15,0 3-2-15,4 8-1 0,-1-9 0 0,-3 10 0 16,0-1-11-16,0 1 10 0,0 2-10 0,0 0 10 16,-3-2-10-16,-1 2 8 0,1-3-8 0,-4 1 8 15,0-4 4-15,3 1 1 0,-3 2 0 0,0-8 0 16,4 2 19-16,-5 1 4 0,5-4 1 0,-1-2 0 15,1 0-27-15,-1-1-10 0,1-2 0 0,3-3 9 16,-4 5-1-16,4-11-8 0,0 6 12 0,-3-6-4 0,3 0 7 16,0 0 1-16,0 3 0 0,0-9 0 0,0 0-16 15,0 0 0-15,0 0 0 0,0 2 0 0,0-2 0 0,0 9 0 0,3-9 0 16,-3 0 0-16,0 6 0 0,0-6 0 0,0 0 0 0,0 6 0 16,0-6 0-16,0 0 0 0,0 0 0 0,0 0 0 15,0 0 0-15,0 0 0 0,0 0 0 16,0 0 0-16,0 0 0 0,4-6 0 0,-1-9 0 0,-3 4 0 15,0-4 0-15,4 0 0 0,-4-5 0 0,0-1 0 16,0-5 0-16,0-4 0 0,0-2 0 16,0-3 0-16,0 8 0 0,0-8 0 15,3 3 0-15,-3 2 0 0,0 4 0 0,0-10 0 16,4 10 0-16,-8-6 0 0,4 2 0 0,0 4 0 0,0-4 0 0,0 4 0 16,0-1 31-16,0 7 0 0,4-7 0 0,-4 10 0 15,3-7-39-15,1 7-8 0,-4-4-2 0,4 3 0 16,-4 4 7-16,3-4 2 0,1 6 0 0,-4 6 0 15,3-5 9-15,-3 5-8 0,4-9 8 0,-4 9-8 16,3 0 8-16,-3 0 0 0,0 4-9 0,0 2 9 16,0-3 0-16,0 3 0 0,0 0 0 0,0-6 0 15,0 6 0-15,0-6 0 0,0 0 0 0,0 0 0 16,0 0 0-16,0 0 0 0,0 0 0 0,0 1 0 16,0-1 0-16,0-3 0 0,4-3 0 0,-4 6 0 15,0 0 0-15,0-5 0 0,3 2 0 0,-3 0 0 16,0 3 0-16,0 3 0 0,0-3 0 0,0 0 0 15,0 6 0-15,0 0 0 0,0 0 0 0,0 0 0 0,0 0-11 0,0 0 11 16,0 0-8-16,0 0 8 0,0 0 0 0,7 6 0 0,-3 0 0 16,-1 3 0-16,1 6 0 0,-1-7 0 0,1 4 0 0,-1 0 8 15,1 6-8-15,-1-4 0 0,1-2 0 16,-4 6 0-16,4-7 14 0,-1 4-2 16,1 3 0-16,-1-6 0 0,1-1 4 0,-1-2 1 15,-3 3 0-15,4 0 0 0,3 5-5 0,-4-5 0 0,4 0-1 0,-3 3 0 16,3-4-11-16,-4 7 0 0,4-6 0 0,-3-1 8 15,3-2-8-15,-3 9 0 0,3-6 0 0,0-1 0 16,-4 1 0-16,4 6 0 0,-3-3 0 0,3-4 0 16,-4 4 0-16,1-3 0 0,3 5 0 0,-3-11 0 15,-1 9 0-15,1-6 8 0,-1 3-8 0,1-4 0 16,-1 4 0-16,1 0 0 0,-1-6 0 0,-3-6 0 16,4 6 0-16,-1 0 0 0,-3-4 0 0,0 1 0 15,0-3 0-15,4 3 8 0,-4-3-8 0,0 0 0 0,0 0 0 0,0 0 0 16,0 0 0-16,0 0 0 0,0 0 8 0,3 6-8 15,1-3 0-15,-4-3 8 0,0 0-8 16,3-12 0-16,1 4 9 0,-4 8-9 0,3-9 0 0,1 3 9 16,3-6-9-16,-3-6 0 0,-1 7 9 0,1-4-9 15,-1 3 0-15,1-5 9 0,3 2-9 0,-4-3 0 16,1 7 0-16,-1-4 0 0,4-3 0 0,-3 3 0 16,3 1 0-16,0-4 0 0,0 1 0 0,0-4 8 15,0-3-8-15,0 4 0 0,0-4 8 0,4 1-8 16,-1-1 8-16,1 4-8 0,0-7 0 0,-1 10 0 15,4-7 0-15,-3-2 0 0,3 2 0 0,-3 4 0 16,-4-1 0-16,0 0 0 16,0 10 0-16,0-13 0 0,0 9 0 0,0 4 8 0,-4-1-8 15,1 3 0-15,-4 9 0 0,0 0 0 0,0 0 0 0,4-6-9 16,-4 6 9-16,0 0-13 0,0 0 1 0,0 0 0 0,0 0 0 16,3 3 0-16,1 3 12 0,-1 6 0 0,4 0-10 0,-3-4 10 15,-1 7 0-15,1 6 0 0,-1-10-9 16,1 10 9-16,-4 0 0 0,3-1 0 0,1-5 0 0,-1 5 0 15,1 1 0-15,-1 0 0 0,1-1 0 0,-1 7 0 16,-3-7 0-16,0 10 0 0,4 2 0 0,-4-3 0 16,0 4-9-16,4 2 9 0,-4-6 0 0,0 10-9 15,0-4-6-15,-4 3-1 0,0-6 0 0,4 7 0 16,-3-4 3-16,-1 0 0 0,1-3 0 0,-4 1 0 16,0-4 13-16,3 1 0 0,-3 2 0 0,0-3 0 15,7-2 0-15,-3-4 0 0,-1-5 0 0,1 3 0 16,-1-4 21-16,1-2-2 0,3 3-1 0,-4-7 0 15,4 1-5-15,0-6-1 0,0 0 0 0,-4 0 0 16,4 0-3-16,0-6-1 0,0 2 0 0,0-2 0 0,0 0-8 0,0 0 10 16,0 0-10-16,0 0 10 0,0 0-10 0,0 0 0 15,0 0 0-15,0 0 0 0,0 0-11 0,0 0-7 16,0 0-2-16,0 0 0 16,0 0-44-16,0 0-8 0,0 0-3 0,0 0-497 15,0 0-99-15</inkml:trace>
  <inkml:trace contextRef="#ctx0" brushRef="#br0" timeOffset="183100.866">18673 11324 950 0,'0'0'20'0,"-4"-6"5"0,4 0 1 0,-4 0 2 0,1 0-28 0,-1 0 0 0,4 0 0 0,-3-6 0 16,-1 1 66-16,-3 2 8 0,4-3 2 0,-4 0 0 15,3 6-21-15,-3 1-4 0,0-7-1 0,0 12 0 16,4-9-20-16,-5 6-4 0,5 0-1 0,-1 0 0 15,4 3-12-15,-7 0-2 0,4 0-1 0,-4 3 0 16,3 3-10-16,-6 3-12 0,3 3 2 0,0-7 1 0,-1 7 43 16,5 0 9-16,-4 0 1 0,0 2 1 0,0-2-4 0,3-6-1 15,-3 3 0-15,4 3 0 16,3-6-12-16,-4 5-4 0,4-11 0 0,-3 6 0 0,3 6-11 0,0-6-2 16,0-3-1-16,0 3 0 15,3 0-1-15,1 2 0 0,-1-2 0 0,1 3 0 0,-1 3-9 16,4-6 0-16,0 0 0 0,0 5 0 0,0-2 0 0,4 0 0 15,0 0 0-15,-4-3 0 0,0 5 0 0,3-5 0 16,-3 0 0-16,0-3 0 0,4 0-17 0,-4 0-6 16,0 0-1-16,0-3 0 15,0 0-13-15,-3-6-3 0,-1 3-1 0,1-6 0 0,-1-8 41 16,1 5 0-16,-4-3 0 0,0-2 0 0,0 5 0 0,0-6 0 0,0-2 0 16,0 8 0-16,-4 0 0 0,1-6 0 0,3 4 0 15,-4 5 0-15,1 0 0 0,3 3 0 0,-4 0 0 16,4 6 0-16,0-6 46 0,-3 1 14 0,3-4 4 15,0 9 0-15,0 0-52 0,0 0-12 0,0 0 0 0,0 0 0 16,0 0 0-16,0 0 0 0,0 0 0 16,3 9 0-16,-3-4 0 0,4 1 0 0,-1 0 0 0,1 3 0 15,3 0 0-15,-4 0 0 0,1 0-9 0,3 5 9 16,-3-2-15-16,3-6 3 0,0 3 1 0,-4 5 0 16,1 1 2-16,3-3 0 0,-4 0 0 0,1 2 0 31,3 1-24-31,-4 0-5 0,4 2-1 0,-3-8 0 0,-1 3-29 0,5 0-5 15,-5-1-2-15,1 1-392 0,-1-6-78 0</inkml:trace>
  <inkml:trace contextRef="#ctx0" brushRef="#br0" timeOffset="183644.832">18828 11200 1497 0,'0'0'32'0,"0"0"8"0,0 0 0 16,0 0 4-16,0 0-36 0,0 9-8 0,0-3 0 0,-4 5 0 0,4-5 40 0,4 9 5 0,-4-9 2 16,0 6 0-16,0 5-24 0,3-5-5 0,-3-3-1 15,0 3 0-15,4 5 24 0,-4 1 5 16,3-6 1-16,-3 8 0 0,0-2-25 0,0 0-5 0,4-4-1 0,-1 1 0 15,-3 0-16-15,4 2 0 0,-1-2 0 0,-3 0 0 16,4-1 0-16,-4-2 0 0,4-6 0 0,-4 0 0 16,0-6 0-16,0 6 0 0,3 0 0 0,-3-6 0 15,0 0 0-15,0 0 0 0,0 0 0 0,0 0 0 16,0 0 51-16,0 0 3 0,0 0 1 0,-3-9 0 16,3 0-37-16,-4 3-7 0,8-6-2 0,-4 1 0 15,0 2-9-15,0-3 0 0,0 0 0 0,0-5 0 16,0 5 0-16,0 0 0 0,0-5 0 0,0 8 0 15,0-3 0-15,-4-3 0 0,4 1 0 0,0-1 0 16,-4 3 0-16,4-6 0 0,0 4 0 0,-3-1 0 16,3 6 0-16,0-3 0 0,-4-2 0 0,4 5 0 0,4 0 0 15,-4-3 0-15,0 1 0 0,0-1 0 0,0-3 0 16,0 0-12-16,0 7 4 0,0-4 8 0,3 0 0 16,1 0 0-16,0 1 0 0,-4 2 0 15,3-3-9-15,-3 0 9 0,7 6 0 0,-3-5 0 0,-1 5 0 0,1 0 0 16,3 0 0-16,-4 3 0 0,4 3 0 0,0 0 0 15,0-3 0-15,4 3 0 0,-4 3-12 0,4-3 4 16,3 6 8-16,0-3-13 16,-4 3-35-16,5 0-6 0,-1 5-2 0,0-5 0 15,3-6-160-15,-2 12-32 0,2-12-6 0</inkml:trace>
  <inkml:trace contextRef="#ctx0" brushRef="#br0" timeOffset="184215.883">19262 11044 1071 0,'0'0'30'0,"0"0"7"16,-7 0-29-16,0 0-8 0,7 0 0 0,-11 0 0 15,4 6 53-15,0-3 10 0,0 0 1 0,0 0 1 16,0 0 31-16,0 3 7 0,0-3 1 0,0 3 0 15,-1-4-22-15,1 4-4 0,4-6-1 0,-4 6 0 16,0 0-25-16,7-6-6 0,-7 6-1 0,0-6 0 16,7 0-27-16,-7 3-6 0,7-3 0 0,-7 3-1 15,0 0-11-15,3 3 0 0,0 0 0 0,-3-1 0 0,4 1 0 16,-1 6-9-16,4 0 9 0,-3-6 0 16,-1 6 0-16,4 2-8 0,0-2 8 0,-3 6 0 15,3-7 0-15,0 7 0 0,0-3-8 0,0 2 8 16,0-2 0-16,0-3 0 0,0 3 0 0,0 5 0 15,3-8 0-15,-3 3 0 0,4 2 0 0,-4 1 0 0,3-3 8 16,1-1-8-16,-1-2 11 0,1 3-11 0,3 2 16 0,-3-11-4 0,3 6-1 16,0-3 0-16,-4 3 2 0,4-7 1 0,0 7 0 0,0-6 0 15,4 0-14-15,-4-3 8 0,4 3-8 0,-4-3 0 16,3 6 0-16,1-7-8 0,-4 7-1 0,3-9 0 16,-3 6 0-16,0-6 0 0,1 0 0 0,2 0 0 15,-3 0-88-15,0-6-18 0,0 6-3 16,0-9-1-16,0 7-58 0,0-7-12 0,4 3-3 15</inkml:trace>
  <inkml:trace contextRef="#ctx0" brushRef="#br0" timeOffset="184832.416">19502 11159 1743 0,'-11'-6'49'0,"4"0"11"0,-4-3-48 0,1 6-12 0,-1-3 0 0,1 4 0 15,-1-1 50-15,4 0 7 0,-4 0 2 0,4 3 0 16,0 0-43-16,0 3-16 0,0-3 11 15,0 6-11-15,0-4 0 0,0 4 0 16,3 6 0-16,-3-6 0 16,4 6 0-16,-4-6 0 0,3 2 0 0,1 7 0 15,-1 0 0-15,-3-3 0 0,4-1 0 0,-1 1 0 16,1 3 16-16,-1 2-4 0,1 1 0 0,-1-6 0 0,0 3 7 0,1 2 1 16,-1-5 0-16,1 0 0 0,3 5-4 0,-4-2 0 15,4 3 0-15,-3-4 0 0,3-2 4 0,0 0 0 16,3 6 0-16,-3-7 0 0,0 1-12 0,4 0-8 0,-1-3 12 15,1 8-12-15,-1-5 9 0,5-3-9 0,-1 0 0 0,0 5 9 16,3-2-9-16,1-6 0 0,-1 0 0 0,1 0 0 16,0-3 0-16,3 0 0 0,-4-3 0 0,1 6 0 15,3-6 0-15,-3-6 12 0,-1 3-12 0,4 0 12 16,-3-3-12-16,-1 0 0 0,1 0 0 16,0-9 0-16,-1 4 0 0,1 2 0 0,-4 0 0 0,0-3 0 15,0-5 0-15,0 2 0 0,0 0 0 0,-3 1 0 16,3-7 0-16,-4 3 0 0,1 1 0 0,-4-7 0 15,0 1-14-15,0 2 2 0,0-2 0 0,-4-1 0 16,1-2 3-16,-1 5 1 0,-3-3 0 0,0-2 0 16,0 0 8-16,0 5 0 0,-4-11 0 0,4 8 0 15,-3 1 0-15,-5 2 0 0,5-2 10 0,-1 5-10 16,1 0 11-16,-1 6-11 0,4 4 12 0,-3 2-12 16,-1 0 0-16,4 6 0 0,0 0 0 0,-4 0-9 15,4 6-15-15,-3 6-2 0,3-7-1 0,-4 7 0 16,0 9-37-16,1-4-7 0,-1 4-1 0</inkml:trace>
  <inkml:trace contextRef="#ctx0" brushRef="#br0" timeOffset="-209532.521">23975 9048 680 0,'-7'6'28'0,"0"0"-28"16,3-6 60-16,-3 6 7 0,7-6 1 0,-3 9 0 15,-4-4-20-15,7-5-3 0,-4 3-1 0,4-3 0 16,0 0-4-16,0 0-2 0,0 0 0 0,0 0 0 16,0 0 10-16,0 0 1 0,0 0 1 0,0 0 0 15,0 0 10-15,0 0 3 0,0 0 0 0,0 0 0 16,0 0-35-16,0 0-8 0,0 0 0 0,0 0-1 15,0 0-10-15,0 0-1 0,0 0-8 0,0 0 12 16,0 0-12-16,0 0 9 0,0 0-9 0,0 0 8 16,0 0-8-16,0 0 0 0,0 0 0 0,0 0 8 15,0 0-8-15,0 0 10 0,0 0-10 0,0 0 10 16,0 0 6-16,0 0 0 0,0 0 1 0,0 0 0 16,0 0-17-16,7 0 0 0,0-3 0 0,0 3 0 15,0 0 0-15,0-3 0 0,0 1 8 0,0 2-8 16,0 0-12-16,0 0-5 0,4 0-2 0,0 0 0 15,-4 2 19-15,3 1 0 0,-3 0 0 0,4-3 0 0,-1 3-15 16,1 3 1-16,3-6 0 0,0 6 0 16,0-6 14-16,1 6 16 0,2-6-3 0,-3 0-1 0,4 0-12 15,0 0 0-15,-4 0 8 0,3 6-8 0,-3-6 0 0,4 0 0 16,-4 0 0-16,4 0 0 0,-4 0 0 0,0 0 0 0,0 0 0 16,0-6 0-16,0 6 0 0,0 0 0 0,1 0 0 15,2 0 0-15,-3 6 0 0,4-6 0 0,0 0 0 16,-1 0 0-16,-3 0 0 0,4 0-16 15,0 0 3-15,-4 0 1 0,3 0 32 0,1-6 8 16,3 6 0-16,-3 0 1 0,3-6-29 0,-3 6-13 16,-1 0 1-16,1-6 0 0,-4 6 21 0,0 0 5 15,0 0 1-15,-3 0 0 0,3 0-15 0,-3 0 0 0,-1 0 0 0,1 6 0 16,-1-6-8-16,1 0 8 0,-1 0-12 0,1 0 12 16,0 0 0-16,-1 6 0 0,4-6 12 0,-3 0-3 15,-1 6-9-15,1-6 0 0,0 0 0 0,3 0 0 16,-4 0 0-16,4 0 0 0,1-6 0 0,-5 6 0 15,1 0 0-15,-1 6 0 0,-3-6 0 0,4 0 0 16,0 0 0-16,-1 0-14 0,4 0 3 0,0 0 1 16,-3 0 10-16,3 0 11 0,0 0-3 0,0-6 0 15,-3 6-8-15,3 0 0 0,0-6 0 0,0 6 8 16,-3 0-8-16,3-6-11 0,-4 6 3 0,1-9 0 16,0 6 8-16,-4 0 8 0,3 1-8 0,-3-7 11 15,4 6-11-15,-4 3 0 0,0 0 0 0,0 0-11 16,-3 0 11-16,3 0 0 0,0 0 0 0,-4 0 0 0,-3 0 0 15,7 0 8-15,-7 0-8 0,4 6 11 0,-1 0-11 0,4-4 0 16,-3 1 0-16,3 0 0 0,0 6 0 16,0-3 0-16,-3 0 0 0,3-6 0 0,3 6 0 15,-3 0 0-15,4-6 0 0,-1 6 0 0,5-6 0 16,-5 0 0-16,8 0 0 0,-4 0 0 0,0-6 0 16,-3 6 0-16,3-6 0 0,-4 6 0 0,4-6-10 0,-3 0-1 15,3 0 0-15,-7 0 0 0,4 3 11 0,-1 0 0 0,-3 3 8 16,-3 0-8-16,-4 0 0 0,0 0 8 0,0 0-8 15,0 0 0-15,0 0 0 0,0 0 0 0,0 0-10 16,0 0 10-16,0 0-33 16,0 0 0-16,0 0 0 0,0 0 0 0,0 0 5 0,0 0 0 15,0 0 1-15,0 0 0 0,0 0 27 0,0 0 0 0,0 0 9 0,0 0-9 16,0 0 0-16,0 0-17 0,0 0 1 0,0 0 1 16,0 0 24-16,0 0 5 0,0 0 1 0,0 0 0 15,0 0-5-15,0 0-1 0,0 0 0 0,0 0 0 16,0 0-38-16,0 0-8 0,0 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7T15:06:27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3609 6511 570 0,'0'0'12'0,"0"0"2"0,0 0-14 0,0 0 0 0,-7 0 0 0,7 0 0 15,-4 0 61-15,4 0 10 0,-7 3 1 0,4 6 1 16,-1-3-2-16,1 2-1 0,-1 4 0 0,1-6 0 16,-4 6-14-16,7 6-2 0,-4-4-1 0,1-2 0 15,3 6-10-15,0-4-3 0,0 4 0 0,-4-6 0 16,4 5-25-16,0-5-6 0,0 3-1 0,0 2 0 16,0-5-8-16,0 0 8 0,4 3-8 0,-4-4 8 15,0 1-8-15,0-6 0 0,0 6 0 0,0-3 8 16,-4-6 7-16,4-3 1 0,0 0 0 0,0 0 0 15,0 0 38-15,0 0 8 0,0 0 2 0,0 0 0 16,-7 0-52-16,7 0-12 0,-4 3 0 0,-3-1 0 16,7-2 0-16,-7-2 0 0,0-1 0 0,0 0 0 15,-3-6 0-15,6 9 0 0,-3-6 0 0,3-6 0 16,-3 6 0-16,0-3 0 0,-3 4 0 0,3-7 0 16,-4 6 0-16,1-6 0 0,-1 6 0 0,4-5 0 15,0 2 15-15,-4 0 0 0,1 3 0 0,-4 0 0 16,7-3-24-16,-4 3-5 0,4-5-1 0,-4 5 0 15,4 0 15-15,-3 0 0 0,-1 0 0 0,4 6 0 0,-4 0 0 0,8 3 8 16,-8 0 0-16,4 3-8 0,-3 0 0 0,-1 6 0 16,1-7-10-16,2 1 10 0,-2 3 0 0,-1 3 0 15,1 6 0-15,-1-7 0 0,-3 7 0 0,7 0 0 0,-4 2 0 0,-3-2 0 16,4 2 0-16,-4 4 0 0,3-1 0 16,0-2 0-16,1 8 20 0,-1-8 0 0,1 8-1 15,-1-11 0-15,4 6 1 0,0-4 0 0,3 15 0 16,-3 4 0-16,0-7-8 0,4-3-2 15,-1 1 0-15,4-4 0 0,0 4-10 0,0 2 0 0,4-3 9 0,-1 4-9 16,1-4 0-16,3-2 8 0,0 2-8 0,0-8 0 16,4 8 0-16,3-6 8 0,-4 4-8 0,8-4 0 15,-4 1 0-15,7-3 0 0,-3-4 0 0,0-2 0 16,-1-3 0-16,1 5 0 0,-1-11 0 0,-2 6 8 16,6 0-8-16,-7 2 0 0,3-2 8 0,-6 0-8 15,7-12 0-15,-4 0 0 0,3-6 0 0,-6 0 0 16,7-9-11-16,-8-2-6 0,4-1-2 0,-3 0-833 15</inkml:trace>
  <inkml:trace contextRef="#ctx0" brushRef="#br0" timeOffset="420.884">3814 6135 832 0,'0'20'35'0,"0"-14"-35"16,0 0 28-16,0 0 0 0,0 17-1 0,0 4 0 16,0 2 33-16,0-17 8 0,0 15 0 0,3 8 1 15,-3-3-17-15,4 0-4 0,-1 10-1 0,1-16 0 16,-1 4-27-16,1-4-6 0,-1 3-1 0,-3 1 0 15,4-4-13-15,-1-8 0 0,-3 2 0 0,4-5 0 16,-1 0-16-16,1-9-5 0,-4 5-2 0,3-5 0 16,1-6 11-16,-4 6 3 0,3-6 0 15,1-6 0-15</inkml:trace>
  <inkml:trace contextRef="#ctx0" brushRef="#br0" timeOffset="1067.801">4216 7134 961 0,'0'0'20'0,"0"0"5"0,-7 3 1 0,0 0 2 0,-4 0-28 0,11-3 0 0,-4 6 0 0,4-6 0 16,-7 3 41-16,7-3 3 0,-7 0 0 0,7 0 0 16,0 0 24-16,0 0 4 0,0 0 2 0,0 0 0 15,0 0-43-15,0 0-9 0,0 0-2 0,0 0 0 16,4-9 0-16,-4 9 0 0,0 0 0 0,10 6 0 15,1-6-12-15,0 6-8 0,3 6 8 0,-4-1-8 0,1-5 0 0,-1 6-16 16,5-6 2-16,-5 3 1 0,1 2 21 16,-1 1 4-16,1 0 0 0,0-6 1 0,-1-6-13 15,-10 0 0-15,11 6 0 0,-11-6 0 0,10 0 0 0,-10 0-18 16,7 0 4-16,4-6 1 0,-8 6 61 16,1-6 13-16,0-6 3 0,-4 0 0 15,0-8-52-15,0 2-12 0,0 6 0 0,-4 1 0 16,0-10 35-16,1 9 4 0,-1-5 1 0,-3-1 0 15,-3 9-28-15,3 0-12 0,-4 1 10 0,-3 2-10 0,7 6 10 0,-4-6-10 16,4 0 10-16,-3 6-10 16,-1 0 10-16,-7 6-10 0,4 6 10 0,4-6-10 15,-4 2 0-15,3 4 0 0,-3 6-11 0,3-6 11 0,1 5-10 0,-1 4 10 0,1-4 0 16,-4-5-9-16,7 6 9 0,-1 2 0 0,-2-2 0 16,3-3-8-16,0 2 8 0,3 1 0 15,1-6 0-15,-1-1-8 0,1-2 8 0,3 3 0 16,0 0 0-16,0 0 0 0,7-7 0 0,-4 7-8 15,4 0 8-15,4-3 0 0,-4 3 0 0,4-7-10 16,6 1 10-16,-6 6 0 0,3-3 0 0,-4 0 0 0,8 2 0 0,-4 4 0 16,4-9-15-16,-1 0 4 15,5-6 1-15,-5 0 0 0,-3 0-114 16,4 0-24-16,3 0-4 0</inkml:trace>
  <inkml:trace contextRef="#ctx0" brushRef="#br0" timeOffset="1667.256">4759 7043 899 0,'0'0'25'0,"0"0"7"16,-7 6-32-16,7-6 0 0,-7 0 0 0,0 0 0 0,0 0 57 15,0 6 6-15,0 6 1 0,-4-6 0 0,0-6 0 0,1 2 0 0,-1-2 0 16,1 3 0-16,-1 0-12 0,1 3-3 0,-5 0 0 0,5 0 0 16,-4 0-17-16,3 0-4 0,1 0-1 0,-1 0 0 15,4-1-13-15,-4 1-2 16,4 3-1-16,0 3 0 0,4-6-11 15,-1 0 0-15,4-6 0 0,-3 5 8 16,3 1-8-16,0 0 0 0,0 0 0 0,0-6 0 0,0 0 0 0,7 9 0 0,0-3 0 0,0-3 0 16,0 3 0-16,3 2 0 0,1-2 0 0,-4 0 0 15,4-6 20-15,-1 6 1 0,1 0 1 0,-4-6 0 16,4 6-35-16,3 0-7 0,-4-3-2 0,-3 0 0 16,-7-3 22-16,4 5 0 0,-4-5 0 0,10 6 0 15,-3 3 13-15,-7-9 7 0,11 6 2 0,-4 0 0 16,-7-6-22-16,7 6 0 0,-7-6 0 0,11 6 0 15,-11-6-9-15,0 0-7 0,10 6 0 0,-10-6-1 16,0 0 27-16,7 5 6 0,-7-5 0 0,4 6 1 16,3 0-29-16,-4 3-5 0,4 3-2 0,1-6 0 15,-8 0 31-15,3 5 5 0,-3 1 2 0,0 0 0 16,-3 3-19-16,-5-4 0 0,5 7 0 0,-4-3 0 16,0-4 0-16,3 7 0 0,-3-6 0 0,-3 0 0 15,3 2 9-15,-4-2-1 0,0 0-8 0,1 0 12 16,-1 2 4-16,1-5 0 0,-1 0 0 0,-6 3 0 15,2-12 20-15,5-6 4 0,-4-3 0 0,0 3 1 16,-1-3-61-16,5-5-13 0,-4 2-3 0,7 6 0 16,-4-9-44-16,1 1-10 0,-5 5-2 0</inkml:trace>
  <inkml:trace contextRef="#ctx0" brushRef="#br0" timeOffset="2448.647">5034 6241 501 0,'0'0'10'0,"-3"5"3"0,3-5-13 0,0 0 0 0,-4 12 0 15,4-12 0-15,-3 6 64 0,-8 0 9 0,7 0 3 0,-3 0 0 16,4 3-18-16,-4-4-3 0,7-5-1 0,-4 12 0 15,1 0-4-15,-1-6-1 0,1 9 0 0,-4 2 0 16,3 1 9-16,1 5 2 0,-1 4 0 0,1-4 0 16,-1-2-32-16,4 2-7 0,-4-5-1 0,4 3 0 15,0 8 2-15,4-3 0 0,3 10 0 0,-3-4 0 16,-1 3-2-16,4 4 0 0,-3-10 0 0,3 9 0 16,0 0-6-16,0 4-2 0,3-4 0 0,1 9 0 15,-4-3-12-15,-3 0 9 0,-1 6-9 0,1-6 8 16,-4 3 2-16,0-3 0 0,0-3 0 0,-4 3 0 15,4 1 4-15,-3-1 1 0,3-6 0 0,-4 9 0 16,1-15-6-16,-8-2-1 0,7 2 0 0,1-3 0 16,-1-5 1-16,-3-4 0 0,4 4 0 0,-4-9 0 15,3 2-9-15,-3-5 10 0,7-12-10 0,-3 6 10 16,3-6-23-16,0 0-5 0,0 0-1 0</inkml:trace>
  <inkml:trace contextRef="#ctx0" brushRef="#br0" timeOffset="2764.472">4611 6746 1424 0,'-4'6'29'0,"4"-6"8"0,-3 6-29 0,3-6-8 0,0 6 0 0,3 3 0 16,-3-9 0-16,4 6-12 0,3-4 4 0,3 7 0 16,5-9 8-16,-1 6 0 0,-4 6 0 0,11-6 0 15,4-6 12-15,0 0-1 0,7-6-1 0,-4 6 0 16,4-6-10-16,3 0-11 0,7 0 3 0,-7-3 0 15,8 1-52-15,3-7-9 0,-4 3-3 0</inkml:trace>
  <inkml:trace contextRef="#ctx0" brushRef="#br0" timeOffset="96383.323">11973 10750 775 0,'0'9'32'16,"0"3"-32"-1,4 0 65-15,-1-1 7 0,1-2 0 0,3 3 1 0,0-3-18 0,0 0-4 0,4-9-1 0,-1 5 0 16,1 1-20-16,3-6-4 0,4 0-1 0,-4 6 0 15,0-6 31-15,0 0 7 0,-4 0 1 0,5 0 0 16,-5-6-64-16,4 6-16 0,4 0-2 0,-4-6 0 16,0 6 18-16,0-5 0 0,0 5-8 0,-3-6 8 15,0 3 0-15,-4-3 0 0,0-3-8 0,-4 6 8 16,-3 3 0-16,0 0 0 0,0 0 0 0,0 0 9 16,4 9 12-16,-4-9 3 0,0 6 0 0,0 6 0 15,0-12 23-15,-7 0 5 0,0 5 0 0,-4 1 1 16,0 0-4-16,-6-6-1 0,-1 6 0 0,0 0 0 15,-3-3-26-15,4 3-6 0,-1-3 0 0,0 3-1 16,-3-3-7-16,7-3-8 0,-4 0 11 0,4 0-11 16,4 0 0-16,-1 0 0 0,4 0 0 0,0 0 0 15,7 0 0-15,0 0 0 0,0 0 0 0,0 0 0 16,0 0 0-16,0 0 0 0,0 0 0 0,4 2 0 16,6-2 0-16,-3 9 0 0,4-9 0 0,3 6 0 15,-3 6 0-15,-1-6 0 0,4 3 0 0,0-1 0 16,0 7-8-16,1 9-9 0,-1-10-2 0,0 7 0 15,0 0-81-15,4-7-16 0,-4 7-3 0</inkml:trace>
  <inkml:trace contextRef="#ctx0" brushRef="#br0" timeOffset="99852.179">3193 9357 798 0,'0'0'16'0,"-7"-6"4"16,7 6-20-16,-4-6 0 0,4 0 0 0,-3-3 0 16,-1 0 56-16,4 1 8 0,-4-4 0 0,4 6 1 15,0-6-18-15,-3 6-4 0,3-2-1 0,0 2 0 16,0 6-14-16,0 0-2 0,0 0-1 0,0 0 0 15,0 0-5-15,0 0-2 0,0 0 0 0,0 0 0 0,0 0-18 16,-4 6-9-16,1 2 1 0,-1-2 0 0,1 0 8 0,3 6 0 16,-4-3 0-16,1 0 0 0,-1-1 30 0,4 4 8 15,-3 0 2-15,3 6 0 0,-4-13-25 0,4 4-5 16,4 0-1-16,-4 6 0 16,0 2-9-16,3-5 0 0,-3 9 0 0,4-4 8 15,-4 1-8-15,0-3 8 0,3-4-8 0,1 7 8 0,-4 3-8 0,3-1 0 16,1 7 0-16,-4-1 8 0,0-2-8 0,0-1 0 0,-4-2 0 15,1 2 8-15,-1-2-8 0,-3-1 10 0,4 7-10 0,-8-7 10 16,4 4 21-16,-3-6 4 0,2-1 1 0,1 7 0 16,0-4-7-16,0-2-1 0,4-3 0 0,-1 2 0 15,1 7-28-15,-4-4-10 0,7 10 0 0,-4-12 0 16,4 2 10-16,0-2 0 0,0-7 0 0,0 1 0 16,4 0 11-16,-1-3-3 0,1 3 0 0,-1-7 0 15,4 7 3-15,-3-6 0 0,3 0 0 0,-4 0 0 16,4 0-11-16,1 3 0 0,-1-4 0 0,-4 7 8 15,4-6-8-15,4 12 0 0,-4-7 0 0,0 1 0 16,0 3-8-16,0-3-4 0,0-1-1 0,-3-5 0 16,3 0 21-16,0 0 4 0,0 3 0 0,0-3 1 15,0 0-13-15,-4 5-18 0,4-5 4 0,0-6 1 16,0 6-7-16,1-6-2 0,-1-6 0 0,3 6 0 16,-3-11-16-16,4-1-3 0,-4 3-1 0,3-3 0 15,-6 0-18-15,3-5-3 0,4-1-1 0</inkml:trace>
  <inkml:trace contextRef="#ctx0" brushRef="#br0" timeOffset="100264.244">3080 9762 988 0,'0'0'20'0,"0"0"5"16,0 0-25-16,3 3 0 0,1 3 0 0,-1 0 0 16,-3-6 79-16,4-6 10 0,-1 3 3 0,1-3 0 15,-1 4-36-15,5-1-6 0,-5 3-2 0,4 0 0 16,0-3-28-16,0 0-5 0,0 0-2 0,0 0 0 16,0 0-13-16,0 0 8 0,0 3-8 0,-3 6 0 15,7-3 0-15,-4 6 0 0,3-1 0 0,1 4 0 16,-1 0 0-16,1-6-15 0,-4 0 2 0,4 2 0 15,3-2-59-15,-4-3-11 0,1 0-2 0</inkml:trace>
  <inkml:trace contextRef="#ctx0" brushRef="#br0" timeOffset="100653.982">3154 9439 1130 0,'0'0'32'0,"0"0"8"0,-4 3-32 0,4-3-8 0,0 0 0 0,-7 9 0 15,7-9 43-15,0 6 7 0,0-6 2 0,0 0 0 16,0 0-11-16,0 0-1 0,-3-12-1 0,3 6 0 16,0 6-14-16,0 0-2 0,0 0-1 0,0 0 0 15,3 0 6-15,4-6 0 0,0 3 1 0,0-3 0 16,0 6-29-16,-3 0 0 0,3 0-8 0,4 0 8 16,-1 0-15-16,1 6 4 0,-1-3 1 0,4 0 0 15,1 0-10-15,2-3-1 0,-3 0-1 0,0 3 0 16,4-3 0-16,0 0 0 0,-4 0 0 0,4 3 0 15,3-6-9-15,-4 0-1 0,1 0-1 0,-4-3 0 16,0 0 33-16,0 1 0 0,0-1 0 0</inkml:trace>
  <inkml:trace contextRef="#ctx0" brushRef="#br0" timeOffset="101112.7">3616 9283 850 0,'0'12'17'0,"-4"0"6"0,4 0-23 0,0-1 0 0,-3 4 0 0,3 3 0 15,0-7 56-15,0 4 6 0,3 9 2 0,-3-13 0 16,4 4 0-16,0 3 0 0,-4-7 0 0,3 7 0 16,1-12-35-16,-1 6-6 0,1-3-2 0,3 2 0 15,0 7-12-15,-4-3-9 0,1 2 12 0,-4 7-12 16,3-1 0-16,1 1 0 0,-1-4 0 0,-3 7 0 15,4-4 13-15,-1 7-4 0,-3-7-1 0,0 10 0 16,0-13 3-16,0 10 0 0,0-1 0 0,0-2 0 16,0 2 5-16,0-3 0 0,0 7 1 0,0-4 0 15,0-2 6-15,0-4 1 0,0 1 0 0,0-1 0 16,0-5-7-16,4 2-1 0,-4-2 0 0,0-6 0 16,3 2-7-16,-3-2-1 0,0-12-8 0,0 0 12 15,0 0-12-15,0 0 0 0,0 0 0 0,0 0 0 16,0 0 0-16,0 0 0 0,0 0 0 0</inkml:trace>
  <inkml:trace contextRef="#ctx0" brushRef="#br0" timeOffset="101563.586">3891 9419 676 0,'-7'5'28'0,"4"1"-28"16,-1-3 77-16,1 3 10 0,-1 0 1 0,-3 0 1 15,3 0-10-15,4-6-3 0,0 0 0 0,0 0 0 16,-3 6-11-16,-1-1-2 0,1 1-1 0,3-6 0 16,0 0-19-16,0 0-4 0,0 0-1 0,-4 6 0 15,4 0-18-15,-3 6-4 0,3-6-1 0,0 3 0 16,0 2-3-16,3-5 0 0,1 0 0 0,-4 12 0 0,3-7-12 16,-3 7 0-16,4 9 8 0,-4-7-8 0,0 10 8 15,0-4-8-15,0 3 11 0,0 4-11 16,-4 2 0-16,4 0 0 0,0 4 0 0,-3-1 0 0,3 0 0 15,-4-3 0-15,1 1 8 0,3 2-8 16,-4-9 0-16,4-2 0 0,0-4 0 0,-3-5 0 16,3 2 0-16,0-2 0 0,0-9 0 0,0 0 0 0,0 5 0 0,0-14 0 0,0 0 0 15,0 0 0-15,0 0 0 0,0 6 0 0,0-6 0 16</inkml:trace>
  <inkml:trace contextRef="#ctx0" brushRef="#br0" timeOffset="102245.044">3983 10001 1143 0,'0'0'48'15,"0"0"-38"-15,0 0 11 0,0 0 3 0,0 0 0 16,0 0 0-1,0 0 10-15,0 0 2 0,0 0 1 0,0 0 0 0,0 0 1 0,0 0 0 0,0 0 0 0,3 5 0 16,4-5-16-16,4 0-3 0,0 3-1 0,-1-3 0 16,1 0-4-16,-4 0-1 0,0-3 0 0,0 3 0 15,4-5 7-15,-1-1 0 0,1-3 1 0,-4 3 0 16,3 0-9-16,-3 0-3 0,0 0 0 0,1-2 0 16,-5 2-9-16,8-3 0 0,-8 3 0 0,1-3 8 15,-1 9-8-15,1-12 8 0,-4 12-8 0,3-5 8 16,-3 5-8-16,0 0 0 0,0 0 0 0,0 0 0 15,0-6 0-15,0 6 0 0,0-6 0 0,0 6 0 16,-3-3-10-16,-1-3 10 0,1 3-13 0,-1 0 5 16,-6 0 8-16,3 3 0 0,3 0 0 0,-3 0 0 15,-4 0 0-15,4 3 0 0,-3-3 0 0,-1 0 0 16,1 3 9-16,-1 0 4 0,0 0 1 0,4 3 0 16,-3 6-3-16,3-7-1 0,-7 10 0 0,6-3 0 15,1 0-10-15,0-1 0 0,0 7 0 0,4-6 0 16,-4 2 0-16,7 10 0 0,-4-6 0 0,1-4 0 15,-1 4 0-15,4 0 0 0,0-7 0 0,0 4 0 16,0-3 0-16,0 5 0 0,4-5 0 0,-4 3 0 16,3-3 0-16,1 5 0 0,-4-5 0 0,3 0 0 15,1-6 0-15,3 5 0 0,-4-2 0 0,4 0 8 16,0 0-8-16,-3-3 0 0,7 0 0 0,-4 5 8 0,0-2-8 0,0 0 0 16,0-3 0-16,0 0 0 0,3 3 0 0,1-9 0 15,3 11 0-15,0-11 0 16,4 0-29-16,-4 0-8 0,0 0-2 0,4-11-456 15,-4 2-91-15</inkml:trace>
  <inkml:trace contextRef="#ctx0" brushRef="#br0" timeOffset="103471.176">4621 9677 748 0,'0'0'32'16,"0"0"-32"0,0 0 91-16,0 0 12 0,-7 0 2 0,7 0 1 0,-3 9-38 15,3-9-7-15,-7 3-1 0,0 3-1 0,7-6-10 0,-4 3-1 0,-3 3-1 0,7-6 0 16,0 0-7-16,0 0-2 0,-7 0 0 0,7 0 0 15,0 0-8-15,-7 0-2 0,7 0 0 16,-7 6 0-16,0-1-4 0,0 1 0 0,0-6-1 0,3 6 0 16,-3-6-23-16,-3 6 0 0,3 0 0 15,-8-3 0-15,8 3 0 0,0-3 0 0,0 0 0 16,-3 3 0 0,-1-1 0-16,1 1 16 0,-5 6-4 0,5 0-1 0,3-6-11 0,-4 2 8 0,4 4-8 15,-7 0 8-15,7 0 2 0,0-6 0 0,3 5 0 0,1-8 0 16,-1 6-10-16,4-9 8 0,-7 6-8 0,7-6 8 15,0 0-8-15,0 0 0 0,0 0 0 0,0 0 0 16,0 0 9-16,0 0-9 0,0 0 10 0,0 0-10 16,0 0 0-16,0 0 0 0,0 0 0 0,0 0 0 15,0 0 12-15,7 0-4 0,0 0-8 0,0-3 12 16,1 3-12-16,2 0 0 0,-3-3 0 0,0 3 0 16,0-6 0-16,0 6 0 0,4 0 0 0,-1 0 0 15,1 0 0-15,-4 0 0 0,0 0 0 0,0 0 0 16,-7 0-10-16,7 9 2 0,0-3 0 0,0 0 0 15,0 6 8-15,-3-1 0 0,10 1 0 0,-7-6 0 16,0 3 0-16,0 0 11 0,-3-3-3 0,-1 2 0 16,4-2-8-16,-3 0 0 0,-4-6 0 0,7 6 0 15,0 0 0-15,0-6 0 0,-3 6 0 0,-4-6 0 16,7 3 0-16,-7-3 0 0,0 0 0 0,3 6 0 16,1-1 0-16,-1 7 0 0,1-6 0 0,-4 6 8 15,3-6-8-15,-3 3 12 0,-3-4-12 0,3 7 12 16,-4-3-12-16,-3 0 0 0,4 3 0 0,-4-1-11 0,-4-2 11 15,4 0 0-15,0 0 0 0,-4 3 8 0,4-7-8 16,-3 7 11-16,-1-6-11 0,-7 0 12 0,4-3 4 0,0 3 2 16,-3-3 0-16,2 0 0 0,-2 0-33 15,6-3-6-15,-3 0-2 0,-3-3 0 0,-1 3 47 0,4 0 8 0,0-3 3 16,-4 3 0-16,7-3-56 16,1 3-11-16,6-3-3 0,-3 3 0 0,7 0-74 15,0 0-15-15</inkml:trace>
  <inkml:trace contextRef="#ctx0" brushRef="#br0" timeOffset="105000.894">5951 9615 1094 0,'-7'0'23'0,"7"0"5"0,0 0-28 0,0 0 0 0,0 0 0 0,0 0 0 16,0 0 56-16,0 0 7 0,0 0 1 16,-7 0 0-16,7 0-35 15,0 0-6-15,0 0-2 0,-10 0 0 0,10 0-6 0,-7 3-2 0,0 0 0 0,3 0 0 16,-3 6 14-16,-4 3 2 0,4 3 1 0,0-4 0 15,0 4-38-15,-3 0-8 0,3-1-2 0,-4 4 0 16,0-3 29-16,-3-1 5 0,0 7 2 0,4-3 0 16,-1-10-18-16,0 10 0 0,1 0 0 0,-1-6 0 15,1-1 40-15,3 7 5 0,0-3 1 0,0-4 0 16,-1 1-32-16,8-12-6 0,0 0-8 0,0 0 11 16,-3 6-3-16,3-6-8 0,0 0 12 0,0 0-4 15,0 0-8-15,0 0 8 0,0 0-8 0,0 0 8 16,3 3-8-16,1 0 0 0,3-3 0 0,0 0 0 15,4-3 0-15,-4 3 0 0,3-3 0 0,4 3 0 16,-3-3 0-16,0 3 0 0,6 0 0 0,-3 3 0 16,-3-3 0-16,0 0 0 0,-1 0 0 0,1 0 0 15,-4 3 0-15,3 0 0 0,-3 3 0 0,4 0 0 16,-4 2 0-16,-3 4 0 0,-1 0 0 0,1-6 0 16,-4 0 0-16,3 0 8 0,-3-6-8 0,0 8 0 15,0 1 11-15,0 0-3 0,0 3-8 0,-3 0 12 16,-1 2-2-16,1-2-1 0,3 6 0 0,-7-7 0 15,-1 7 5-15,-2-6 1 0,3 3 0 0,-4 2 0 16,1-5 2-16,-1 0 1 0,-3 2 0 0,3-2 0 0,-3 0-4 16,0-6-1-16,7 3 0 0,-7-1 0 0,-4-2 11 0,8 3 1 15,-4-3 1-15,0 0 0 0,3 0-14 0,-3-6-2 0,0 0-1 16,3 0 0-16,1 0-9 0,-1-6 0 0,-3 6 9 16,3 0-9-16,1-6 0 0,-1 0 0 0,4 3 0 15,0-3-8-15,0 3-21 16,0 0-4-16,0-2-1 0,0-1 0 0,3 0-169 0,-3 0-33 15</inkml:trace>
  <inkml:trace contextRef="#ctx0" brushRef="#br0" timeOffset="105604.547">6234 9809 1074 0,'-7'3'30'0,"-1"0"8"15,1 0-30-15,-3 6-8 0,3-3 0 0,-4 0 0 16,4 0 74-16,0 0 14 0,0 5 2 0,4-8 1 0,-5 9-35 0,-2-3-6 16,-1 0-2-16,4 3 0 0,0-7-26 0,4 10-6 0,-1-3 0 15,-3 3-1 1,4-1-15-16,-1-2 0 0,-3 3 0 0,3-1 0 16,1 7 0-16,3-3 0 0,0-1-8 0,0 4 8 15,0-9 0-15,0 5 0 0,3-2 0 0,-3 3 0 0,4-7 0 0,-4 1 0 0,0-3 0 16,3 3 9-16,1 5-9 0,0-5 10 15,3-6-10-15,-4 6 10 0,4-9-10 0,0 0 10 0,0 5-10 16,0-8 10-16,4 0 5 0,-4-3 1 0,0-2 0 0,0-1 0 16,7-6 7-16,0 0 1 0,0-5 1 15,1 2 0-15,-1-3-4 0,-4 1-1 0,1-7 0 16,3 3 0-16,-7 4-4 0,-4-1 0 0,1-2-1 16,0 2 0-16,-1 3-6 0,-3 1-1 0,0 2 0 15,0 3 0-15,-3-9 0 0,-1 7-8 16,-3-1 12-16,0 3-4 0,-7 3 9 0,3-6 2 0,-3 12 0 0,4-5 0 15,-5 5-19-15,1-6 0 0,4 0 0 0,-4 0 0 16,3 3 0-16,4 0-16 0,-7 0 2 0,0 0 0 16,7 0 14-16,-4-6 0 0,4 6 0 0,0 3 0 15,3-5 0-15,4 5-11 0,0 0 11 0,-7 5-10 16,4 1 2-16,3 3 0 0,0 0 0 0,3 0 0 16,-3 3-18-16,4-7-3 0,-1 7-1 0,1 0 0 15,0-3-137-15,3 2-27 0,-4 1-6 0</inkml:trace>
  <inkml:trace contextRef="#ctx0" brushRef="#br0" timeOffset="106224.315">6378 9868 851 0,'0'12'36'0,"0"-3"-36"15,-3 3 70-15,3-1 7 0,0 1 2 0,-4-6 0 16,1 6-24-16,-1 0-5 0,4 2-1 0,-3-2 0 15,3 0 12-15,0 0 3 0,0 2 0 0,0-2 0 16,0 6-18-16,3-10-3 0,1 10-1 0,-4 0 0 16,3-12-33-16,-3 11-9 0,0-11 0 0,0 3 0 15,0-9 9-15,0 0-9 0,0 0 12 0,0 0-12 16,0 0 14-16,0 0-4 0,0 0-1 0,0 0 0 16,0 0-9-16,0 0 12 0,0 0-12 0,0-9 12 15,4 3-12-15,-1-6 0 0,1 1 0 0,-1-4 0 16,1 3 8-16,6-5-8 0,-6-1 12 0,3-3-4 15,-3 7-8-15,3-1 0 0,0-9 0 0,3 7 8 16,-3 2-8-16,0-8 0 0,4 5 0 0,-4-3 0 16,0 10 0-16,0-7 0 0,-3 3 0 0,3 4 0 15,-4 5 8-15,1 0 0 0,-1 0 0 0,-3 6 0 16,7-6-8-16,-7 6 0 0,11 0 0 0,-4 6-11 16,0-6 11-16,-4 6 0 0,5 3 0 0,2-1-8 0,-3 1 8 15,4 9 8-15,-1-6-8 0,1-1 11 0,0 1-11 16,-1-3-11-16,1 0 3 0,-4 6 0 0,7-10 8 0,-7 7 11 0,0-6-3 15,4 3 0-15,-4 0-8 0,0-1 0 0,0-2-12 16,0 6 12-16,-4 0-16 0,-3 3 4 0,4 2 0 0,-4 1 1 16,0-3 11-16,-4 2 0 0,1 1 0 15,-1-1 0-15,1 1 24 0,-1-3 8 0,1 2 0 16,-4 1 1-16,3-6-33 0,4-3 0 0,-3 8 0 16,3-11 0-16,0-6-20 0,0 0-10 15,0 0-2-15</inkml:trace>
  <inkml:trace contextRef="#ctx0" brushRef="#br0" timeOffset="106749.291">7003 8992 925 0,'0'0'26'0,"-7"6"6"0,3-6-32 15,4 0 0-15,-3 6 0 0,-1 3 0 0,0-3 52 0,1 5 4 0,-1 1 1 0,4 0 0 16,-3-3-8-16,3 3-1 0,0-1-1 0,-4 7 0 16,4-6-4-16,0 11-1 15,-3-2 0-15,3 8 0 0,0 4-2 16,0-10-1-16,0 9 0 0,0 4 0 0,3-4-20 0,-3 0-4 0,0 4-1 0,4-4 0 16,-1 3-2-16,1-5-1 0,-1-4 0 0,5 6 0 15,-5 4 2-15,1 2 1 0,3-3 0 0,-4 9 0 16,1-3 4-16,-1 1 1 0,1 5 0 0,-4-6 0 15,3 3-6-15,-3 0-1 0,-3 0 0 0,3 3 0 16,-4-3-3-16,1-6-1 0,-1 1 0 0,1 2 0 16,-1-3-8-16,-3 0 10 0,4-2-10 0,-1-4 10 15,0-3-10-15,1-2 10 0,-1 2-10 0,1-2 10 16,-1-7-10-16,4 7 0 0,-3-13 0 16,-1-2 8-16,4 0-8 0,0 0 0 0,-3-7 9 0,3-5-9 15,0 0 0-15,0 0 8 0,0 0-8 0,-4-11 0 16,4-1-20-16,0-3-8 15,4 4-1-15</inkml:trace>
  <inkml:trace contextRef="#ctx0" brushRef="#br0" timeOffset="107179.422">6608 9574 1257 0,'0'0'26'0,"0"0"6"0,0 0-32 0,0 0 0 0,0 0 0 0,0 0 0 15,0 0 59-15,0 0 5 0,0 0 0 16,0 0 1-16,0 0-15 0,0 0-3 0,0 0-1 0,0 0 0 16,0 0-23-16,7-3-5 0,0 0-1 0,3 0 0 15,8 1-3-15,-8-1-1 0,5 0 0 0,2 0 0 16,4 3-5-16,1 0 0 0,6 0-8 0,-7 0 12 16,4 3-12-16,-4-3 0 0,3 0 0 0,-2 0 0 15,2 0 0-15,-2-3 0 0,2-3 0 0,4 6 0 16,-6 0 18-16,-1 0 1 0,-4 0 0 0,1 0 0 15,0 0-19-15,-4 0-16 0,3 0 4 0,-6 0 0 16,3 0 20-16,0 0 4 0,4-6 0 0,-8 0 1 16,5 6-42-16,-1 0-9 0,7 6-2 0,-7-6 0 15,-3 0-140-15,3 0-29 0</inkml:trace>
  <inkml:trace contextRef="#ctx0" brushRef="#br0" timeOffset="-182226.102">3196 12182 608 0,'-3'9'25'0,"3"3"-25"16,0-1 72-16,0-5 10 0,0 6 2 0,-4-3 0 15,4-3 7-15,0-6 1 0,-3 8 1 0,-1 1 0 16,4-9-1-16,0 0 0 0,0 0 0 0,0 0 0 16,0 0-39-16,-3 0-8 0,3 0-1 0,-4 6-1 15,4-6-21-15,-11 6-4 0,11-6-1 0,0 0 0 16,0 0-17-16,-7 0 0 0,7 0 8 0,0 0-8 15,-7 6 0-15,0 0 0 0,4 0 0 0,-1 8 0 16,-3 10 0-16,4 5-14 0,-1 15 2 0,1-5 1 16,3-4 11-16,-4-6 0 0,4-2 0 0,0 2 0 15,4-8 12-15,-4 2 5 0,0-5 1 0,3 8 0 16,-3-2-29-16,0 8-5 0,0-5-2 0,0 8 0 16,-3-3 46-16,3-2 10 0,3-4 2 0,-3 3 0 15,0-8-32-15,0 6-8 0,-3-7 0 0,3 4 0 0,0-7 0 16,0-2 0-16,3 3 0 0,-3-4 0 15,0 1-18-15,0-6-8 0,0 8-2 0,0-11 0 16,0 0-126-16,0 3-26 0,0-3-4 0</inkml:trace>
  <inkml:trace contextRef="#ctx0" brushRef="#br0" timeOffset="-181670.717">2727 12073 948 0,'0'0'27'0,"0"0"5"0,0 0-32 15,0 0 0-15,0 0 0 0,0 0 0 16,0 0 52-16,0 12 4 0,0 3 1 0,0-4 0 15,3 4-8-15,-3 6-1 0,0-10-1 0,4-2 0 0,-4 3-3 0,0-3-1 0,0-9 0 16,4 3 0-16,3 3-23 0,-4 0-4 0,11-1 0 0,-7 1-1 16,0-6 21-16,4 6 5 0,0-12 1 0,-1 6 0 15,4 0-24-15,4 0-5 0,0 0-1 0,-1 0 0 16,4 0-4-16,0 0 0 16,-6 0-8-16,2-6 12 0,1 6-12 0,-4-5 8 0,4 5-8 15,-1 0 0-15,1 0 0 16,-4 0 0-16,-3 0 0 0,6 0 0 0,-3 5 0 15,4 1 0-15,-4-6 0 0,7 6 0 0,-7 0-14 0,4-6-9 0,-7 0-1 16,6 0-1-16,1 0 3 0,-1 0 1 0,-2 3 0 0,6 0 0 16,-4-3-5-1,-2 0-1-15,2-3 0 0,1 0 0 0,-1-3-10 0,1 0-3 16,3-5 0-16,-7 2 0 0,-3 3-31 0,0 3-6 0,-1 0-2 16</inkml:trace>
  <inkml:trace contextRef="#ctx0" brushRef="#br0" timeOffset="-181085.134">3048 13079 975 0,'0'0'21'0,"0"0"5"0,0 0 1 0,0 0 1 0,0 0-28 0,0 5 0 0,-4 1 0 0,4 3 0 15,0-9 61-15,0 0 7 0,0 0 2 0,0 0 0 0,-3 6-5 0,3-6-1 16,0 0 0-16,0 0 0 0,0 0-12 16,0 0-4-16,0 0 0 0,0 0 0 0,0 0-18 15,0 0-4-15,0 0-1 0,0 0 0 0,0 0-25 0,0 0 8 16,3 3-8-16,1 3 0 0,-4 9 0 0,4-4 0 15,3-11 0-15,-4 6 0 16,8-6 0-16,-1 0 0 0,1 0 0 0,-1 0 0 16,-2-6 0-16,-1 0 0 0,3-2 0 0,-3 2 0 0,0 0 0 0,0 0 0 15,0 6 0-15,0-3 0 0,0 0 0 0,1 0 0 16,-1 3 0-16,7-3 0 0,-7 3 0 0,3 0 0 16,-3 0 0-16,0 0 0 0,4 0 0 0,0 0 0 15,3 0 0-15,-7 0 0 0,0 0 0 0,3 0 0 16,-3 0 0-16,1 9 0 0,2 6 0 0,-3-4 0 0,-3 4 0 15,3-9 0-15,0-3 0 0,-7-3 0 0,7 6 0 16,-7-6 0 0,0 0-146-16,7-3-22 0,-7 3-4 0,11-6 0 0</inkml:trace>
  <inkml:trace contextRef="#ctx0" brushRef="#br0" timeOffset="-180529.128">3739 12117 733 0,'-3'18'31'0,"3"-6"-31"16,-4-1 82-16,4 1 10 0,0 0 3 0,0 0 0 15,-3 2-25 1,3-2-5-16,-4 3-1 0,1 0 0 16,3-1-4-16,-4-2 0 0,4-6-1 0,-3 9 0 0,3 8-43 0,-4 9-16 0,4 10 11 0,-3-4-11 15,-1-9 40-15,4-11 1 0,0-3 1 0,0 14 0 16,0-8-30-16,0 14-12 0,-3 6 11 0,3 6-11 15,0-6 8-15,-4 0-8 0,1-5 0 0,-1 5 0 16,1-6 18-16,-1 3-2 0,4-5-1 0,-4 2 0 16,4 0-5-16,-3 3-1 0,-1 1 0 15,4-10 0-15,0 3 0 0,0-17 0 0,0 3 0 16,0-7 0-16,-3-8-21 0,3 0-5 16,0-9-1-16,3 6 0 0,-3-3 29 0,0 3 5 0,0 3 2 0</inkml:trace>
  <inkml:trace contextRef="#ctx0" brushRef="#br0" timeOffset="-179809.459">5126 12635 836 0,'0'0'24'0,"0"0"4"0,0 0-28 16,0 0 0-16,0 0 0 0,0 0 0 0,0 0 79 0,-4 6 9 16,1 5 3-16,3-2 0 0,-4-3 8 0,4 3 1 15,0 0 1-15,0 2 0 0,0 1-41 0,0 0-9 0,0 0-2 0,0 2 0 16,4-5-18-16,-1 0-4 0,1 3-1 0,-1-6 0 16,4 11-14-16,4-2-4 0,0 9 0 15,-4-4 0-15,0 1-8 0,3 5 0 0,1 4 0 16,-1-4 0-16,1 6 0 0,3-2 0 0,-3 2 0 0,3 3 0 15,3-5-13-15,-2 2-5 0,-5-8-1 16,4 2 0-16,-3-5 19 0,-1-4 0 0,1-2 0 16,-4 0 0-16,-3-9 0 0,-1 2 0 0,1-2 0 0,-1 0 0 15,-3 0-8-15,0 3 8 0,0 0-12 16</inkml:trace>
  <inkml:trace contextRef="#ctx0" brushRef="#br0" timeOffset="-179338">5338 12641 927 0,'-8'17'39'15,"5"-8"-31"-15,-4 3 28 0,3 0 7 0,1 5 1 0,-1-5 0 16,4-3 16-16,-3 0 3 0,-1 5 1 0,4-2 0 16,-3 6-9-16,-1 2-2 0,1 4 0 0,3 2 0 15,-4 1-33-15,4 2-8 0,0 3 0 16,-3-5-1-16,3-10 42 0,0-2 9 15,0-3 2-15,0 6 0 0,0-1-56 0,0 10-8 0,0 2 0 16,0 9-10 0,3-5 10-16,1 2 0 0,-4 3 0 0,0 3 0 0,3 3 0 0,-3-5 9 0,0-1-9 15,0 3 0-15,0-6 0 0,0-2 0 0,0-1 0 16,0 3 0-16,-3-5 53 0,3 8 4 0,-4-6 1 0,-3-2 0 16,4-10-42-16,-1-2-8 0,-7-1-8 0,8-2 12 15,-1 6-12-15,4-1 0 0,-3 1 0 0,-1 5 0 16,4-5 0-16,-3-1 0 0,-1 7 0 0,1-12 0 15,-1-1 0-15,4-8 0 0,-3-6 0 0,3 0 0 16,0 0-49-16,0 0-12 0,0 0-3 0,0 0-477 16,3-6-96-16</inkml:trace>
  <inkml:trace contextRef="#ctx0" brushRef="#br0" timeOffset="-178424.144">6502 12802 1074 0,'0'-6'30'0,"-4"0"8"16,4 6-30-16,0 0-8 0,0 0 0 0,0 0 0 15,-7-5 90-15,0 2 17 0,0 3 3 0,0-6 1 16,-4 6-24-16,1 0-5 0,3 6-1 0,-7-6 0 16,0 3-65-16,3 2-16 0,-10-5 0 0,3 3 0 15,4 0 59-15,-4 0 8 0,1 0 1 0,3 3 1 16,-1 3-59-16,5 6-10 0,-8 2 0 0,8-5-10 0,3-3 10 0,-4-3 0 16,11-6 0-16,0 0 0 0,-11 3 0 0,11-3 0 15,-10 0 0-15,10 0 0 0,-11 14 0 0,4-8 0 0,4 0 0 0,-1 6 0 16,4 6 0-16,-3 2 0 15,3 7 0-15,3-7 0 0,-3-5 0 0,0-9 0 16,4 0 0-16,-1-6 0 16,4 0 0-16,-3 3 0 0,3-1 0 0,-4 4 0 0,4-3 0 0,1 0 0 0,2 3 0 0,-3-3 0 15,0 0 0-15,4-3 0 0,-1 0-9 0,-3-3 9 16,0 3 0-16,4-3 0 0,3 0 0 0,-3-3 0 16,3 3 0-16,-4-3 0 0,5 1 0 0,-5 5 0 15,1 0 0-15,6 3 0 0,-6 5 0 0,-4-16 0 31,0-7 0-31,-3-3 0 0,3-8 0 0,-4-4 0 0,1 4 0 16,3 14 0-16,3 6 0 0,-3-6 0 0,0-5 0 0,1 2 0 16,-5 3 0-16,1 1 0 0,3 5 0 0,-4-3 0 15,1 6 0-15,-1-3 0 0,-3 6 0 0,0 0 0 16,0 0 0-16,0 0 0 0,0 0 0 0,0 0 0 16,0 0 0-16,0 9 0 0,4 6 0 0,-4-1 0 15,-4 1 0-15,4-6 0 0,-3 8 0 0,-1-11 0 16,4-6 0-16,0 0 0 0,0 0 0 0,0 12 0 15,4-3 0-15,-1 12 0 0,-3 5 0 0,4-5 0 16,-1-1 0-16,1 1 0 0,3-7 0 0,-4 4 0 16,4 0 0-16,-3-1 0 0,7-5 0 0,-1 6 0 15,-3-7 0-15,4 4 0 0,3-6 0 0,-4 3 0 16,1 0-46-16,3-4-14 0,0 7-4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sept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Il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Il y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__________  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maison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______________ </a:t>
            </a:r>
            <a:r>
              <a:rPr lang="en-US" dirty="0" err="1"/>
              <a:t>grandes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______________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carte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salle</a:t>
            </a:r>
            <a:r>
              <a:rPr lang="en-US" dirty="0"/>
              <a:t> de </a:t>
            </a:r>
            <a:r>
              <a:rPr lang="en-US" dirty="0" err="1"/>
              <a:t>classe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62C29A-6874-469B-8F46-2B32B98E1125}"/>
                  </a:ext>
                </a:extLst>
              </p14:cNvPr>
              <p14:cNvContentPartPr/>
              <p14:nvPr/>
            </p14:nvContentPartPr>
            <p14:xfrm>
              <a:off x="981720" y="2208600"/>
              <a:ext cx="3438360" cy="282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62C29A-6874-469B-8F46-2B32B98E11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360" y="2199240"/>
                <a:ext cx="3457080" cy="28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Cherchant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trésor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à </a:t>
            </a:r>
            <a:r>
              <a:rPr lang="en-US" dirty="0" err="1"/>
              <a:t>droite</a:t>
            </a:r>
            <a:r>
              <a:rPr lang="en-US" dirty="0"/>
              <a:t>	to the right</a:t>
            </a:r>
          </a:p>
          <a:p>
            <a:pPr marL="0" indent="0">
              <a:buNone/>
            </a:pPr>
            <a:r>
              <a:rPr lang="en-US" dirty="0"/>
              <a:t>à gauche	to the left</a:t>
            </a:r>
          </a:p>
          <a:p>
            <a:pPr marL="0" indent="0">
              <a:buNone/>
            </a:pPr>
            <a:r>
              <a:rPr lang="en-US" dirty="0"/>
              <a:t>tout droit	straight ahead</a:t>
            </a:r>
          </a:p>
          <a:p>
            <a:pPr marL="0" indent="0">
              <a:buNone/>
            </a:pPr>
            <a:r>
              <a:rPr lang="en-US" dirty="0" err="1"/>
              <a:t>renversez</a:t>
            </a:r>
            <a:r>
              <a:rPr lang="en-US" dirty="0"/>
              <a:t>	reverse</a:t>
            </a:r>
          </a:p>
        </p:txBody>
      </p:sp>
    </p:spTree>
    <p:extLst>
      <p:ext uri="{BB962C8B-B14F-4D97-AF65-F5344CB8AC3E}">
        <p14:creationId xmlns:p14="http://schemas.microsoft.com/office/powerpoint/2010/main" val="144496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B0C8-45A1-4601-9008-072F6524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chiffre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CEC2-0BCD-40F3-88B6-CB195C269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 err="1"/>
              <a:t>moins</a:t>
            </a:r>
            <a:r>
              <a:rPr lang="en-US" u="sng" dirty="0"/>
              <a:t> de</a:t>
            </a:r>
            <a:r>
              <a:rPr lang="en-US" dirty="0"/>
              <a:t>			</a:t>
            </a:r>
            <a:r>
              <a:rPr lang="en-US" u="sng" dirty="0"/>
              <a:t>plus 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9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C5EA-0F2C-429A-9E9E-7FC9FA3A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3C546-BCE9-425B-9DD8-751584278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75601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chose la plus </a:t>
            </a:r>
            <a:r>
              <a:rPr lang="en-US" dirty="0" err="1"/>
              <a:t>importante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apportez</a:t>
            </a:r>
            <a:r>
              <a:rPr lang="en-US" dirty="0"/>
              <a:t> à </a:t>
            </a:r>
            <a:r>
              <a:rPr lang="en-US" dirty="0" err="1"/>
              <a:t>l’école</a:t>
            </a:r>
            <a:r>
              <a:rPr lang="en-US" dirty="0"/>
              <a:t> le </a:t>
            </a:r>
            <a:r>
              <a:rPr lang="en-US" dirty="0" err="1"/>
              <a:t>matin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three things which can be found in our classroom?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576797-8043-4A23-8798-DDD85412BD05}"/>
                  </a:ext>
                </a:extLst>
              </p14:cNvPr>
              <p14:cNvContentPartPr/>
              <p14:nvPr/>
            </p14:nvContentPartPr>
            <p14:xfrm>
              <a:off x="1753920" y="1982160"/>
              <a:ext cx="9587520" cy="90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576797-8043-4A23-8798-DDD85412BD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4560" y="1972800"/>
                <a:ext cx="9606240" cy="9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6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sept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la révision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Avertissement</a:t>
            </a:r>
            <a:r>
              <a:rPr lang="en-US" sz="2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741"/>
            <a:ext cx="10515600" cy="47312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will be a unit exam tomorrow, September 9</a:t>
            </a:r>
          </a:p>
          <a:p>
            <a:pPr marL="0" indent="0">
              <a:buNone/>
            </a:pPr>
            <a:r>
              <a:rPr lang="en-US" dirty="0"/>
              <a:t>It will cover everything which has been  studied this semester.</a:t>
            </a:r>
          </a:p>
          <a:p>
            <a:pPr marL="0" indent="0">
              <a:buNone/>
            </a:pPr>
            <a:r>
              <a:rPr lang="en-US" dirty="0"/>
              <a:t>	Questions / Responses</a:t>
            </a:r>
          </a:p>
          <a:p>
            <a:pPr marL="0" indent="0">
              <a:buNone/>
            </a:pPr>
            <a:r>
              <a:rPr lang="en-US" dirty="0"/>
              <a:t>	Definite / Indefinite Articles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C’est</a:t>
            </a:r>
            <a:r>
              <a:rPr lang="en-US" dirty="0"/>
              <a:t> / Elle </a:t>
            </a:r>
            <a:r>
              <a:rPr lang="en-US" dirty="0" err="1"/>
              <a:t>est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/ Il y a</a:t>
            </a:r>
          </a:p>
          <a:p>
            <a:pPr marL="0" indent="0">
              <a:buNone/>
            </a:pPr>
            <a:r>
              <a:rPr lang="en-US" dirty="0"/>
              <a:t>	Adjectives</a:t>
            </a:r>
          </a:p>
          <a:p>
            <a:pPr marL="0" indent="0">
              <a:buNone/>
            </a:pPr>
            <a:r>
              <a:rPr lang="en-US" dirty="0"/>
              <a:t>		BANGS, non-BANGS, agreement in number and gender.</a:t>
            </a:r>
          </a:p>
          <a:p>
            <a:pPr marL="0" indent="0">
              <a:buNone/>
            </a:pPr>
            <a:r>
              <a:rPr lang="en-US" dirty="0"/>
              <a:t>	Classroom vocabulary</a:t>
            </a:r>
          </a:p>
          <a:p>
            <a:pPr marL="0" indent="0">
              <a:buNone/>
            </a:pPr>
            <a:r>
              <a:rPr lang="en-US" dirty="0"/>
              <a:t>	The verb </a:t>
            </a:r>
            <a:r>
              <a:rPr lang="en-US" dirty="0" err="1"/>
              <a:t>être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2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Réunion</a:t>
            </a:r>
            <a:r>
              <a:rPr lang="en-US" sz="2800" b="1" dirty="0"/>
              <a:t>, an island in the Indian Ocean, is a </a:t>
            </a:r>
            <a:r>
              <a:rPr lang="en-US" sz="2800" b="1" dirty="0" err="1"/>
              <a:t>Département</a:t>
            </a:r>
            <a:r>
              <a:rPr lang="en-US" sz="2800" b="1" dirty="0"/>
              <a:t> </a:t>
            </a:r>
            <a:r>
              <a:rPr lang="en-US" sz="2800" b="1" dirty="0" err="1"/>
              <a:t>d’Outre-mer</a:t>
            </a:r>
            <a:br>
              <a:rPr lang="en-US" sz="2800" b="1" dirty="0"/>
            </a:br>
            <a:r>
              <a:rPr lang="en-US" sz="2800" b="1" dirty="0"/>
              <a:t>(DOM) of France.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9711" y="2178432"/>
            <a:ext cx="4078577" cy="364572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7835" y="2178432"/>
            <a:ext cx="381033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1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vieux</a:t>
            </a:r>
            <a:r>
              <a:rPr lang="en-US" dirty="0"/>
              <a:t> </a:t>
            </a:r>
            <a:r>
              <a:rPr lang="en-US" dirty="0" err="1"/>
              <a:t>chien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_______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chien</a:t>
            </a:r>
            <a:r>
              <a:rPr lang="en-US" dirty="0"/>
              <a:t> </a:t>
            </a:r>
            <a:r>
              <a:rPr lang="en-US" dirty="0" err="1"/>
              <a:t>intélligent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_______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vieux</a:t>
            </a:r>
            <a:r>
              <a:rPr lang="en-US" dirty="0"/>
              <a:t> </a:t>
            </a:r>
            <a:r>
              <a:rPr lang="en-US" dirty="0" err="1"/>
              <a:t>chien</a:t>
            </a:r>
            <a:r>
              <a:rPr lang="en-US" dirty="0"/>
              <a:t> </a:t>
            </a:r>
            <a:r>
              <a:rPr lang="en-US" dirty="0" err="1"/>
              <a:t>intélligent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4" y="2088292"/>
            <a:ext cx="4265913" cy="34351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0DDD6D-EA60-45E3-8BC9-E47068AAAB30}"/>
                  </a:ext>
                </a:extLst>
              </p14:cNvPr>
              <p14:cNvContentPartPr/>
              <p14:nvPr/>
            </p14:nvContentPartPr>
            <p14:xfrm>
              <a:off x="5962680" y="767160"/>
              <a:ext cx="3246480" cy="341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0DDD6D-EA60-45E3-8BC9-E47068AAAB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3320" y="757800"/>
                <a:ext cx="3265200" cy="34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5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feuille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feuille</a:t>
            </a:r>
            <a:r>
              <a:rPr lang="en-US" dirty="0"/>
              <a:t> de </a:t>
            </a:r>
            <a:r>
              <a:rPr lang="en-US" dirty="0" err="1"/>
              <a:t>papier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30995" y="3006725"/>
            <a:ext cx="3200399" cy="2627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193" y="331946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3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28008</TotalTime>
  <Words>250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Avertissement </vt:lpstr>
      <vt:lpstr>Réunion, an island in the Indian Ocean, is a Département d’Outre-mer (DOM) of France.</vt:lpstr>
      <vt:lpstr>C’est _________</vt:lpstr>
      <vt:lpstr>PowerPoint Presentation</vt:lpstr>
      <vt:lpstr>C’est / Il est, Elle est / Il y a</vt:lpstr>
      <vt:lpstr>Cherchant le trésor</vt:lpstr>
      <vt:lpstr>Je pense d’un chiffre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406</cp:revision>
  <cp:lastPrinted>2017-09-11T13:53:50Z</cp:lastPrinted>
  <dcterms:created xsi:type="dcterms:W3CDTF">2016-10-03T16:25:09Z</dcterms:created>
  <dcterms:modified xsi:type="dcterms:W3CDTF">2022-09-07T18:21:58Z</dcterms:modified>
</cp:coreProperties>
</file>