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402" r:id="rId3"/>
    <p:sldId id="407" r:id="rId4"/>
    <p:sldId id="388" r:id="rId5"/>
    <p:sldId id="406" r:id="rId6"/>
    <p:sldId id="400" r:id="rId7"/>
    <p:sldId id="392" r:id="rId8"/>
    <p:sldId id="401" r:id="rId9"/>
    <p:sldId id="395" r:id="rId10"/>
    <p:sldId id="396" r:id="rId11"/>
    <p:sldId id="397" r:id="rId12"/>
    <p:sldId id="390" r:id="rId13"/>
    <p:sldId id="404" r:id="rId14"/>
    <p:sldId id="394" r:id="rId15"/>
    <p:sldId id="393" r:id="rId16"/>
    <p:sldId id="403" r:id="rId17"/>
    <p:sldId id="352" r:id="rId1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02"/>
            <p14:sldId id="407"/>
            <p14:sldId id="388"/>
            <p14:sldId id="406"/>
            <p14:sldId id="400"/>
            <p14:sldId id="392"/>
            <p14:sldId id="401"/>
            <p14:sldId id="395"/>
            <p14:sldId id="396"/>
            <p14:sldId id="397"/>
            <p14:sldId id="390"/>
            <p14:sldId id="404"/>
            <p14:sldId id="394"/>
            <p14:sldId id="393"/>
            <p14:sldId id="403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46" d="100"/>
          <a:sy n="46" d="100"/>
        </p:scale>
        <p:origin x="489" y="1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9-12T15:28:45.6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5570 4656 1113 0,'0'0'47'16,"0"0"-38"-1,0 0 35-15,0 0 8 0,-10 0 0 0,10 0 1 16,-7 0-11-16,0 0-2 0,7 0-1 0,-7-6 0 15,0 6-9-15,-1-3-2 0,-2 3 0 0,10 0 0 16,-7 0-12-16,7 0-4 0,-7 0 0 0,7 0 0 16,0 0 4-16,0 0 0 0,0 0 0 0,-7 0 0 15,0 9-16-15,3-3 0 0,1 6 8 0,3-6-8 0,-4 5 16 16,4 1 0-16,4 0 0 0,-4 2 0 16,0-2 4-16,3 12 0 0,1-12 1 0,-4 8 0 15,3-2 2-15,1 5 0 0,-4-2 0 0,3-4 0 0,1 7-4 16,-4-3-1-16,3 2 0 0,1 1 0 0,-4 2 1 15,3-2 0-15,1-4 0 0,-4 4 0 0,0 2 1 16,0-2 1-16,0-1 0 0,0-2 0 0,0 2-7 0,-4-11-2 16,4 0 0-16,-3 0 0 0,3 2 8 0,-4-2 0 15,4 0 1-15,0 0 0 0,-3-4-2 0,3 1-1 0,0 0 0 16,-4 3 0-16,1-6-7 0,3 5-2 16,-4-5 0-16,1 3 0 0,3 0-9 0,-4-3 0 15,1 3 0-15,3-9 8 0,0 5-8 0,0-5 0 16,0 0 0-16,0 0 0 0,0 0 0 0,0 0 0 15,0 0 0-15,0 0 0 0,0 0 0 0,0 0 0 0,0 0 0 0,0 0 0 16,0 0-9-16,0 0 9 0,-4-5 0 0,1-7 0 16,-1 3-10-16,1-3 10 0,3-5-8 0,0 5 8 15,0 0 0-15,3-3-10 0,-3 4 10 0,0-7 0 16,4-3-9-16,-1-2 9 0,1 5 0 0,-1-11-9 16,1 8 9-16,-1-8-8 0,1 2 8 0,-4-2-8 15,3-3-2-15,1 8 0 0,-4-14 0 0,3 9 0 16,-3-4-1-16,0 4 0 0,0-9 0 0,0 8 0 15,0 10-1-15,0-10-1 0,0 13 0 0,0 2 0 16,0-3-13-16,-3 7-2 0,-1 5-1 16,4-6 0-16,0 12 14 0,0 0 3 0,0 0 1 0,0 0 0 15,0 0 11-15,0 0-8 0,0 0 8 0,0 0-8 16,0 0 8-16,-3 12 0 0,3-6 10 0,3 5-10 16,-3-5 0-16,4 6 0 0,-1-3 0 0,4 0 0 15,-3 5 8-15,3-2-8 0,0 0 0 0,-3 0 0 0,-1-4 12 16,1 10-4-16,-1-6-8 0,1-6 12 0,3 5 0 15,-4 1-1-15,1 3 0 0,-1-9 0 0,1 5 4 16,-1 1 1-16,1 0 0 0,-1-6 0 16,-3 3 0-16,4 2 0 0,-4-5 0 0,0 6 0 15,0-12-6-15,0 6-1 0,0-6 0 0,0 0 0 0,0 0 11 0,0 0 1 16,0 0 1-16,0 0 0 0,0 0-2 0,0 0 0 0,0 0 0 16,0 0 0-16,0 0-20 0,0 0 0 0,0 0 0 15,0 0 0-15,0 0 0 0,3-6-8 0,5 0 8 0,-1 0-12 16,-4 0 0-16,4 1-1 0,0-4 0 0,4 3 0 15,-4 0 1-15,3-6 1 0,1 6 0 0,-4-5 0 16,0-1 3-16,0 0 0 0,0 3 0 16,0-2 0-16,0-1 8 0,0 0 0 0,-3-6 0 0,-1 10-8 15,1-4 8-15,-4 0 0 0,4 0 0 16,-4 0 0-16,3 4 0 0,-3 2 8 0,0 0-8 0,4-6 0 16,-4 12 8-16,0 0-8 0,0 0 8 0,0 0-8 15,0 0 0-15,3-6 0 0,-3 6 0 0,4-6 0 16,-1 6 0-16,-3 0-8 0,7 0 8 0,0 0-8 15,4 0 8-15,-1 6-8 0,1 0 8 0,-4-6-8 16,0 12 0-16,0-6 0 0,4 3 0 0,-4 2 0 16,3 7-4-16,-3-6-1 0,1 0 0 0,-1 2 0 15,-4 10 4-15,1-12 1 0,-1 8 0 0,1 4 0 16,-1-1 8-16,-3-5 0 0,0 2 10 0,4 10-10 16,-4-4 24-16,0-8-2 0,0 8 0 0,3 4 0 15,-3-7-2-15,0-2 0 0,0 2 0 0,0-2 0 0,0-3-11 16,4 5-9-16,-4-5 12 0,0-4-12 0,3 4 0 15,1-6 0-15,-4 5 0 0,0-5 0 0,3 3 0 16,-3-3 0-16,0-1 0 0,7 1 0 0,-7-3-12 16,0 0-5-16,4 5-2 0,-4-8 0 0,4 6 4 15,-4-6 1-15,0 0 0 0,3 0 0 16,-3 3-30-16,0-9-5 0,0 0-2 0,0 0 0 16,4 3-92-16,-4-3-18 0,0 2-4 0</inkml:trace>
  <inkml:trace contextRef="#ctx0" brushRef="#br0" timeOffset="339.566">6184 5203 1624 0,'-3'6'46'0,"-1"0"10"0,1 8-45 15,3-14-11-15,-4 6 0 0,4-6 0 16,0 0 30-16,-7 6 4 0,7-6 1 0,0 0 0 0,0 0-5 15,0 0-1-15,0 0 0 0,0 0 0 0,0 0-29 16,0 0 0-16,0-6 0 0,0 6 0 16,-7 0-36-16,7 0-12 0,-7-6-4 0</inkml:trace>
  <inkml:trace contextRef="#ctx0" brushRef="#br0" timeOffset="1249.013">7066 4506 1422 0,'-10'0'40'0,"-1"0"9"0,4 0-39 15,0 0-10-15,-4 0 0 0,1 0 0 0,-1-6 18 0,-3 6 2 0,3 0 0 0,1 0 0 16,-4 0 9-16,3 6 3 0,-3-6 0 0,3 12 0 15,4-6-12-15,-7 0-1 0,4 2-1 0,3 4 0 16,0 0 22-16,0 0 4 0,3-1 0 0,-3 4 1 16,3 3-26-16,4-1-6 0,-3 7-1 0,3-3 0 15,0 2 8-15,0-2 2 0,0 8 0 0,3-5 0 16,-3-4-1-16,0 4 0 0,0-1 0 0,0-2 0 16,0-4-4-16,4 1-1 0,-4-3 0 0,0 2 0 15,3-5 0-15,-3 0 0 0,0-6 0 0,0-3 0 16,0-3 10-16,0 0 2 0,0 0 0 0,0 0 0 15,0 0 3-15,0 0 1 0,0 0 0 0,0 0 0 16,0 0-20-16,0 0-4 0,0 0-8 0,0 0 12 16,0 0-12-16,0 0 0 0,0 0 0 0,0 0 0 15,0 0 0-15,4 6 0 0,3-3-10 0,0-3 10 16,0 2 0-16,0-2-10 0,7 0 10 0,-7 6 0 16,0 0-12-16,4-6 12 0,-4 6-12 0,4-6 12 15,-1 6-11-15,1 0 11 0,-1-6-10 0,1 6 10 16,0 0 0-16,-1-1 0 0,1 4-8 0,3-3 8 15,-11 0 0-15,8 0 0 0,0-6 0 0,-4 6 0 0,0 0 0 16,3 5 0-16,-3-5 0 0,0 0 0 16,0 0 0-16,0 3 0 0,-3-3 0 0,3 0 0 15,-3 5 0-15,-1-5 0 0,1 6 0 0,-1-6 0 0,-3 6 0 0,0-3 0 16,0 8 0-16,0-5 0 0,-3-6 0 0,-1 3 8 16,-3 2-8-16,4-5 10 0,-8 6-10 0,0-6 12 15,1 0-12-15,-4 0 12 0,0 5-12 0,-8-5 12 0,5 3-12 16,-4-3 12-16,-1 0-12 0,1 0 10 0,-3 0-10 15,6-6 10-15,-3 6-10 0,7-1 0 0,0-5 9 16,3 0-9-16,0 6 0 0,1-6 0 0,3 0-10 0,0 0 10 16,0 0-24-16,7 0 3 0,0 0 0 0,0 0 0 15,0 0-30 1,0 0-5-16,0 0-2 0,0 0 0 0,0 0-109 0,7-6-21 16,-4-5-5-16</inkml:trace>
  <inkml:trace contextRef="#ctx0" brushRef="#br0" timeOffset="1880.968">7320 5118 1679 0,'-7'23'35'0,"4"-17"8"0,3-6-35 16,0 6-8-16,0-6 0 0,0 0 0 0,0 0 23 0,0 0 2 0,0 0 1 0,0 0 0 15,0 0 6-15,0 0 0 0,0 0 1 0,0 0 0 16,7 0-15-16,0-3-3 15,-4 0-1-15,1 3 0 0,3-6-14 0,0 0 0 0,0 6 0 16,3-6 0-16,-2 0 0 0,2 1 0 0,1 5 0 0,6-6 0 16,-6 0 0-16,0 6 0 0,3 0 0 0,0-6 0 15,0 0 0-15,-4 3 0 0,5 0 0 0,-8 0 0 16,3 3 0-16,-3-12 0 0,0 12 0 0,-3-5 0 16,-4-1 0-16,0 0 9 0,0 0-9 0,0 0 8 15,-4 0 4-15,-3 0 0 0,0 0 0 0,-3 3 0 16,-1-2-2-16,0-1 0 0,-3 6 0 0,0-6 0 15,0 6 10-15,-4 0 1 0,4 0 1 0,-3 0 0 16,-1 0-30-16,4 0-7 0,3 0-1 16,-3 6 0-16,4-6 16 0,-1 6-9 0,4-1 9 0,0-2-8 15,-4 6 8-15,4 0 0 0,4 3 0 0,-4 0-8 16,3-7 8-16,1 10-8 0,-1-3 8 0,4 6-8 16,-3-7 8-16,-1 7 0 0,4-6 8 0,-3 8-8 15,3-8 19-15,-4 0-1 0,1 0 0 0,-1 2 0 16,4-2 3-16,0 0 1 0,0 0 0 0,0-1 0 15,0-2 18-15,0 3 4 0,0 0 1 0,0-1 0 16,4-5-27-16,-1 0-6 0,1-3 0 0,3 0-1 16,3 0-1-16,4 0 0 0,-3-3 0 0,3 0 0 15,4 0-10-15,3-3-14 0,0 3 3 0,0-3 1 16,4-3 0-16,-4 0 0 0,4-5 0 0,-1-1 0 16,1 0-125-16,0-3-25 0,-8 4-4 0</inkml:trace>
  <inkml:trace contextRef="#ctx0" brushRef="#br0" timeOffset="2227.09">7789 5112 1862 0,'0'29'52'0,"-3"-11"13"16,3 8-52-16,0-8-13 0,3-6 0 0,-3 8 0 15,4-8 88-15,-4 0 14 0,3 2 3 0,1-2 1 16,-1 0-78-16,1 0-16 0,-4-6-4 0,0-6 0 15,3 5-72-15,-3-5-16 0,0 0-2 0,4 6-1 16,-4-6 2-16,0 0 0 0,0 0 0 0,0 0 0 16,4-6-23-16,-1 1-5 0,1-7-1 0,-4 6 0 15,0-9 9-15,0 3 1 0,-4-5 1 0</inkml:trace>
  <inkml:trace contextRef="#ctx0" brushRef="#br0" timeOffset="2390.678">7722 4853 1440 0,'0'0'30'0,"0"0"6"0,0 0-28 0,0 0-8 0,-3 6 0 16,3 0 0-16,0 0 29 0,0 5 5 0,0-11 1 0,0 6 0 16,0 0-122-16,0-6-24 0</inkml:trace>
  <inkml:trace contextRef="#ctx0" brushRef="#br0" timeOffset="3410.268">8308 5062 910 0,'-7'11'25'0,"3"-5"7"0,-3 0-32 0,4 0 0 0,-4 3 0 0,7-3 0 16,-11 0 68-16,4 0 8 0,7-6 0 0,-7 5 1 15,0 1-5-15,0-6-2 0,0 0 0 0,0 0 0 16,0 0-22-16,7 0-5 0,-7 0-1 0,-4 0 0 15,11 0 1-15,-7 0 0 0,0 6 0 0,7-6 0 16,-7 0-3-16,0 6 0 0,0 3 0 0,3-3 0 16,1 6 4-16,-1-1 0 0,4-5 0 0,-7 6 0 15,4 0-33-15,3 8-11 0,0-8 0 0,0 6 9 16,0-4-1-16,0 4 0 0,3 0 0 0,4-1 0 16,-7-2-8-16,0 8 8 0,4-5-8 0,-4 0 8 15,3 8 7-15,-3-8 1 0,4 2 0 0,-1-2 0 16,1 6 4-16,-4-7 2 0,3 4 0 0,1 2 0 15,-4-11-11-15,0 9-3 0,3-4 0 0,-3-5 0 16,0 6 1-16,4-7 0 0,-1 4 0 0,-3-3 0 16,4 0-9-16,0-6 12 0,-4 2-12 0,3-2 12 0,-3 0-12 15,0-6 12-15,0 6-12 0,0-6 12 16,0 0-4-16,0 0 0 0,0 0 0 0,0 0 0 0,0 0 0 16,0 0 0-16,0 0 0 0,0 0 0 0,-7 0 18 15,0-9 3-15,-4 3 1 0,4-2 0 0,-3 5-18 16,6-9-3-16,-6 0-1 0,3 0 0 0,-4-2-8 0,4 2 0 15,-4-6 9-15,1 6-9 0,3-11 0 16,-4 8-10-16,4-2 1 0,0-10 0 0,0 4 9 0,0-1 8 16,0-2-8-16,0 2 11 0,0-5-11 0,3 2-14 0,-3-2 3 15,4 8 1-15,-1-8 10 0,1 5 0 0,-1-2 0 16,4 2 0-16,0 4 0 0,4-4 0 0,-1-2-12 0,1 8 4 16,-4 1 8-16,10-1 0 0,-10 6 0 0,7-3-8 15,0 10 8-15,0-7-12 0,0 6 12 0,0 6-12 16,4-6-3-16,-4 6-1 0,4 0 0 0,-1 0 0 15,-3 0 16-15,4 0 0 0,-4 0 0 0,0 6 0 16,0-6 0-16,0 0 0 0,0 6 0 0,0-6 0 16,0 0 0-16,0 6 0 0,-3-6 0 0,3 6 0 15,-7-6 0-15,3 5 0 0,1 1 0 0,3 0 0 16,-3 3 0-16,-1 3 0 0,4 0 0 0,-3 5 0 16,-1-5 0-16,1-3 0 0,-1 3 0 0,-3 5 0 15,4-5 0-15,-4 3 0 0,3 8 0 0,1-11 0 16,-4 0 0-16,0 2 0 0,-4-5 0 0,4 6 0 15,-3-9 28-15,-1 0 3 0,1 5 0 0,-4-11 0 16,0 6-9-16,-4-6-2 0,4 0 0 0,-4 0 0 16,-3 0-8-16,0-6-1 0,-3 1-1 0,-1-1 0 15,0 0 5-15,-3 0 1 0,3 6 0 0,1-6 0 16,-1 0-32-16,4 3-7 0,0 0-1 0,0 0 0 16,3 3-25-16,1-3-6 0,3 0-1 0,7 3 0 15,0 0-96-15,0 0-19 0,0 0-4 0,0 0-1 16,10-5-33-16,1-1-7 0</inkml:trace>
  <inkml:trace contextRef="#ctx0" brushRef="#br0" timeOffset="4403.98">8520 4535 570 0,'0'-17'12'0,"0"5"2"0,0 6-14 0,-4-6 0 0,1 7 0 0,3-7 0 16,-4 3 0-16,0-3-8 0,4 0 8 0,-3 7-13 0,-1-7 13 0,4 0 0 15,-3 6 0-15,-1 3 0 16,1-3 48-16,3 6 5 0,0 0 2 0,-4-6 0 0,4 6 41 0,-7 0 9 0,7 0 2 0,0 0 0 15,-7 0-15-15,0 6-2 0,4 0-1 0,-4 0 0 16,3 0-29-16,1 9-5 0,3-4-2 0,-4-5 0 16,0 12-28-16,4-3-5 0,-3 2-2 0,3 7 0 15,0-7 3-15,-4 10 1 0,4-4 0 0,-3 4 0 16,3 2-6-16,0 4-2 16,0-10 0-16,0 9 0 0,0 4-1 0,0-10 0 0,0 10 0 15,0-4 0-15,0 3 15 16,0-8 4-16,0 8 0 0,0-3 0 0,0-8 8 0,0 8 3 0,-4-8 0 15,4 2 0-15,0-2-14 0,4-1-2 0,-4-2-1 0,3 2 0 16,-3-5-18-16,4-6-8 0,3 8 8 0,-3-8-8 16,-1 0 0-16,4-1 0 0,0-5-9 0,0 3 9 15,-3-3-26-15,3 0 2 0,-4 0 0 0,4 0 0 16,0-6-38-16,0 11-7 0,1-11-2 0,-1 6 0 16,-4-6-45-16,4 0-10 0,0 6-2 0,-3-6 0 15,-4 0-77-15,3 0-16 0,-3 0-3 0</inkml:trace>
  <inkml:trace contextRef="#ctx0" brushRef="#br0" timeOffset="5005.253">8657 5062 2024 0,'-7'11'42'0,"4"1"10"0,-1-3-41 0,1 3-11 0,3-6 0 0,0 0 0 15,0-6 42-15,0 11 6 0,0-11 2 0,0 0 0 16,0 0-21-16,0 0-4 0,7 0-1 0,0 0 0 15,0 0-24-15,3 0 0 0,1-6-9 0,-1 1 9 16,1 5-10-16,3-6 10 0,-3 6-8 0,-1-6 8 16,1 0-16-16,3 3 1 0,-3-3 1 0,3 3 0 15,0 0-1-15,-4 3 0 0,1-6 0 0,3 0 0 16,-3 6 15-16,-1-5-11 0,-3 5 11 0,0-6-10 16,-7 6 10-16,7 0 0 0,-7 0 0 0,0 0 0 15,0 0 0-15,0 0 11 0,0 0-3 0,0 0 0 16,0-6-8-16,-3 0 8 0,-1 0-8 0,1 0 8 15,-4 0-8-15,-4 0 0 0,1 3 0 0,-1-2-11 16,4-1-20-16,-4 0-4 0,1 0-1 0,-1 0 0 16,4 0 0-16,0-6 0 0,0 10 0 0,0-4 0 15,0 3 0-15,0 0 0 0,7 3 0 0,0 0 0 16,-4 0 7-16,1 0 1 0,3 0 0 0,-7 0 0 16,0 6 19-16,3 0 9 0,-3-4-8 0,4 10 8 15,-1 0 14-15,1-6 8 0,3 6 2 0,0 2 0 16,0 4-7-16,3-6-1 0,4 5 0 0,-3 1 0 0,3 3 9 15,-4-4 2-15,1-2 0 0,-1 3 0 0,4-1-15 0,0 1-2 16,0 2-1-16,1-2 0 0,2 0-1 0,1-1 0 16,-1-2 0-16,-3 3 0 0,4-7-8 0,3 1 12 15,-3-6-12-15,-1 0 12 0,4-3-12 0,0 0 0 0,-3 0 0 16,3-3 8-16,4 0-19 16,-1-3-4-16,1 0-1 0</inkml:trace>
  <inkml:trace contextRef="#ctx0" brushRef="#br0" timeOffset="5845.436">9998 5012 1370 0,'0'6'39'0,"0"2"8"0,-4 4-38 0,4-12-9 0,0 6 0 0,0-6 0 16,0 0 71-16,0 0 12 0,0 0 2 0,0 0 1 15,0 0-1-15,0 0 0 0,0 0 0 0,0 0 0 16,0 0-36-16,0 0-7 0,0 0-2 0,0 0 0 16,7 6-32-16,0-6-8 0,4 0 0 0,-1 0 0 15,1 0 0-15,3 0 0 0,0 0-11 0,4 0 11 16,-4-6 0-16,4 6 0 0,-4 0 0 0,0 0 0 15,0-6-14-15,0 6 2 0,0-3 1 0,-3 3 0 16,-4-3 3-16,0 3 0 0,-4 0 0 0,-3 0 0 16,0 0 8-16,0 0 0 0,0 0 0 0,0 0 0 15,0 0 0-15,0 0 9 0,0 0-1 0,-3-6-8 16,-8 3 9-16,4-2-9 0,-3 5 0 0,-4-6 9 16,3 6-9-16,-3-6 12 0,3 6-12 0,-3 0 12 15,0-6-12-15,-4 6 0 0,4 0 0 0,-3 0 0 16,3 0 0-16,-4 0 0 0,0 0 0 0,1 6 0 0,-1-6 0 15,4 6 0-15,3 0 0 0,1-6 0 0,-1 5 0 16,4 4 0-16,0 3 0 0,4-6 0 0,-1 0 0 0,4 0-9 16,-4 0 9-16,4-1-13 0,0 7 13 0,4-6 0 15,-4 3-10-15,4-3 10 0,-1 6 0 0,1-7 0 16,3 1 0-16,-4 6 0 0,1-6 0 0,3 0 0 16,-4 0 0-16,4 3 0 0,-3-4 0 15,3 7 0-15,-4-6 0 0,5 0 0 0,-1 0 0 0,3 0 0 0,-3 0 0 16,4 2 0-16,-1-2 12 0,4 0-4 0,1 0 0 15,-1 0 0-15,3-6-8 0,4 6-11 0,4 0 3 16,0 0 0-16,0-1 8 0,3-2 0 0,0 0 0 0,0 3 0 31,0-6-133-31,1 0-25 0,-1 0-5 0</inkml:trace>
  <inkml:trace contextRef="#ctx0" brushRef="#br0" timeOffset="6401.049">10647 5035 1755 0,'-21'15'36'0,"14"-9"9"0,0 0-36 0,-1 0-9 0,8-6 0 0,-7 0 0 0,0 5 66 16,4 1 11-16,-4 0 3 0,0-3 0 16,0 0-46-16,0 0-9 0,0 0-1 0,0 0-1 15,-1-3 5-15,1 6 0 0,0-6 1 0,-3 6 0 0,3-6-21 16,0 6-8-16,-4-6 0 0,4 11 9 0,0-11-9 0,0 6 0 0,3 0 0 0,1 0 0 16,-1 0-10-16,4 0 10 0,4 3 0 0,-4 2-9 15,3 1 9-15,-3-6-10 0,4 6 10 0,-1-6-10 16,1 8 10-16,0-8 0 0,-1 0 0 0,1 0 0 15,3 0 0-15,-4 0 0 0,1 5 0 0,3-8 0 16,-4 0 0-16,-3-3 9 0,4 3-9 0,3 0 0 16,0 0 12-16,0-3-12 0,0 6 12 15,4-6-12-15,-4 0 12 0,0 0-4 16,0 6 0-16,0-6-8 0,0 0 9 0,3 0-9 0,-3 0 0 0,4 0 9 16,0 0-9-16,-1 6 0 0,1-6 0 0,-1 0 0 15,1 6 0-15,0-6 0 0,-4 11 0 0,3-11 0 16,1 6 0-16,-4 0 0 0,3-3 0 0,1 3 0 15,-4 0 0-15,0 0 0 0,-3 5 0 0,3-5 8 16,-4 0-8-16,1 0 12 0,-4 6-12 0,0-9 12 16,0 9-12-16,-4-1 0 0,1-5 0 0,-4 0 8 15,-4 0-8-15,1 6 0 0,-1-6-10 0,-3-3 10 16,-4 0-20-16,-3-1 1 0,0-4 1 0,0 2 0 16,3-3-5-16,-3 0-1 0,3-3 0 0,4 0 0 15,0 0-44-15,3 0-8 0,1 0-3 0</inkml:trace>
  <inkml:trace contextRef="#ctx0" brushRef="#br0" timeOffset="7054.919">11014 4359 1482 0,'-4'12'31'0,"4"0"6"0,-3-7-29 16,3 7-8-16,-4-6 0 0,4 9 0 16,0-3 63-16,0-1 11 0,0 1 2 0,4 3 1 15,-1 2-37-15,-3-5-7 0,4 12-1 0,-1-13-1 0,1 10 9 0,3 3 1 16,-4-7 1-16,1 4 0 0,-1 2 4 0,1-2 1 0,-1 2 0 16,-3 1 0-16,4-6-6 0,0 8-1 0,-1-8 0 0,1 8 0 15,3-2-25-15,-4 2-6 0,4-2-1 0,-3 5 0 16,-1-8 8-16,1 2 0 15,3 1 1-15,-4 2 0 0,1-8 18 0,-1 5 3 0,1-2 1 16,-1 2 0-16,1-2-28 0,-4 2-11 0,0 1 8 16,4-3-8-16,-4-4 14 0,0-5-2 15,0 3-1-15,0-4 0 0,0 7-11 0,0-12 0 16,0 6 0-16,0 2 0 0,0-2 0 0,0 0 0 0,0 0 0 0,0-1 0 16,0-5 0-16,0 0-14 0,0 0 3 0,0-6 1 15,0 0-16-15,0 0-3 16,0 0-1-16,0 6 0 15,0-6-42-15,0 0-8 0,0 0-1 0,0 0-1 0,0 0-131 0,7 3-27 0,-4 0-4 16</inkml:trace>
  <inkml:trace contextRef="#ctx0" brushRef="#br0" timeOffset="7431.82">10791 4962 1447 0,'0'0'30'0,"0"0"7"0,0 0-29 0,0 0-8 0,0 0 0 16,0 0 0-16,8 3 60 0,-1 0 10 0,3 0 2 0,4 0 1 16,4-3-25-16,0 0-4 0,3 0-2 0,3 0 0 15,-2 0-26-15,6 0-4 0,4 0-2 0,-4 0 0 16,0 0-10-16,4 0 0 0,-4 0 0 0,0 2 8 16,0 4-8-16,-3 0-17 0,0 0 4 0,0 0 1 15,-4 0-46-15,-4 0-9 0,1 0-1 0,-4 2-1 16,-3 10-13-16,3-12-2 0,-4 6-1 15,1-1 0-15,-1 4-6 0,-2-3-1 16,2 0 0-16</inkml:trace>
  <inkml:trace contextRef="#ctx0" brushRef="#br0" timeOffset="8139.898">12584 4377 1406 0,'-11'-6'29'0,"4"0"7"0,0 6-36 0,0 0 0 0,-4-6 0 0,8 6 0 15,-4 0 68-15,3 0 6 0,1 6 2 0,-1-6 0 0,1 0-44 0,-1 12-9 16,4-12-2-16,-3 6 0 15,3 5-1-15,0-5 0 0,0 3 0 0,0 9 0 16,0-7 10-16,3 1 2 0,-3 6 0 0,4 2 0 0,-1-2 16 16,1 3 3-16,-1 2 1 0,1 1 0 15,3-1-26-15,-4 10-5 0,4-13-1 0,-3 10 0 0,3 2 13 16,0-3 3-16,-4 7 0 0,5-10 0 0,-1 3-21 16,-4 4-4-16,4 2-1 0,0-9 0 15,0 4 2-15,0-4 0 0,-3 4 0 0,3-7 0 16,-4 4-2-16,4-4 0 0,-3 4 0 0,0-4 0 0,3-5-10 15,-4 8 0-15,1-8 9 0,-1-6-9 0,1 8 0 0,-1-8 0 0,1 6 0 16,-4-1 0-16,0-2 0 0,3-9 0 0,-3 6 0 0,0-1 0 16,-3-5 0-16,3-6 0 0,0 6 0 0,-4-3-8 31,4-3-19-31,0 0-3 0,0 6-1 0,0-6 0 0,0 0-26 16,0 0-6-16,0 0-1 0,0 6 0 0,0-6-102 15,7 6-21-15,-3 0-4 0</inkml:trace>
  <inkml:trace contextRef="#ctx0" brushRef="#br0" timeOffset="8529.181">12284 4753 1409 0,'0'0'29'0,"-4"6"7"0,4-6-28 16,0 0-8-16,0 0 0 0,0 0 0 15,0 0 52-15,0 0 10 0,0 0 2 0,0 0 0 0,0 0-29 0,0 0-6 0,0 6-1 0,4 0 0 16,-1 0-19-16,4-4-9 0,0 4 8 0,0-3-8 15,0 0 8-15,4 3-8 0,3-6 8 0,0 6-8 16,4-6 12-16,0 6-4 0,-1-6 0 0,4 6 0 16,1 0-8-16,-1 0 0 0,0-1 0 0,0 1 0 15,0 9 0-15,4-3-17 0,0-6 4 16,3 5 1-16,-4 1 12 0,-2-6 0 16,2 3 0-16,1 3 0 0,0-7-9 0,-1 1 1 0,-2 6 0 0,-1-6 0 31,0 0-93-31,0 0-19 0,4-6-3 0</inkml:trace>
  <inkml:trace contextRef="#ctx0" brushRef="#br0" timeOffset="9069.122">13003 5079 1691 0,'-3'9'71'16,"-1"0"-57"-16,4 0 45 0,0-3 9 15,0 0 1-15,-3 5 1 16,3-5-18-16,0-6-3 0,0 6-1 0,0-6 0 0,0 9-28 16,-4-3-7-16,4-6-1 0,-3 6 0 0,3 0-12 0,0 5 9 0,-4 1-9 15,4-6 8-15,0 0-8 16,0 3 0-16,0-1 0 0,0 1-11 0,0-3 11 0,4 6 0 0,-4-6 0 0,3 0 0 31,-3 8 0-31,4-5-8 0,-4 0 8 0,0-3-8 0,0 0 8 0,3 0 0 0,-3 5 0 16,0-11 0-16,0 0 0 0,0 0 0 0,0 0 8 0,0 0-8 15,0 0 20-15,0 0 0 0,0 0 0 0,0 0 0 16,0 0 9-16,0 0 2 0,0 0 0 0,-7-5 0 16,0-1-10-16,-3 0-1 0,3-6-1 0,-4 6 0 15,4-3-7-15,-4-2 0 0,1-1-1 0,3 0 0 16,-4 6-11-16,4-9 0 0,0 4 0 0,0-1 8 15,0 0-8-15,3-5 0 0,1 2 0 0,-1 3 0 16,1-6-13-16,-1 1 5 0,4-1 8 0,0 3-13 16,0-2 13-16,0-1-12 0,0 3 12 0,0-2-12 15,0 5 12-15,0-6 0 0,0 10-10 0,4-4 10 16,-4 6-9-16,3 0 9 0,4-6-12 0,-3 12 12 16,-1-6-20-16,4 6 4 0,1-5 0 0,-5 5 0 0,4 0-4 15,0 0 0-15,4 0 0 0,-1 0 0 16,1 0 7-16,3 0 1 0,0 5 0 0,0-5 0 15,4 0-18-15,0 6-3 0,-1-6-1 0,4 0 0 16,-3 6-135-16,3 0-27 0,0-6-6 0</inkml:trace>
  <inkml:trace contextRef="#ctx0" brushRef="#br0" timeOffset="9760.834">13310 5135 1758 0,'0'0'36'0,"-10"6"10"0,10-6-37 0,-7 0-9 0,7 0 0 0,0 0 0 15,0 0 60-15,0 0 9 0,0 0 3 0,0 0 0 16,0 0-22-16,0 0-4 0,0 0-1 0,0 0 0 16,0 0-33-16,0 0-12 0,0 0 9 0,0 0-9 15,0 0 0-15,7 6 0 0,-4-6 0 0,4 0 0 16,0 0 0-16,0 0 0 0,4 0 0 0,-4 0 0 16,0 0 0-16,4 0 0 0,-1-6 0 0,1 6 0 15,-4 0 0-15,3 0 0 0,-2 0 0 0,-1 0 0 16,0 0 0-16,0 0 0 0,0 0 0 0,-4 0 0 15,-3 0 0-15,0 0 0 0,4 0 0 0,-4 0 0 16,0 0 0-16,3-6 0 0,1 6 0 0,-4 0 8 16,0-6-8-16,-4-5 8 0,1 5-8 0,-1 0 8 15,4-6-8-15,-3 6 0 0,-1-3 0 0,1 3 0 16,-1-5 0-16,4 11-16 0,0 0 4 0,0 0 1 0,-3-6-6 16,3 6-2-16,0 0 0 0,0 0 0 15,0 0-8-15,0 0-1 0,0 0-1 0,0 0 0 16,0 0 1-16,-7 0 1 0,0 0 0 0,-1 0 0 15,1 0 18-15,-3 6 9 0,3-6-10 0,0 6 10 0,-4-6 0 0,4 5 0 16,0 1 0-16,-4 0 0 0,4 0 0 0,-3 0 0 16,-1 3 0-16,4-3 0 0,-3 0 11 0,3-6-2 0,0 11 0 15,-1-5 0-15,8-6 2 0,-3 6 0 0,-1 0 0 16,4 0 0-16,4 3-11 0,-4 2 0 0,3 1 0 0,5-6 0 16,-5 6 0-16,4-6 0 0,0 5-12 0,0-2 12 15,4 3 0-15,-1 0 0 0,1-6 0 0,0 5 0 16,-1 1 0-16,1-3 0 0,-1 3 0 15,1 0 0-15,-1-1 0 0,-3-2 0 0,4 0 0 16,0 0 0-16,-4 2 0 0,0 1 0 0,3-6 0 16,-3 6 0-16,0-6 0 0,4 6 0 0,-4-4 0 0,4 4 8 15,-1-6-8-15,-3 6 0 0,0-6 0 0,4 0 8 16,0-4-8-16,3 1 0 0,-4 0-12 0,4-3 12 16,0 0-124-16,1 0-16 15,2-6-4-15</inkml:trace>
  <inkml:trace contextRef="#ctx0" brushRef="#br0" timeOffset="10210.046">13176 4656 1212 0,'-7'18'25'0,"7"-18"6"0,0 6-31 0,0-1 0 0,0 1 0 0,0 0 0 15,4 6 99-15,-4-9 13 0,3 0 4 0,1 3 0 16,3 0-43-16,-4 2-8 0,4-2-1 0,-3 0-1 16,7 0-18-16,-4 6-3 0,7-6-1 0,-4 2 0 15,1 1-13-15,3 6-4 0,-3-9 0 0,6 6 0 16,-3-1-24-16,0-5 0 0,4 9 0 0,-4-3 0 15,4-1 0-15,-4-5 0 0,0 12 0 0,4-9 0 16,-4 3-56-16,3-1-16 0,1 7-3 0,-4-6-1 16,0 0-128-16,0 2-25 0,1-2-6 0</inkml:trace>
  <inkml:trace contextRef="#ctx0" brushRef="#br0" timeOffset="10812.223">14101 5088 1948 0,'-22'18'40'0,"12"-12"11"0,3 0-41 0,-4-1-10 0,1 1 0 0,-5-6 0 16,5 6 26-16,-8-12 3 0,4 6 1 0,-4-6 0 15,1 1-11-15,-1-1-3 0,1 0 0 0,-1-6 0 16,4 9-16-16,0-3 0 0,3 0-8 0,-3 0 8 16,3 6-24-16,4-5 0 0,-3 5 1 0,3 0 0 15,0 0 2-15,0 0 0 0,7 0 0 0,-4 5 0 16,1-5 9-16,-1 12 3 0,1-3 0 0,-1 3 0 15,0 0 9-15,1-1-10 0,3 1 10 0,-4-3-10 16,4 0 10-16,-3 5 9 0,3-2-1 0,-4 0-8 16,4-6 17-16,0 3-3 0,0 2-1 0,0 1 0 15,4-6-3-15,-4-6-1 0,0 0 0 0,0 6 0 16,0-6-1-16,0 0 0 0,0 0 0 0,0 0 0 16,0 0 0-16,3 6 0 0,-3-6 0 0,7 0 0 15,1 6-8-15,-1-6 0 0,0-6 0 0,3 6 0 0,-3 0 0 16,4 0 0-16,3 0-9 0,-3 0 9 0,3 0 0 0,-4 0 0 15,4 0 0-15,-3 0 0 0,-1 0 0 16,5 0 0-16,-5 0 0 0,1 6 0 0,-1-6 0 0,-3 0 0 16,4 6-8-16,-4-1 8 0,0 1 0 0,0 0 0 15,0 3-8-15,-3 3 8 0,-1 0-8 16,1-1 8-16,-4 1-12 0,0 0 12 0,0 2 0 16,-4 4 0-16,1-6 0 0,-4-3 0 0,0 2 0 15,-4 1 0-15,4 0 0 0,-7-6 0 0,0 0 11 0,-4 3 2 0,0-6 1 16,-3-1 0-16,4 1 5 0,-4-3 1 0,-1 0 0 15,5-3 0 1,-1 1-58-16,0-4-11 0,1 0-3 0</inkml:trace>
  <inkml:trace contextRef="#ctx0" brushRef="#br0" timeOffset="11834.921">15335 5123 1607 0,'-10'-5'68'0,"-4"-1"-55"15,-1 0 35-15,1 0 6 0,0 0 2 0,0 3 0 16,-4-3-34-16,1 0-6 0,-1 0-2 0,-3 6 0 16,0-5-14-16,0 5 8 0,-4 0-8 0,0 0 0 15,4 0 0-15,0 0 0 0,3 0 0 0,4 5 0 16,0-5 0-16,0 12 0 0,3-6 9 0,4 3-9 15,0 3-20-15,0 5-8 0,4-5-3 0,-1 0 0 16,4 3 31-16,0 2 0 0,0-5 0 0,0 0 0 16,4 2 0-16,-1-2 0 0,1 0 0 0,-1 0 0 15,1 2 0-15,3-5 0 0,0 0 0 0,0-3 0 16,0 0 12-16,4 0 6 0,-1-6 1 0,1 0 0 16,3 6-4-16,-3-6-1 0,3 0 0 0,-4 0 0 15,4-6-3-15,0 6-1 0,4-6 0 0,-4 0 0 0,4-6-10 16,-1 3 0-16,1 3 0 0,0-5 8 0,-1-1-8 15,1 0 0-15,3-11 0 0,-3 8 8 0,-1-3-8 16,1-5 0-16,0 2-10 0,-1-8 10 0,-3 8-15 16,4-14 3-16,-4 3 1 0,-3 2 0 0,-1-8 11 0,1 3 0 15,-4-4 0-15,0 1 0 0,-3-3 0 0,-1 3 0 16,1-3 0-16,-4 3 0 0,0-7 0 16,-4 4 8-16,1 3-8 0,-1 6 11 15,1-4-11-15,-8-2 0 0,4 15 0 0,-4-4 0 16,1 4-20-16,-1-4-10 0,4 10-2 0,-3-1 0 0,-1 6 17 0,4 6 3 0,3-2 1 15,1 2 0-15,3 6 37 0,0 0 7 0,0 0 2 0,0 0 0 16,0 0-35-16,3 6-19 0,1 2 3 0,-1 4 0 16,4 0 25-16,1 8 6 0,-5 4 1 0,1 5 0 15,3-8-16-15,-7 8 0 0,3-5 0 0,1 2 0 16,-1 7 15-16,1-4-3 0,-4 6-1 0,0 4 0 16,3-10-11-16,-3 3 0 0,0-2 0 0,-3 2 0 15,3-3 0-15,-4 4 10 0,4-10-10 16,-3 4 10-16,3 2-2 0,0-11 0 0,3 2 0 0,-3 4 0 15,4-6 26-15,-4 2 5 0,3-2 1 0,1-7 0 16,-4 10-40-16,3-9 0 0,1 0 0 0,-1-7 0 16,1 10 12-16,-1-6-1 0,1 0-1 0,-1-3 0 15,1 5-10-15,0-5 0 0,3 6 0 0,-4-6 0 16,1 3 0-16,3 3 0 0,-7-1 0 0,3-5 0 16,4 6 0-16,-3-6 8 0,-1 0-8 0,1 5 0 15,-1-2 0-15,4 3 0 0,-3-6 0 0,3 6 0 16,-3-1 0-16,3-2 0 0,-4 3 0 0,1-6 0 15,-1 0 0-15,1 0-14 0,-1 5 2 0,1-11 0 16,-4 0-39-16,0 0-7 0,0 0-2 0,7 6 0 16,0-12-160-16,0 6-32 0</inkml:trace>
  <inkml:trace contextRef="#ctx0" brushRef="#br0" timeOffset="12391.766">15801 5106 1333 0,'-7'12'28'0,"3"-1"6"0,4-5-34 0,0 6 0 0,0-6 0 0,-3 0 0 16,3 3 41-16,0 2 2 0,-4-5 0 0,4-6 0 16,0 6 8-16,0-6 1 0,0 0 1 0,0 0 0 15,0 6-17-15,0-6-3 0,0 0-1 0,0 12 0 16,0-6-32-16,0 2 0 0,0 4 0 0,4-6 0 16,-4 0 0-16,3 6 0 0,-3-6 0 0,4-1 0 15,-1 1 0-15,-3-6 0 0,4 6 0 0,-4-6 0 16,0 0 23-16,0 0-3 0,0 0 0 0,0 0 0 15,0 0 20-15,0 0 3 0,0 0 1 0,0 0 0 16,0 0 11-16,0 0 2 0,0 0 1 0,0 0 0 0,-7-3-21 0,0-6-4 0,0-2-1 0,0 5 0 16,-4 0-10-16,1-6-2 15,-1 0-1-15,4-2 0 0,-4 2-19 0,1 0 8 0,3-5-8 16,-4 2 0 0,4 3 0-16,0 0 0 0,-4-5 0 0,4-1 0 15,0 3 0-15,0-2 0 0,0 5 0 0,4-6 0 0,-4 4 0 0,3 2 0 0,-3-6 0 16,3 4 0-16,-3 2-9 0,4 0 9 15,3 6-8-15,-4-12 8 0,4 13 0 0,0-7 0 0,0 6 0 0,4 3 0 16,-1-3-13-16,4-6 2 0,1 6 1 16,-1 6 0-16,7-5-1 0,-4 5 0 0,8-6 0 15,-4 6 0-15,4 0-25 16,-4 0-6-16,7 6-1 0,-3-6 0 0,-1 0-4 0,1 5-1 16,0-5 0-16,-1 6 0 0,4-6-169 0,4 12-35 15,0-6-6-15</inkml:trace>
  <inkml:trace contextRef="#ctx0" brushRef="#br0" timeOffset="12990.292">16224 5050 1695 0,'0'0'37'0,"0"0"8"0,0 0 2 0,0 0 1 16,0 0-39-16,-7 6-9 0,4 0 0 0,-4 0 0 0,0-1 44 0,-1-5 6 0,1 6 2 0,-3 0 0 16,-1-6-17-16,4 0-3 0,-3 0-1 0,-1 0 0 15,-3 3-12-15,0 0-3 0,0 0 0 0,0 0 0 16,0 0-16-16,-1 3 0 0,1 0 8 0,0 0-8 15,0-1 0-15,3 1 0 0,4 6 0 0,-3-6 0 16,6 6-11-16,1-3 11 0,-1 8-12 16,4-5 12-16,0 3-25 0,4 8 1 0,-4-11 1 0,7 11 0 15,-4-11 23-15,4 3 0 0,0-3 0 0,1 5 0 16,-1-8 0-16,0 0 0 0,3 0 0 16,-3 2 12-16,0-5 8 0,4-6 1 0,-4 6 1 0,4-6 0 15,-1 6-7-15,1-6-2 0,-1 0 0 0,1 0 0 16,-1 0-13-16,1-6 8 0,0 6-8 0,3-6 0 15,-4 0 0-15,1-8 0 0,3 5 0 0,0 0 0 16,-3-3 0-16,3-5 0 0,0-1 0 0,0 3 0 16,-3-2 0-16,3-1 0 0,0-2 0 0,0 8 0 15,-3-6 0-15,3 1-10 0,-4 2 10 0,-3 3-12 16,4 0 12-16,-8-5 0 0,4 2 0 0,-3 3 0 16,-4 0 0-16,0 7-8 0,0-7 8 0,-4 6-8 15,1 0 0-15,-4 0 0 0,-4 3 0 0,1 0 0 16,-1-3-12-16,1 3-1 0,-5 3-1 0,1 0 0 15,0 0-3-15,-3 3-1 0,-1 3 0 0,0-3 0 16,1 6 2-16,3-3 0 0,-4 0 0 0,4 0 0 16,3 5 11-16,1 1 2 0,-1-9 1 0,0 3 0 0,4 6 0 15,0-6 0-15,4 5 0 0,-1 1 0 16,1-6-50-16,-1 3-11 0,4-3-1 0</inkml:trace>
  <inkml:trace contextRef="#ctx0" brushRef="#br0" timeOffset="13603.947">16549 4247 908 0,'-4'6'19'0,"-3"6"4"0,4-6-23 16,-1 6 0-16,1-4 0 0,-4 4 0 16,3 0 110-16,1-6 18 0,-5 12 3 0,5-10 1 15,-4 4-32-15,3 6-7 0,-3-1-1 0,4-5 0 0,-1 9-28 0,1-4-7 16,-1-5-1-16,1 9 0 0,-1-4-9 16,1 7-3-16,3-9 0 0,-4 8 0 0,4-5-25 0,0-1-6 0,0 10-1 0,0-10 0 15,0 7-12-15,4 2 0 0,-4-2 0 16,3 2 0-16,-3 4 0 0,4-4 0 15,-1 4 0-15,1-1 0 0,3 3 0 0,-4-5 0 0,1 2-10 16,-1 1 10-16,4 2 0 0,-3 0 0 16,-1-2 0-16,5 2 0 0,-5 3 0 0,1-11 0 15,3 8 0-15,-4-8 0 0,1 2 0 16,-1-2 0-16,1 2 0 0,-4-2 11 0,3-7 5 0,1 1 2 0,-4-3 0 0,3-4 0 16,-3 1 11-16,4 0 3 0,-4-9 0 0,0-3 0 31,0 6-55-31,0-6-10 0,0 11-3 0,0-11 0 0,0 6-27 0,0-6-5 15,0 0-2-15,0 0 0 0,0 6-11 0,0-6-3 16,3 6 0-16,-3-6 0 0,0 0-9 0,0 0-3 0,0 0 0 16,0 0 0-16,0 0 68 0,0 0 12 0,0 0 4 0,0 0 0 15,4 0 12-15,-1-6 0 0,1 0 0 0</inkml:trace>
  <inkml:trace contextRef="#ctx0" brushRef="#br0" timeOffset="14239.614">16700 5179 1728 0,'4'6'49'0,"0"0"11"0,3 0-48 16,0 0-12-16,0 0 0 0,3-3 0 0,-3 0 34 0,4 5 5 0,-4-2 1 0,4-6 0 16,-1 0-26-16,-3 0-5 0,4 0-1 0,-4 0 0 15,0-6 2-15,4 6 0 0,-4-8 0 0,3 8 0 16,-3-3-10-16,0 3 0 0,4-3 0 0,-8 3 8 16,4-6-8-16,-3 0 8 0,-1 0-8 0,1 6 8 15,0-6 23-15,-4 0 4 0,3 0 1 0,-3 1 0 16,4-1-36-16,-4 0 0 0,0 0 0 0,0 3 0 15,0-3 16-15,0 0-3 0,0 0-1 0,-4 0 0 16,4 1-12-16,0 5 0 0,-3-6 0 0,3 0 0 16,0 6 0-16,-4-6-10 0,0 0 2 0,4 3 0 15,-3-3-10-15,-1 0-2 0,4 0 0 0,-3 1 0 16,-1-1-22-16,-3 0-5 0,0 0-1 16,4 6 0-16,-4-6 13 0,0 0 3 15,-4 3 0-15,4 0 0 0,-4 3 14 0,4-6 3 0,-3 6 1 0,-4 6 0 16,3-3 2-16,-3 6 1 0,3-9 0 0,-3 6 0 15,0 6 24-15,0-1 5 0,0 1 1 0,3-3 0 16,-3 9 15-16,4-7 3 0,3 1 1 0,-4 3 0 16,4-3-10-16,3 5-1 0,-3 1-1 0,4-6 0 15,-1 2-9-15,4-2-1 0,0 0-1 0,0 0 0 16,4 2-6-16,-1-2-1 0,-3 0 0 0,4-6 0 0,3 6-8 16,-4-7 12-16,5 1-12 0,-5 0 12 0,4-3 0 0,0 3 1 15,0 0 0-15,0 0 0 0,0 5-4 0,4-5-1 16,-4 0 0-16,0-6 0 0,4 6 3 0,-4 0 0 15,3 0 0-15,-3-6 0 0,4 3-3 0,-1 0-8 0,-2 0 12 16,2 3-4-16,-3-3-8 0,4-1 0 16,-4-2 0-16,3 0 8 0,1 0-8 15,3 0-14-15,-3 0 3 0,3-2 1 16,3-1-94-16,-2-3-18 0,-1 0-4 0</inkml:trace>
  <inkml:trace contextRef="#ctx0" brushRef="#br0" timeOffset="14529.459">17374 5332 2448 0,'0'0'69'0,"0"0"16"0,0 6-68 16,0-6-17-16,0 0 0 0,0 0 0 0,-3 9 0 0,3-9-11 0,-7 12 2 16,7-12 0-1,-7 11-63-15,7-11-13 0,-7 0-3 0</inkml:trace>
  <inkml:trace contextRef="#ctx0" brushRef="#br0" timeOffset="15512.464">16041 4882 805 0,'0'0'34'0,"0"0"-34"16,0 0 80-16,-7 6 8 0,7-6 3 0,-7 6 0 16,7-6-17-16,-7 0-3 0,7 0-1 0,-7 0 0 15,3 0-20-15,4 0-4 0,-7-6-1 0,7 6 0 16,0 0-9-16,0 0-1 0,0 0-1 0,0 0 0 15,0 0-18-15,0 0-4 0,0 0-1 0,0 0 0 16,0 0-11-16,0 0 0 0,0 0 0 0,0 0 8 16,0 0 4-16,0 0 0 0,4 0 0 0,3 6 0 15,0-6 9-15,-4 0 3 0,4 0 0 0,-7 0 0 16,4-6 0-16,-4 6 0 0,7-6 0 0,-4 6 0 16,1-6 1-16,-1 1 1 0,1-1 0 0,-4 0 0 0,3-6 2 15,-3 3 1-15,0-2 0 0,0-1 0 0,0 0-9 16,0-3-3-16,0 6 0 0,0 1 0 0,0-4-9 15,0 6-8-15,0-6 12 0,0 6-12 0,0 0 0 0,0 1 0 16,0 5 0-16,0 0 0 0,0 0 0 0,0 0 0 0,4-6 0 16,-4 6 0-16,4-3 0 0,3-3 0 0,-4 6-10 15,1-6 10-15,-4 6-13 0,7-6 1 0,-7 6 1 16,3 0 0-16,-3 0 3 0,7 0 0 16,-7 0 0-16,0 0 0 0,7 0 8 0,-7 0 0 0,4 6 0 0,-4-6 0 15,7 6-8-15,-4 0 8 16,1 0-8-16,-1 0 8 0,1 2 0 0,0 10 0 0,-1-12 0 0,-3 12-8 15,4-10 8-15,-1 10 0 0,1-6-9 0,-1 0 9 16,4 5 0-16,-3-2 0 0,3 2 0 0,3 1 0 16,-3-6 0-16,0 3 0 0,4-4-10 0,-4 1 10 15,4 0-9-15,-4-6 9 0,3 0-8 0,1 2 8 16,-4 4-12-16,0-12 4 0,0 6 0 0,0-6 0 16,0 0-39-16,-3 0-7 0,3 0-2 0</inkml:trace>
  <inkml:trace contextRef="#ctx0" brushRef="#br0" timeOffset="48687.132">5588 6396 1074 0,'0'0'22'0,"0"0"6"0,0 0-28 0,0 0 0 0,0 0 0 0,0 0 0 16,0 0 53-16,0 0 5 0,0 0 1 0,-4 6 0 15,4-6-18-15,0 0-3 0,0 0-1 0,-3 12 0 16,3-12 3-16,0 0 1 0,0 0 0 0,-4 6 0 16,1 0-21-16,3-6-5 15,0 6-1-15,-4 5 0 0,4-5-14 0,-3 0 9 0,3 0-9 0,0 3 8 16,0 3-24-16,0-1-4 0,0 1-2 0,0 3 0 15,0 8 37-15,3-5 7 0,-3 0 2 0,4 14 0 16,-4-9-16-16,7 4-8 0,-4 8 10 0,1-11-10 16,0 8 17-16,-1 0-2 0,1-2-1 0,-1 2 0 15,1-2 6-15,-4-4 0 0,3 3 1 0,-3-5 0 16,4 8 30-16,-4-8 5 0,0 2 2 0,-4 4 0 16,4-10-12-16,-3 10-2 0,-1-13-1 0,1 4 0 15,3-4-7-15,-4 1-2 0,1-6 0 0,-1 0 0 16,0-4-21-16,4-2-4 0,0-6-1 0,0 0 0 15,-7 6-18-15,7-6-4 0,0 0-1 0,0 0 0 16,0 0 35-16,-7 0 6 0,7 0 2 0,-3 0 0 16,-4 0-28-16,3-6 0 0,1 0 0 0,-1-2-11 15,1-1-15-15,-1-6-3 0,4 9-1 0,0-6 0 16,-3 1 7-16,3-10 2 0,0 9 0 0,0-5 0 0,0-1 9 16,0 0 1-16,0 4 1 0,0-4 0 15,0 3 10-15,0 1 0 0,0-1 0 0,0 3 0 16,0-5 0-16,0 2-8 0,3 3 8 0,-3 0 0 0,0 1 0 15,0-7-8-15,0 3 8 0,0 4 0 0,0-7 0 16,0-6-10-16,0 4 10 0,0-4 0 0,0-5-12 0,0 8 12 16,0-2-12-16,-3 2 12 0,3-2-13 0,0-1 4 15,0 4 1-15,0 2 0 0,0-3-2 0,3 4 0 16,-3 5 0-16,0 0 0 0,4 6-2 0,-4-5-1 0,0 5 0 0,0 6 0 16,0 0-2-16,0 0 0 0,0 0 0 0,0 0 0 15,0 0 1-15,0 0 0 0,0 0 0 0,0 0 0 16,3-3 3-16,-3 3 1 0,0 0 0 0,4-3 0 15,-4 3 10-15,3-3 0 0,4-3 0 0,-7 6 0 16,0 0 0-16,4-6 8 16,-4 6-8-16,0-6 8 0,0 6-8 0,3-6 0 0,-3 6 0 0,0 0 8 15,0 0-8-15,0 0 0 0,0 0 0 0,0 0 0 16,0 0 8-16,0 0-8 0,0 0 10 0,0 6-10 16,0 0-9-16,4 3-8 0,-4 3-2 0,0 5 0 15,3-5 32-15,-3 6 7 0,4-4 0 0,-4-2 1 16,3 0-7-16,-3 0-2 0,0-1 0 0,4 1 0 15,0-3-12-15,-1 3 11 0,1 5-11 0,3 1 10 16,0 9-10-16,-4-10 0 0,4 1 0 0,0 2 0 16,-3-2 0-16,6 3 0 0,-2-7 0 0,-5 7 0 15,4-9 0-15,-3-1 0 0,-4-2 0 0,3 0 0 16,1-3 8-16,-1 3 0 0,-3-9 0 0,4 6 0 16,-1 0 8-16,1-1 2 0,-4-5 0 0,0 0 0 0,3 12-18 15,1-6 0-15,-1-6-11 0,-3 0 11 0,0 0 0 0,0 0 0 16,0 0 0-16,7 3 0 0,-3-6 0 0,3 3 9 15,-3-6-9-15,-1 0 12 0,4 0-12 16,-3 1 0-16,-1-7 0 0,4-3 0 0,-3 3 0 16,3-5 0-16,0-10 0 0,-4 7 0 0,8-1 0 15,0 3 0-15,-8 1 0 0,8 2 0 0,-4-3 0 0,0-5 0 16,0 2 0-16,3-2 0 16,-3 5 0-16,1 3 0 0,-5-2 0 0,4-1 0 0,0 6 12 0,-3 1 6 15,-1 2 2-15,1 3 0 0,-4 6-32 0,0 0-7 16,0 0-1-16,0 0 0 0,0 0 20 0,0 0-8 0,0 0 8 0,3-6 0 15,-3 0-12-15,0 0 12 0,4 0-12 0,-4-2 12 16,0 2 0-16,0 0 0 0,0 0 0 0,3 6 0 16,-3-6 0-16,0 0 0 0,4 0 0 0,-4 6 0 15,0 0-8-15,0 0 8 0,0 0 0 0,0 0 0 16,0 0-9-16,0 0 9 0,0 0 0 0,0 0-9 16,0 0 9-16,10 6-10 0,-2 0 10 0,-5 0-10 15,1 9 10-15,-4 2 0 0,3 7 0 0,4-4-8 16,-7-2 8-16,4 0 0 0,-1 2 0 15,1-2 0-15,-1 5 0 0,1-5 0 0,-1 0 0 0,1 14 8 16,-1-3 5-16,1-2 2 0,-1 2 0 0,-3 4 0 16,0-13-4-16,0 10-1 0,0-13 0 0,0 7 0 15,-3-4-10-15,-1 4-9 0,1-4 9 0,3 4-13 16,-4 0 26-16,4-10 6 0,0 10 1 0,-3-7 0 0,3-5-20 16,0 3 0-16,0-3 0 0,3-1 0 15,-3 1 8-15,0-3-8 0,4-3 0 0,-1 0 0 16,-3 5 8-16,0-11-8 0,7 6 0 0,-3 0 0 15,3 0 0-15,-3 0 0 0,3 0 0 0,0 0-9 16,-4 0-81-16,4-3-16 0,0 2-3 0</inkml:trace>
  <inkml:trace contextRef="#ctx0" brushRef="#br0" timeOffset="49905.494">6163 6993 995 0,'0'0'20'0,"0"0"6"0,0 0-26 0,0 0 0 0,-3-6 0 0,3 6 0 16,0 0 67-16,0 0 8 0,0 0 1 0,0 0 1 16,0 0-51-16,0 0-10 0,0 0-3 0,0 0 0 15,0 0 3-15,0 0 1 0,0 0 0 0,0 0 0 16,0 0-17-16,0 0 0 0,0 0 0 0,0 0 0 15,0 0-10-15,0 12-6 0,0 0 0 0,0 0-1 16,3 2 38-16,-3-2 8 0,0 6 2 0,4-7 0 16,-1 4 1-16,4 9 1 0,-3-13 0 0,3 4 0 15,0 9-42-15,-4-13-9 0,1 7-2 0,3-3 0 16,-4-4 32-16,1 1 7 0,-1 0 1 0,1 0 0 16,-4-12 27-16,0 0 5 0,0 0 2 0,0 0 0 15,0 0-1-15,0 0 0 0,0 0 0 0,0 0 0 16,0 0-25-16,-4-6-6 0,1 0-1 0,-1-6 0 15,1 0 7-15,-1-5 2 0,1 2 0 0,-1-3 0 16,4 1-48-16,0-4-10 0,-3 4-1 0,3-1-1 0,0-3 19 16,3 10 11-16,-3-7-12 0,4 0 12 15,-4 4-40-15,3 2-2 0,1 0 0 0,-1 0 0 16,1 7 5-16,-1-4 1 0,1-3 0 0,0 9 0 0,-4 3 18 0,3-3 4 16,-3 3 1-16,4-6 0 0,-4 6 13 0,3 0 0 0,4-6 0 15,-7 6 0-15,0 0 8 0,7 0 4 0,-7 0 0 16,7 6 1-16,0-6 3 0,0 6 1 15,0-6 0-15,-3 6 0 0,-1 3-17 0,5-3 8 0,-5 0-8 16,4 5 0-16,0-5 0 0,-3 0 0 0,3 6 0 16,0 0 0-16,0-4 42 0,-4 4 2 15,1 6 0-15,-4-6 0 0,3-7-30 0,-3 4-6 0,4 3 0 0,-4 0-8 16,4 0 0-16,-1-7 0 0,1 4 0 0,-4 3 0 16,3-6 0-16,-3-6 0 0,4 12 0 0,-4-12 0 15,0 0 0-15,0 0 0 0,0 0 0 0,0 0 0 16,0 0 15-16,0 0-1 0,0 0 0 0,0-6 0 15,0-3-14-15,3 0 0 0,-3 0 0 0,0 3 0 16,0-5-48-16,0-7-13 0,0 0-3 0,0 4 0 16,-3-4 52-16,3-3 12 0,-4 4 0 0,4-1 0 15,0 1 0-15,0-4 0 0,0 9 0 0,0 0 0 16,4 1-16-16,-1-1-1 0,-3 6 0 0,4 0 0 16,-1 0 5-16,4 3 0 0,0 3 1 0,4 0 0 15,-4 3-20-15,-3 0-4 0,3 0-1 0,0 3 0 16,3 6 80-16,-3 0 16 0,0-7 4 0,4 7 0 15,-4 0-52-15,4 9-12 0,-4-4 0 0,3 4 0 0,-3 2 0 16,0 1 0-16,-3-1 0 0,6 10 0 0,-3-16 0 16,-3 10 0-16,-1-4 0 0,5-5 0 0,-1 2 0 15,-4-8 0-15,-3 6 0 0,4-6 0 0,-4-1 54 16,3-2 8-16,1 9 2 0,-4-12 0 16,3 0-52-16,-3-6-12 0,0 0 0 0,0 5 0 15,0-5 0-15,0 9 0 0,4 0 0 0,-4-9 0 16,0 0-152-16,0 0-32 0</inkml:trace>
  <inkml:trace contextRef="#ctx0" brushRef="#br0" timeOffset="50506.462">6763 7140 1552 0,'0'0'44'0,"0"0"10"16,0 0-43-16,0 0-11 0,0 0 0 0,0 0 0 16,0 0 62-16,0 0 10 0,0 0 3 0,0 0 0 15,0 0-28-15,0 0-6 0,0 0-1 0,0 0 0 16,0 0-25-16,0 0-6 0,0 0-1 0,0 12 0 15,3-3-8-15,4-3 0 0,-3-1 0 0,-1 7 0 16,1-6 0-16,-1 0 0 0,4-3 0 0,1 3 0 16,2-3 0-16,-3-3 0 0,0 0 12 0,4 0-4 0,-4-3-8 0,0-3 0 0,0-3 0 0,0 3 0 15,-3-6 14-15,3 1 1 0,-4-1 0 0,4-3 0 16,-3 4-24-16,-1-7-5 0,4 0-1 16,-3 4 0-16,-4 2 32 0,0-6 7 15,0 12 0-15,0-8 1 0,0 2-40 0,0 0-8 0,-4 6-1 16,4-6-1-16,-7 7 13 0,4-7 4 0,3 3 0 0,-4 3 0 15,1 0-39 1,-4 0-7-16,3 0-2 0,-3 6 0 0,7 0 45 0,0 0 11 16,0 0 0-16,-3 0 0 0,3 0 0 15,-8-5 0-15,1 5 0 0,0 5 0 0,0 1-53 16,0 0-9-16,4 0-2 0,-1 9 0 0,1-3 52 0,-1 5 12 0,1 1 0 16,-1-4 0-16,1 4 0 0,3 6 0 0,-4-4 0 0,4 4 0 15,0-7 0-15,0 4 0 0,0-3 0 0,0-1 0 16,4-2 48-16,-4-3 13 0,3-1 3 0,1 1 0 15,-1 0-52-15,4 0-12 0,-3-9 0 0,-1 5 0 16,4-2 44-16,0 3 5 0,0 3 2 0,0-6 0 16,1 0-34-16,2 5-6 0,-3-8-2 0,4 6 0 15,3 0-9-15,-4 3 0 0,1-6 0 0,0 0 0 16,3-1 0-16,0-5 0 0,3 6 0 0,-2-6 0 16,-1 6-44-16,-4-6-13 0,4 0-3 0</inkml:trace>
  <inkml:trace contextRef="#ctx0" brushRef="#br0" timeOffset="52213.278">8050 6499 608 0,'0'0'25'16,"0"0"-25"-16,0 0 107 0,-7 0 16 0,7 0 3 0,-10 0 1 16,6 0-31-16,-6 6-7 0,-1-6-1 0,4 0 0 15,-4 0 9-15,1 0 2 0,-1 0 0 0,1 0 0 16,-1 6-34-16,1-6-6 0,-5 0-2 0,5 3 0 15,-1 3-38-15,-6 6-8 0,-1 5-2 0,0-5 0 16,1 0-9-16,-1 2 0 0,-3-2 0 0,7 12 0 16,-7-7 8-16,6 4-8 0,5 2 0 0,-1-8 8 15,8-9-8-15,-4 0 0 0,3 12 0 0,4-7 0 16,-3 7 0-16,3-3 0 0,3-4 0 0,1 7 0 16,-1 0 0-16,1-1 0 0,-1 4 0 0,4-3 0 15,-3-7 0-15,3-2 0 0,-4 0 0 0,5 0 0 16,-5-3 0-16,4 0 0 0,0-971 0 0,4 1935 0 15,-4-970 0-15,0 6 0 0,0 0 0 0,3 0 0 16,1 0 0-16,0 3 0 0,-1-6 0 0,-3-3 0 16,7 3 0-16,-3 3 0 0,0-6 0 0,-1 11 0 0,4-5 0 15,0 0 0-15,-3 6 0 0,0-12 0 0,-1 0 0 16,1 0 0-16,-1 0 0 0,-3 0 0 0,0 3 0 0,0 0 0 16,1 3 0-16,-1-1 0 0,0 4 0 0,3-3 0 15,-6 6 0-15,3 0 0 0,-4-6 0 0,1 2 0 16,-1 1 0-16,-3 6 0 0,4-3 0 0,-4-1 8 15,-4 1-8-15,4 9 8 0,0-10-8 0,-3 7 0 16,-1-3 0-16,1 2-11 0,-1 1 23 0,-3 0 4 16,7-7 0-16,-10 10 1 0,3-3 0 0,0-4 0 15,-4 4 0-15,4-6 0 0,-4 5 7 0,1-5 0 16,-4 0 1-16,3-3 0 0,0 3-13 0,-3-7-2 0,4 7-1 16,-4-6 0-16,0 0-9 0,-1-3 10 0,1-3-10 15,0 3 10-15,0-6-1 0,0 3 0 16,0-3 0-16,3-3 0 0,-6 0-21 0,3 0-5 15,-1 0-1-15,1-5 0 0,0 2 18 0,4 3 0 0,-1 3 0 0,0-3 0 32,4-9-106-32,0 4-18 0,4 5-3 0,3 6-445 0,0-12-88 0</inkml:trace>
  <inkml:trace contextRef="#ctx0" brushRef="#br0" timeOffset="52767.007">8340 7117 1497 0,'0'0'32'0,"0"0"8"0,0 0 0 0,-11 0 4 0,8 0-36 0,-5 0-8 16,-2 0 0-16,3 0 0 0,-4 6 0 0,1-6 0 15,-4 0 0-15,3 5 0 0,0 1 53 0,-3 0 9 16,4 6 2-16,-1 3 0 0,1-10-27 0,2 7-5 0,1 3 0 16,4-3-1-1,-1-1-50-15,1 7-9 0,3-6-3 0,0 3 0 0,0-4 47 0,3 7 10 0,4 0 2 0,-3-10 0 16,3 7-28-16,0-6 0 0,0 3 0 0,4-6 0 15,-4-1 0-15,3 1 8 0,-3-6-8 0,0 6 0 32,4-6-19-32,0-6-9 0,-1 6-1 0,-3-6-1 0,4-5 75 0,-1 5 15 15,-3-9 4-15,4 0 0 0,0 1-64 0,-1 2 0 0,-3-9 0 0,0 4-13 16,0-7 13-16,0 7 0 0,-3-1 0 0,0-3 0 16,-1 10-16-16,1-7 4 0,-4 3 0 0,3 9 0 31,-3-5-25-31,0 5-5 0,0 6-1 0,0 0 0 0,0 0 11 0,-3 12 3 0,3-7 0 15,-4 7 0-15,4 9-5 0,-3 2-1 0,-1-2 0 16,4 2 0-16,0 7 79 0,-4-10 16 0,4 10 4 0,0-13 0 16,0 4-52-16,0-3-12 0,0-1 0 0,4-5 0 15,-4-3 27-15,4 3 2 0,-1-7 1 0,-3-5 0 0,4 6-4 0,3-6-1 16,0 0 0-16,0 0 0 0,3-6-13 0,4 1-2 16,-3-1-1-16,3-3-874 15</inkml:trace>
  <inkml:trace contextRef="#ctx0" brushRef="#br0" timeOffset="53241.534">8576 6476 1310 0,'0'0'28'0,"0"0"7"0,0 0 1 0,0 0 1 0,0 0-29 0,0 6-8 0,0 0 0 0,0 5 0 0,4-5 79 0,-4 3 14 16,3 3 3-16,1 5 1 0,3 1-44 0,-4 6-9 16,4 2-1-16,-3 3-1 0,6 4-26 0,-3 2-4 15,0 3-2-15,4-3 0 0,-4 4-2 0,0-1 0 16,0-9 0-16,-3 4 0 0,-1-4 5 16,1 3 1-16,-1-2 0 0,1-4 0 15,-1 10-2-15,-3-10 0 0,0 3 0 0,0-2 0 0,4-4-12 16,-4 7 0-16,0-4 0 0,0-2 0 0,3-7 12 0,-3 4 8 15,4-9 3-15,-4 2 0 0,4 4-23 16,-1-6 9-16,1 0-9 0,-4-7 0 0,3 1 0 0,1 3 0 16,-1-3-12-16,-3-6 3 15,4 6-28-15,-1 0-6 0,1 0-1 0,-4-6 0 16,0 0-148-16,0 0-31 0,0 0-5 0,0 0-2 0</inkml:trace>
  <inkml:trace contextRef="#ctx0" brushRef="#br0" timeOffset="53825.454">8876 7149 1094 0,'0'0'46'0,"0"0"-37"16,0 0 44-16,3 6 9 0,1 6 2 0,-4-7 0 16,3 7 51-16,1-6 10 0,-4 9 3 0,4-6 0 15,-1 5-58-15,1-8-11 0,-1 6-3 0,4 0 0 16,-3-6-24-16,-1-1-6 0,4 4-1 0,-3-3 0 15,3 6-13-15,-4-6-2 0,4 0-1 0,1-6 0 16,2 6 3-16,-3-6 1 0,0 0 0 0,4 0 0 16,-4 0-1-16,3 0-1 0,1 0 0 0,0-6 0 15,-1 0-11-15,-3 0 8 0,4 0-8 0,-1 0 8 16,-3-3-8-16,0-2 0 0,1 5 0 0,-1-6 8 16,0 0-8-16,-4 0-16 0,1 1 4 0,-1 2 1 15,-3-3-33-15,0 6-8 0,0-6 0 0,-3 1-1 16,-1 5 18-16,1-6 4 0,-4 6 1 0,3 3 0 15,-3-3 18-15,-4 6 3 0,4-5 1 0,-3 5 0 0,3 0 30 16,-4 5 6-16,1-5 2 0,-1 6 0 16,0-3-2-16,1 0 0 0,-1 6 0 0,1 3 0 0,3-6-13 0,-4-1-3 0,4 7-1 15,0 0 0-15,3 0-11 0,4-3 10 16,-3 2-10-16,3 1 10 0,-4 0-10 0,4-3 0 0,4 2 9 16,-4 1-9-16,0 6 0 0,3-6 0 0,4-1 0 15,-3 10 0-15,3-15 0 0,4 11 0 0,-4-5 0 0,3 0 0 16,1 3-12-16,-4-4 4 0,3 1 0 15,1 0 0-15,0-6-27 0,-4 0-5 0,3 0 0 16,1-1-1-16,3-2-126 16,-3-3-25-16,6 0-4 0</inkml:trace>
  <inkml:trace contextRef="#ctx0" brushRef="#br0" timeOffset="54486.281">9264 6505 1074 0,'-7'6'30'0,"3"3"8"0,1 0-30 0,-1-1-8 0,1 4 0 0,-1-6 0 16,4 0 52-16,0 6 10 0,0-6 2 0,0 8 0 16,0-2 0-16,4 0 0 0,-1 5 0 0,1-5 0 15,-1 9 0-15,4-4 0 0,0 1 0 0,1 9 0 16,-1-4 0 0,3-2 0-16,1 2 0 0,3 12 0 0,-4-2-52 0,5-4-12 0,-5 4 0 0,-3-7 0 15,4-2 23-15,-4 5 5 0,0-6 0 0,0 4 1 16,0-4 2-16,-3 10 0 0,3-10 0 0,-4 4 0 15,1 2-13-15,-1-8-2 0,1-4-1 0,-1 1 0 16,-3-3-15-16,4-7-13 0,-4 1 2 0,0 9 1 16,3-6 23-16,-3-6 5 0,0-6 1 0,0 0 0 15,0 0-31-15,0 0-5 0,0 0-2 0,0 0 0 16,0 0 46-16,0 0 9 0,0 0 1 0,4-6 1 0,-4 6-38 16,3-12 0-16,1 0 0 0,-4 12-12 0,3-12 2 15,-3 4 0-15,4 2 0 0,-1-6 0 0,1 0 0 16,0 0 0-16,-1 4 0 0,1-4 0 0,-4 0-3 0,3 0-1 15,-3 12 0-15,4-11 0 0,-1-1-2 0,1-6-1 16,-1 9 0-16,1 4 0 0,3-7 4 0,-4 0 1 16,4 3 0-16,-7 9 0 0,7-9 3 15,0 3 1-15,1 4 0 0,-1-4 0 16,0 6-2-16,0-6 0 0,0 12 0 0,0-6 0 0,0 6 2 0,0-4 0 16,0 4 0-16,0 3 0 0,0 6-6 0,0-3-1 15,-3-1 0-15,-1 10 0 0,4-3 15 0,-3-1 0 16,-1-2 0-16,1 3 0 0,-1-1 8 0,1 1-8 15,-1 5 12-15,-3-2-12 0,4-9 25 0,-1-6-1 0,1 5-1 16,0 4 0-16,-4-9-12 0,3 6-3 0,4-6 0 0,-3-1 0 16,-1 1-8-16,1-6 8 0,3 9-8 0,-4-9 8 31,4 3-34-31,-3-3-7 0,3 0-2 0,-7 0-857 0</inkml:trace>
  <inkml:trace contextRef="#ctx0" brushRef="#br0" timeOffset="54778.02">9910 7167 1267 0,'0'5'28'0,"0"7"5"0,0-6 2 0,0 6 1 0,3 0-36 0,-3 2 0 15,0-2 0-15,4 0 0 16,-4 0 88-16,0-1 12 0,3 4 1 0,-3 3 1 0,0-7-44 0,0 1-9 16,4 9-1-16,-4-9-1 0,0-1-32 0,3 4-7 15,-3-3 0-15,0 0-8 0,4-7 8 0,-4 7-8 16,0 0 0-16,3-6 0 0,-3 0 0 0,0-6-11 16,0 0 0-16,0 0 0 15,4 6-118-15,-4-6-24 0,0 0-5 0</inkml:trace>
  <inkml:trace contextRef="#ctx0" brushRef="#br0" timeOffset="54966.013">9874 6661 1497 0,'-10'23'32'0,"6"-11"8"0,-3-3 0 0,0 6 4 0,0 5-36 0,0-2-8 0,3-3 0 0,1 2 0 16,-1-5 0-16,4 0 0 0,-3-3 0 0,3-1 0 16,0-8-49-16,0 0-12 0</inkml:trace>
  <inkml:trace contextRef="#ctx0" brushRef="#br0" timeOffset="81182.755">11105 6914 851 0,'-7'12'36'0,"0"-7"-36"16,0 1 18-16,4 0-3 0,-4 0-1 0,0 0 0 16,0 0 44-16,7-6 9 0,-4 3 1 0,4-3 1 15,-7 3-19-15,7-3-4 0,-7 0-1 0,7 0 0 16,0 0 1-16,0 0 0 0,0 0 0 0,0 0 0 15,0 0-22-15,0 0-5 0,0 0-1 0,0 0 0 16,0 0-18-16,0 0 0 0,-4 9 0 0,4-9 0 16,0 0 43-16,0 0 5 0,0 0 0 0,4 5 1 15,-4-5-33-15,3 6-8 0,1 0 0 0,3 0-8 0,-3 0 8 0,3 0-8 0,3 3 0 16,-3-4 0-16,4 7 11 16,-1-6-11-16,5-6 10 0,-5 6-10 15,1 0 0-15,-1-6 8 0,1 0-8 0,-1 0 0 16,1-6 8-16,3 0-8 0,-3 6 11 0,-1-12-11 15,1 4 0-15,-8-4 0 0,5-6 0 0,-5 6-12 0,4-2 48 0,-3-1 9 16,3 12 3-16,-4-9 0 0,1 1-32 0,-1 5-7 0,1-6-1 16,-4 3 0-16,0 3-8 0,-4 0 0 0,1 0 0 0,-1 6 0 15,-3-5-17-15,0-1-3 0,0 6 0 0,0 0 0 16,-4-6-12-16,-3 0-2 16,4 6-1-16,-4 0 0 0,3 0 35 0,0 0 0 0,1 0 0 15,-4 0 0-15,3 6 0 0,1 0 0 0,-5-6 0 0,5 0 0 16,-1 6 25-16,1-1 12 0,3-5 3 0,0 6 0 15,3-3-26-15,-3 3-5 16,3 0-1-16,-3 6 0 0,4-6-8 0,-1 5 0 16,1 1 0-16,3-3 0 0,0 6 0 0,3-1 0 0,1 4 0 0,-1-6 0 15,1 2 0-15,-1-2 0 0,1 0 0 0,0 6 0 16,3-12 10-16,0-1 6 0,3-2 2 0,-3 3 0 16,4 0-18-16,3 6 0 0,0-6 0 0,0 0 0 15,4 5 0-15,-1-5-19 0,1 0 4 0,3 6 1 16,-3-3 0-16,0-3 0 0,-1 5 0 0,1-5 0 15,-4 0-126-15,4 3-24 0,-4-3-6 0</inkml:trace>
  <inkml:trace contextRef="#ctx0" brushRef="#br0" timeOffset="81688.382">11448 6949 851 0,'3'15'36'0,"-3"2"-36"16,0-5 116-16,4 9 17 0,-1-4 3 0,1 7 1 16,-1-6-65-16,1-1-14 0,-1 4-2 15,1-4-1-15,-1 4 7 0,1-3 2 0,-1-1 0 0,-3 7 0 16,4-4-16-16,-4-8-2 0,0 0-1 0,0-12 0 15,0 0 11-15,0 0 1 0,0 0 1 0,0 0 0 16,0-6-26-16,0 6-6 0,0-12-1 0,0 6 0 16,0-8-25-16,0-1 0 0,0 0 0 0,0-2 0 15,0-10 0-15,4 10 0 0,-4-7 0 0,3 3 0 16,1 4 0-16,-1-7 0 0,1 10 0 0,-1-4 0 16,1 6 0-16,-1-5 0 0,1 8 0 15,-1-3 0-15,-3 6 0 0,4 0-16 0,-1-6 3 0,-3 12 0 16,0 0 13-16,0 0-9 0,7-5 9 0,-3-966-8 15,-4 1942 8-15,7-971-8 0,-7 0 8 0,7-6-8 16,-3 6 23-16,3 0 5 0,0 0 0 0,0 0 1 16,0 0-21-16,0 0 0 0,3 6 0 0,-3-1 0 15,0 1-16-15,1 0-7 0,-1 6-1 0,3 9-1 16,-3-10 25-16,0 13 0 0,4-10 0 0,-4 10 0 16,-4 0 0-16,5-10 0 0,-1 10 0 0,0-7 0 15,-4 7 0-15,4-4 0 0,0-2 0 0,0 6 0 16,0-4 0-16,-3-8 0 0,-1 0 0 0,1-3 0 15,0-1 0-15,-4-8 0 0,3 9-9 0,-3-9 9 16,0 0-136-16,4-9-24 0,-1-5-4 0</inkml:trace>
  <inkml:trace contextRef="#ctx0" brushRef="#br0" timeOffset="82279.885">12012 6943 1384 0,'0'0'39'0,"0"0"9"0,0 0-38 0,0 0-10 0,-7 0 0 0,4-6 0 15,-5 6 100-15,1-976 19 0,4 976 3 0,-4 970 1 16,0-970-59-16,7 0-11 0,-7 0-2 0,0 0-1 16,0 0 1-16,0 0 0 0,3 0 0 0,-3 0 0 15,0 0-37-15,0 6-14 0,0-6 11 0,0 0-11 16,0 6 0-16,7-6 8 0,-7 6-8 0,0-6 0 16,3 6 0-16,4-6 0 0,-7 9 0 0,7-6 0 15,-4 6 0-15,4-4 0 0,-3 7 0 0,3-6 0 0,0 6 0 16,-4-6-8-16,4 0 8 0,4 2 0 0,-4-2 0 15,3 0 0-15,1 0-8 0,-4-6 8 0,3 6 0 0,-3-6 0 16,4 6 0-16,-4-6 0 0,7 0 0 0,0 0 0 16,-3 0 0-16,3 0 0 0,0-6 0 15,0 0 0-15,0 6 0 0,0 0 0 0,0 0 0 16,0 0 0-16,0 0 0 0,0 6 9 0,4 0-9 0,-4 0 0 0,3 0-12 16,-3-1 12-16,1 1 0 0,-1 3 0 0,0 3 0 15,0-6 0-15,-4 0 0 0,1 0 0 0,3-6 0 16,-4 5 0-16,-3 4 0 0,4 3 0 0,-4 6 0 0,0-1 12 15,0-2-3-15,-4-3 0 0,1-1 0 0,-1-5 0 16,-3 0 8-16,4 6 2 0,-1-6 0 0,-3 3 0 16,0-1-31-16,4 1-5 0,-1 3-2 0,-3-6 0 15,0 0 47-15,0-6 10 0,-4 0 2 0,4 0 0 16,0-6-29-16,-3 0-11 0,2 0 8 0,1 0-8 16,-3 0-24-16,3 1-11 0,0-1-1 15,0 3-1-15,3-3-119 0,1 0-24 0,-1-6-5 16</inkml:trace>
  <inkml:trace contextRef="#ctx0" brushRef="#br0" timeOffset="82848.117">12217 6993 1337 0,'0'0'28'0,"0"0"6"0,0 6-34 0,0 6 0 0,0-12 0 0,0 6 0 16,0 0 109-16,0-1 15 0,3 4 4 0,1-3 0 15,-1 0-62-15,4 0-12 0,-3 6-2 0,3-6-1 16,0-4-17-16,4 1-3 0,-4 0-1 0,3 0 0 15,-3 0-6-15,4 0 0 0,-1 0-1 0,1 3 0 16,0-6-8-16,-1 0-2 0,-3-6 0 0,4 6 0 16,-4-6-1-16,0 3-1 0,0-3 0 15,0 1 0-15,0-1-11 0,-3-6 0 0,3 0 0 0,-4 0 0 16,1 1 32-16,-1 2 4 0,-3-9 0 0,4 6 1 16,-1 7-29-16,-3-10-8 0,0 3 0 0,0 0 0 15,-3 6 0-15,3-5 0 0,-4-1 0 0,1 3 0 16,-1 3-26-16,1 0-10 0,-1 0-1 0,-3 6-1 15,0-5 38-15,0 5 0 0,-4 0 0 0,1 0 0 16,-1 0 0-16,1 0 10 0,-1 5 1 0,0 1 0 16,-3-3-11-16,4 6-9 0,-4 0 9 0,3 3-13 15,4 5 13-15,-4-2-12 0,4 9 12 0,-3-1-12 16,3 3 12-16,0 4 0 0,0-7 0 0,0 16 0 16,3-16 0-16,1 4 0 0,3-4 0 0,0-2 0 15,0-4 0-15,3 1 0 0,1-3 0 0,-1-4 0 16,4 1 0-16,4 0 0 0,-4-6 0 0,3 0 0 0,5 5 0 15,-5-8 0-15,4 0 0 0,0 0 0 0,-3-6 0 16,3 0 0-16,0-5 0 0,0 2 0 0,4 0 0 16,-4 0 0-16,0-6 0 0,7 6 0 15,-3-3-106-15,0 4-25 0,-1-1-5 0</inkml:trace>
  <inkml:trace contextRef="#ctx0" brushRef="#br0" timeOffset="83090.703">12636 6993 1579 0,'0'0'32'0,"0"0"10"0,-3 12-34 0,-1-3-8 0,1 0 0 0,3 5 0 15,-4-2 104-15,4 0 20 0,0 2 3 0,0 4 1 16,0 0-103-16,4-1-25 0,-4 4 0 0,3-3 0 15,1-1 0-15,-1-5 0 0,1 0 0 0,-4 2 0 16,4-2 0-16,-4 0 0 0,0-6 0 0,0-6-11 16,0 0-192-16,0 0-38 0</inkml:trace>
  <inkml:trace contextRef="#ctx0" brushRef="#br0" timeOffset="83250.288">12591 6790 1758 0,'0'0'50'0,"0"0"10"0,0 0-48 0,0 0-12 0,0 0 0 0,0 0 0 16,0 0 10-16,0 0-1 0,0 0 0 0</inkml:trace>
  <inkml:trace contextRef="#ctx0" brushRef="#br0" timeOffset="83934.264">13032 6952 1386 0,'0'0'28'0,"0"0"8"0,0 0-28 0,0 0-8 0,0 0 0 0,0 0 0 16,0 0 93-16,0 0 18 0,0 0 3 0,0 0 1 15,-7 3-10-15,0 6-1 0,7-9-1 0,-8 6 0 16,-2 0-51-16,3-1-9 0,-4-5-3 0,1 6 0 16,3 0-13-16,-4 0-3 0,4-6-1 0,0 0 0 15,-4 6-14-15,4 0-9 0,0-6 12 0,0 6-12 16,7-6 0-16,-7 8 0 0,4 4 0 0,-1-6-9 0,0 12 9 15,4-6 0-15,0 5 0 0,0 4-8 16,0-9 8-16,4-7 0 0,0 1 0 0,-4-6 0 0,3 6 17 0,1 3-1 0,3-3 0 16,0 0 0-16,0 0-1 0,-4-6-1 0,4 0 0 15,0 0 0-15,4 0-14 0,0 0 0 0,-4-6-9 16,7 0 9-16,-7-6 0 0,3 3 0 16,1-2 0-16,0 5 0 0,-4 0 0 0,0-12 0 0,0 9 0 0,0 0 0 15,-7 9 0-15,3-2 0 0,-3 2 0 0,7-6 0 16,-7 6 0-16,0 0 0 0,0 0 0 0,0 0 0 31,0 0-57-31,4 0-6 0,3 6-1 0,-4-1 0 0,1 4 52 0,0 9 12 0,-1-6 0 0,1 5 0 16,-1 4 0-16,1 2 0 0,-4-2 0 0,3 2 0 15,-3 1 0-15,4-1 0 0,-1 4 0 0,-3-4 0 16,4 10 0-16,-4-10 0 0,3 1 0 0,1-4 0 16,3 7 0-16,-4 2 0 0,1-5 0 0,3 5 0 15,-4-2 48-15,1-1 13 0,3-2 3 0,-3 2 0 16,-1-2-52-16,1-1-12 0,-4-2 0 0,3 2 0 0,-3-11 0 15,-3 6 0-15,-1-4 0 0,1 4 0 0,-4-6 0 16,3 5 0-16,-3-5 0 0,0 0 0 0,-4-3 0 0,1 2 0 16,-1 1 0-16,-3-6 0 0,3-6 0 15,-3 6 0-15,0-3 0 0,0 0 0 16,0-3 0-16,-4 0 0 0,1-3 0 0,-4 0 0 16,3-3 0-16,0-6 0 0,-3-5 0 0,0-1 0 15,0 3-18-15,0-8-6 0,3-4-2 0,-3 4 0 16,7-4-21-16,0-2-4 0,0 5-1 0,3-5 0 15,4 9-16-15,0-4-4 0,7 3-1 0,0 4-805 0</inkml:trace>
  <inkml:trace contextRef="#ctx0" brushRef="#br0" timeOffset="84499.008">13286 6981 1699 0,'0'0'37'0,"0"0"8"0,0 0 2 0,-7 12 1 0,3-6-39 0,4 6-9 0,-3-3 0 0,3-1 0 16,0 7 37-16,0-9 6 0,0 12 1 0,0-10 0 0,0 1 5 0,0 6 2 16,0-3 0-16,3 0 0 0,-3-1-19 0,4 4-3 15,-1-3-1-15,-3-1 0 0,4 1-17 0,-1 3-11 16,-3-6 12-16,4 0-12 0,-1 2 0 0,-3-5 0 16,0-6 0-16,0 0 0 0,0 0 0 0,0 0 10 15,0 0-10-15,0 0 8 0,0 0 8 0,0 0 0 16,4-6 1-16,-4 0 0 0,0 1-17 0,3-1 0 15,-3 0-11-15,0 0 11 0,4-3-12 0,-1 3 12 16,-3-11-12-16,4-7 12 0,-1 9-9 0,1-2 9 16,-1-1 0-16,1 3-9 0,-1 4 9 0,1-1 0 0,0-6 0 15,3 6-8-15,-4 1 8 0,4 2 0 16,0 3 0-16,-3 0 8 0,3 0-8 0,0 6-8 0,-4-6 8 16,-3 6-12-16,7 0 12 0,-3 0-8 15,3 6 8-15,0 6-8 0,0 0 8 0,0-3 0 0,0 8 0 0,0 1-8 16,0 0 8-16,-3 2 0 0,3 15 0 0,-4-14 0 15,5-9 11-15,-5-1-3 0,1 7 0 0,-1 0 0 16,4 8-8-16,-7-8 0 0,4-1 0 0,-1 4 0 16,1-3 0-16,-4-7 8 0,3-2-8 0,1 3 0 15,-4-6 0-15,0-6 0 0,0 0 0 0,0 0 0 16,7 6-46-16,-7-6-14 0,0 0-4 16,0 0-546-16,3 0-110 0</inkml:trace>
  <inkml:trace contextRef="#ctx0" brushRef="#br0" timeOffset="84999.816">13607 6976 1497 0,'0'0'32'0,"0"0"8"0,0 0 0 0,0 0 4 0,-4 5-36 0,4 1-8 15,0 6 0-15,0-6 0 0,4 3 53 0,-1 0 9 16,1-4 2-16,-1 4 0 0,1-3-8 0,-1 6 0 16,4 0-1-16,0-6 0 0,0-4-37 0,4 4-7 0,-4-3-2 0,0 0 0 15,4 0 35-15,-4 0 8 0,3-3 0 0,1 0 1 16,0 0-33-16,-1-3-8 0,1-3 0 0,-1 3-1 16,1-3-11-16,-1-2 0 0,1 2 0 0,0-6 0 15,-1 0 10-15,-3 3 0 0,0 1 0 0,0-1 0 16,0-3-10-16,0 6 0 15,-3-6-12-15,0-2 12 0,3-1-26 0,-4 0 2 0,1 4 1 16,-1-1 0-16,-3 0-18 16,0 0-4-16,-3 9-1 0,-1-8 0 15,1 11-14-15,-4-6-2 0,3 6-1 0,-3 0 0 0,0 0 51 0,0 6 12 0,0-6 0 0,0 5 0 16,-4 1 0-16,1 3 0 0,-1 3 0 0,0 11 0 16,1-11 0-16,3 12 0 0,-4 2 0 0,1-2 0 15,3 2 0-15,-1 4 0 0,5-4 0 0,-1 3 0 16,1-5 48-16,-1 2 13 0,4-2 3 0,0-4 0 15,4-8-64-15,-4 6 0 0,3-9-9 0,4-1 0 0,-7-8 9 16,8 6 12-16,2 3-2 0,1 3-1 0,3-12 30 16,0 0 5-16,0 0 2 0,0 6 0 0,0-6-36 15,4 0-10-15,0 0 0 0,-1 0 0 16,4 6-23-16,0-6-9 0,1 0-1 0,2 0-577 16,1 0-115-16</inkml:trace>
  <inkml:trace contextRef="#ctx0" brushRef="#br0" timeOffset="85668.359">14714 6314 1090 0,'0'0'24'0,"0"0"4"0,0 0 2 0,0 0 2 0,0 0-32 0,0 0 0 0,0 0 0 0,0 0 0 15,-3 6 50-15,3 0 4 0,0 3 1 0,3 8 0 16,-3-5 7-16,4 0 2 0,-1 0 0 0,1 14 0 16,-1-8-12-16,1 2-3 0,0 4 0 0,-1 5 0 15,4-2-17-15,-3 8-4 0,-1 3-1 0,1-3 0 16,-1 4 2-16,1-10 1 0,-1 9 0 0,-3-5 0 15,0 2-10-15,0-6-3 0,-3 9 0 16,-1 1 0-16,1-7 0 0,-1 15 0 0,-3-3 0 16,0-3 0-16,0-2 10 0,3-7 1 0,-3-3 1 15,0-2 0-15,4-4-4 0,-1 1-1 0,1-4 0 0,-1 4 0 16,4-12-24-16,0 2 0 0,0 4-12 0,0-12 12 16,0 0 0-16,0-6 0 0,0 0 0 0,0 0 0 15,0 0 0-15,0 0 0 0,0 0 0 0,0 0 0 16,4-6-130-16,3 6-18 0,-4-6-4 0,1-3-668 15</inkml:trace>
  <inkml:trace contextRef="#ctx0" brushRef="#br0" timeOffset="86167.399">14922 7087 1227 0,'0'0'27'0,"0"0"5"0,-3 12 2 0,3 0 1 0,-4-6-35 0,4 5 0 0,-3-2 0 0,3 3 0 16,0 0 118-16,0-1 17 0,-4-5 3 16,4 6 1-16,4-3-82 0,-4-3-16 0,3 0-3 0,1 0-1 15,-1-1-8-15,5-5-1 16,-1 0-1-16,0 0 0 0,0 0-27 0,3-5 0 0,4-1 0 0,-3 3 0 15,0-6 36-15,-4 0 3 0,0 3 0 0,0 6 0 16,3-6-25-16,-3 0-5 0,-3 1-1 0,3-7 0 16,-3-3 8-16,-1 3 0 0,1-5 1 0,-4 11 0 15,0-9-35 1,0 9-7-16,-4-3-2 0,1 7 0 0,-1-4-8 0,4 6-1 16,0 0-1-16,-7-6 0 0,0 0 37 0,0 0 0 0,-4 6 0 0,4 0 0 15,0-6 0-15,0 6 0 0,0 0 0 0,-4 6 0 16,4-6 0-16,0 6 0 0,0 0 0 0,4 6 0 15,-4-4 0-15,3-2 0 0,-3 0 0 0,4 6 0 16,3-6 24-16,0 6 12 0,0 2 2 0,0 4 1 16,0-1-25-16,3 1-5 0,1 3-1 0,-1-4 0 0,1 1 0 15,3-3 0-15,0-1 0 0,0 1 0 0,0-3-8 16,3-6 0-16,1 5 0 0,0-8 0 16,-4 3 0-16,3-3 0 0,1 6 0 0,-1-9 8 0,5 0 0 0,-1 0-8 15,0-3 12-15,0-3-4 16,4 3-142-16,-4-3-29 0,3 3-5 0,1-8-635 0</inkml:trace>
  <inkml:trace contextRef="#ctx0" brushRef="#br0" timeOffset="86670.565">15561 6949 1267 0,'-7'6'28'0,"3"3"5"0,-3 3 2 0,-3-7 1 0,3 7-36 0,-4 0 0 0,1 3 0 0,3 2 0 16,-4 1 95-16,0 0 12 0,1-4 2 0,-1 4 1 16,1 0-22-16,-1-7-5 0,0 4-1 0,4-3 0 15,0-6-66-15,0 5-16 0,0-5 0 0,7-6 0 16,-3 0 55-16,3 0 7 0,0 0 2 0,0 0 0 15,0 0-24-15,0 0-4 0,0 0 0 0,0 0-1 16,0 0-23-16,0 0-4 0,0 6 0 0,3 0-8 16,-3-6 0-16,4 3 0 0,-1-3 0 0,4 0-9 15,-3 0-23-15,3 0-4 0,3-3 0 0,1 3-1 16,-4 0 25-16,0-6 12 0,4 12-10 0,-4-3 10 16,0 0-11-16,0 3 11 0,0 0-12 0,0 2 12 15,0 4-13-15,0 0 4 0,-3-6 1 0,3 6 0 16,-4-1 8-16,4 4 0 0,-3-3 0 0,-1 0 0 15,-3-4 0-15,4-2 0 0,-4-6 0 0,0 18 0 16,3-12 18-16,-3-6-1 0,0 12 0 0,0-7 0 16,0 7-17-16,0-6 0 0,0 6 0 0,-3-3 0 15,3-3 0-15,-4 5 0 0,-3-5 0 0,0 6 0 16,0-6 0-16,-3 3 0 0,3 2 0 0,-4 1 0 16,0-6 40-16,4 0 4 0,-3-6 0 0,-4 0 1 15,0 0-34-15,-1 0-11 0,1-6 0 0,0 6 0 16,0-6-32-16,4-6-12 0,-5 4-4 0,1-1-621 0,4 6-125 15</inkml:trace>
  <inkml:trace contextRef="#ctx0" brushRef="#br0" timeOffset="87738.787">16387 7105 1429 0,'0'0'40'0,"0"0"10"0,0 0-40 0,0 0-10 0,0 0 0 0,-4 6 0 15,4 6 18-15,0-1 2 0,-4-2 0 0,1 9 0 0,3-1 12 0,0 1 2 16,-4 0 1-16,4 2 0 0,0-2-15 0,-3-3-2 16,3 2-1-16,0 7 0 0,-4-13 6 0,4 7 1 15,-3-3 0-15,3-3 0 16,0-7 6-16,0 1 2 0,0 3 0 0,0-9 0 15,0 0 0-15,0 0 1 0,0 0 0 0,0 0 0 0,0 0 3 16,0 0 1-16,0 0 0 0,0 0 0 0,0 0-11 0,0 0-2 16,0 0-1-16,0 0 0 0,0 0-23 0,0 0 9 15,0-9-9-15,0 9 0 0,0-6 0 0,0-5 0 16,0 5 0-16,3-6 0 0,-3-3 0 0,4 4 0 16,-4-7 0-16,3-6 0 0,1 4 0 0,-1 2 0 0,1-5 0 0,3 2 0 15,-3 9 0-15,3 1 0 0,-4 5 0 0,4 0 0 16,-3 0 0-16,-1 0-11 0,4 3 11 0,-7 3-10 15,7 0 10-15,0 9 0 0,4-6 0 0,-4 6 0 16,0 2-8-16,0 1 0 0,0 6 0 0,0 2 0 16,4-2 8-16,-4 0 0 0,0-4 0 0,0 10-8 15,4-12 8-15,-4 5 0 0,0-2 0 0,0-3 0 16,0 0 0-16,-4-1 0 0,4 1 0 0,-3-6 0 16,-4-6 0-16,0 0 11 0,0 0-3 0,0 0 0 15,0 0-8-15,0 0 8 0,0 0-8 0,0 0 8 16,4-6-8-16,-1 0 12 0,1-6-12 0,-4-967 12 15,3 1941-12-15,1-974-14 0,-4 0 3 0,3 3 1 16,4-2-34 0,-3 5-8-16,-1-6 0 0,1 0-1 0,-1 3 41 0,4 4 12 0,-3-1 0 0,3 0 0 15,-7 6-12-15,0 0 1 0,0 0 1 0,0 0 0 16,0 0-2-16,0 0 0 0,11 0 0 0,-11 0 0 16,7 0 12-16,-7 0 0 0,10 9 0 0,-3-3 0 0,-7-6 20 15,4 8 0-15,3 1 0 0,-4 3 0 0,1 0 0 0,-1-6-1 16,1 2 0-16,-1 1 0 0,-3 6-7 0,4-3 0 15,-1-6-1-15,1 5 0 0,0 1-11 0,-1 0 10 16,1-3-10-16,-1 2 10 0,-3-5-10 0,4 0 0 16,-1 6 9-16,-3-12-9 0,0 0 0 0,0 0 0 15,0 0 0-15,0 0 0 16,11-6-163-16,3 6-33 0,11-18-8 0,-8 7 0 0</inkml:trace>
  <inkml:trace contextRef="#ctx0" brushRef="#br0" timeOffset="88253.845">17156 7202 1267 0,'0'0'28'0,"0"0"5"0,-7 0 2 0,-4 6 1 0,7-3-36 0,-3 0 0 0,-3 0 0 0,-1 2 0 16,4 1 109-16,-3 0 15 0,-1-6 4 0,-3 12 0 0,0-6-103 0,3 0-25 16,-3-3 0-16,3 3 0 0,1-1 0 0,-1 7 0 15,1 0 0-15,-1 0 0 0,4-6 0 0,4 5 0 16,-5 4 0-16,8-3 0 16,-3 0 0-16,3-7 0 0,3 1 0 0,-3 3 0 0,4-3 0 0,-4 0 0 15,0-6 0-15,4 6 0 16,3 0 36-16,0 0 1 0,0-6 1 0,0 5 0 15,0-5-13-15,3 0-2 0,-3 0-1 0,4 0 0 0,0 0-9 0,3-5-1 16,0-1-1-16,-4-3 0 0,5 0-11 0,-5 0 12 16,1-3-12-16,-1 1 12 0,-3 5-12 0,0-6 8 15,0 3-8-15,-3 0 8 0,0 1-8 0,-1 8 0 16,-3 0 0-16,0 0 0 0,0 0 0 0,0 0-17 16,0 0 4-16,0 0 1 0,0 0-9 0,0 0-2 15,0 0 0-15,0 5 0 0,4 1 14 0,-4 6 9 0,3 3-12 16,1-9 12-16,-4 5 0 0,3 1 0 0,1 0 12 0,-1-3-3 15,1 3-1-15,-1-1-8 0,1-5 12 0,-1 0-4 16,-3-6-8-16,7 6 10 0,-3-3-10 0,3 3 10 16,0-3-10-16,0 3 0 0,0-3 9 0,0-1-9 15,0-2 0-15,4 0 0 0,-1 3 0 0,1-3 0 32,0-3-167-32,-1-2-31 0,11-7-6 0,-3-12-2 0</inkml:trace>
  <inkml:trace contextRef="#ctx0" brushRef="#br0" timeOffset="88638.989">17470 6640 1267 0,'0'0'28'0,"-4"6"5"0,4 3 2 0,0 3 1 0,0-6-36 0,0 11 0 16,4-8 0-16,-4 6 0 0,3 5 58 0,4-8 5 16,-3 3 1-16,3 5 0 0,0-5 0 0,0 9 0 15,0-4 0-15,3 4 0 0,-2-1-9 0,-1-2-2 16,3 2 0-16,-3 1 0 0,0 2-33 0,0 7-8 15,0 2 0-15,0-6-1 0,1 4 14 0,-1-7 3 0,-4 4 1 16,1 5 0-16,-1-3-10 0,1 1-3 0,-4-4 0 16,3-6 0-16,-3 4-3 0,0-4-1 0,4 4 0 0,-4-9 0 15,0-1-12-15,3-5 0 0,-3-3 8 0,0 0-8 16,4-4 0-16,-4 4 0 0,0-3 0 0,0-6 0 31,0 0-103-31,0 0-13 0,0 0-4 0</inkml:trace>
  <inkml:trace contextRef="#ctx0" brushRef="#br0" timeOffset="88906.004">17378 7117 1267 0,'0'0'28'0,"0"0"5"0,0 0 2 0,0 0 1 0,3 0-36 0,4-6 0 0,0 0 0 0,-3 6 0 0,3 0 109 0,-3-6 15 16,6 6 4-16,-3 0 0 16,7 0-103-16,0 6-25 0,1-6 0 0,2 6 0 0,1 6 0 0,3-7 0 15,-3 1 0-15,-1 0 0 0,4 6 0 0,-3-3 0 16,0-9 0-16,-1 6 0 0,1-6 14 0,0 0-2 16,-4 0-1-16,0-6 0 15,3 0-69-15,-2-6-14 0,-1 3-2 0,-4-2-637 0</inkml:trace>
  <inkml:trace contextRef="#ctx0" brushRef="#br0" timeOffset="89360.96">17858 6696 1337 0,'-4'9'56'0,"4"3"-44"16,-3 5 41-16,3-5 9 0,0 3 2 15,0 3 0-15,0-1 0 0,3 1 0 0,1-1 0 0,-1 4 0 16,1-3-8-16,3-1 0 0,0 4-1 0,-4 2 0 16,4-2-37-16,0 8-7 0,-3-5-2 0,3 2 0 15,-3-2-9-15,-1-1 0 0,4 10 0 0,-3-16 0 16,-1 4 0-16,-3-3 0 0,4-7 0 0,-1 1 0 16,-3-3 33-16,4 0 5 0,-4 0 1 0,0 2 0 15,0-11-25-15,0 0-5 0,0 0-1 0,0 0 0 16,0 0-8-16,0 0 12 0,0 0-12 0,0 0 12 15,0 0-2-15,3-6 0 0,4 6 0 0,-3-8 0 16,-1 2-10-16,4-3-14 0,-3-6 3 0,-1 3 1 16,5 7 10-16,-5-7 16 0,1-3-4 0,3 9-1 15,-4 0-22-15,4 1-4 0,-3-1-1 0,-1 0 0 16,1 0 16-16,-4 6 0 0,7 0 0 0,0 0 0 16,0 6 0-16,-3-6-9 0,3 6 9 0,0 5 0 15,0-5 0-15,0 9 0 0,0-3 0 0,0-1 11 16,-4 7 2-16,4-6 1 0,1 8 0 0,-5-2 0 15,4 0 2-15,0-7 0 0,-3 4 0 0,3 3 0 16,0-6-5-16,0-1-1 0,0 1 0 0,0-3 0 0,-4 3-10 16,5-6 0-16,-1-1 0 0,0 1 8 0,-4 0-8 15,4 0 0-15,0 3 0 0,0-3 0 16,-3-6-123-16,3 6-26 0,-4-12-6 0</inkml:trace>
  <inkml:trace contextRef="#ctx0" brushRef="#br0" timeOffset="89978.343">18588 7084 1792 0,'0'-9'51'0,"-4"1"10"15,1 2-49-15,3-6-12 0,-4 6 0 0,1 0 0 16,-1 0 48-16,-3 3 8 0,4 0 0 0,-4 3 1 16,0 0-13-16,-1 0-2 0,-2 3-1 0,3 0 0 15,-4 3-9-15,1-6-1 0,-4 6-1 0,3 0 0 16,0 6-30-16,1 0 0 0,-1-4 0 0,1 4 0 15,-1 6 18-15,4-6-2 0,0 5-1 0,0 4 0 0,3-10-24 0,-3 7-5 16,4-6-1-16,-1-3 0 0,4 2 15 16,0 1 0-16,0 0 0 0,0-6 0 15,4 0 0-15,-4 3 0 0,3-1 0 0,-3 1 0 0,4-3 0 16,-4-6 0-16,0 0 0 0,3-6 0 16,4 6 48-16,-3 0 13 0,-1 0 3 0,5 0 0 0,-5 0-52 15,4 0-12-15,-3-6 0 0,3 6 0 16,0 0 0-16,-4-3 0 0,4 3 0 0,0 0 0 0,-3-3 0 0,3 3 0 0,0-3 0 15,0 3 0-15,0 0 0 0,0 0 0 0,0 0 0 0,4 6 0 16,-4-3 0-16,0 3 0 0,0 0 0 0,-3 0 0 16,3 0 0-16,-4 0 0 0,4 0 0 0,-3-1 0 15,-4-5-48-15,3 3-13 16,-3-3-3-16,4 9 0 0,-1 0 81 0,1 3 16 0,-4 0 3 0,0-7 1 16,3 7-8-16,-3-3-1 0,4-3-1 0,-1 0 0 15,-3 0-27-15,0-6 0 0,0 0 0 0,0 11 0 16,-3-5-8-16,-1 6-8 0,1-6 0 0,-1 3-1 15,1 0 27-15,-1-4 6 0,-3 4 0 16,4-3 1-16,-4 0-17 0,0 0 0 0,-4 0 0 0,4-973 0 16,-4 1934-48-16,-3-967-12 0,0 0-4 15,3 0 0-15,-3 0 32 0,0 0 5 0,4-6 2 0</inkml:trace>
  <inkml:trace contextRef="#ctx0" brushRef="#br0" timeOffset="90446.001">18835 7408 1580 0,'0'0'67'16,"-4"11"-54"0,1-5 91-16,-1 6 19 0,1-6 3 0,-4 0 1 15,3 0-57-15,1 0-11 0,-1-1-3 0,4-5 0 16,0 0-44-16,0 0-12 0,0 0 0 0,0 0 0 15,0 0 0-15,0 0 0 0,0 0-12 0,0 0 12 16,0 0-132-16,0 0-18 0,0 0-4 0</inkml:trace>
  <inkml:trace contextRef="#ctx0" brushRef="#br0" timeOffset="97864.776">5503 8419 1314 0,'-7'0'37'0,"0"6"8"16,4 0-36-16,-4 0-9 0,0-3 0 0,3 2 0 16,-3-2 40-16,7-3 5 0,0 0 2 0,0 0 0 0,0 0-24 0,-4 3-5 15,4-3-1-15,0 0 0 0,0 0-17 0,0 0 0 16,0 0 0-16,0 0 0 0,0 0 14 0,0 0-1 16,0 0 0-16,0 0 0 15,4 12-13-15,-4 0-18 0,4 0 4 0,-1-1 1 0,1 7 13 0,-1 3 0 16,1 2 0-16,-4-2 0 0,3 2 0 0,-3-2 0 15,0 8 0-15,0 1 0 0,0 2 0 0,-3 0 0 16,-1-2 0-16,1-7 0 0,-1 1 48 0,1 2 13 16,-5-8 3-16,1 2 0 0,4-2-9 0,-1 0-2 0,1-1 0 15,-4-2 0-15,3-3-33 0,-3-1-8 0,4-5 0 16,-1 0-1-16,4 0-11 0,-3-6 0 16,3 0 0-16,0 0 0 0,0 0 29 0,0-18 4 15,-4-2 1-15,4 2 0 0,0 1-34 0,4-1 0 0,-4-8 0 0,0 8 0 16,3-6 0-16,-3-2 0 0,4 8-12 0,-1-8 3 31,1 5-14-31,-4 1-2 0,3-1-1 0,1-2 0 0,-4 5 26 0,3-9 0 0,-3 10 0 0,0-7 0 16,4 10 0-16,-4-4 0 0,0 0 0 0,3 1 0 15,-3 5 0-15,0 12 0 0,0-18 0 0,0 18 0 16,0 0 0-16,0 0 0 0,0 0 0 0,0 0 8 16,0 0-8-16,0 0 0 0,0 0 0 0,-3 3 0 15,3-3 0-15,0 12 0 0,0-3-11 0,0 3 11 16,3-1 0-16,1 10-9 0,-1-6 9 0,1 5 0 0,3-2 0 15,0-9 0-15,0 2 0 0,0 1-8 0,0 0 8 16,0-6 0-16,0-6 0 0,-3 6 0 16,3-6 0-16,3-6 12 0,-2 6-4 0,-1-12 0 0,0 6-8 0,3-11 0 15,1 5-8-15,3-3 8 0,0-3 0 16,0 1 0-16,4 2 0 0,-1-8 0 16,1-1 0-16,-4 3 0 0,4-2 0 0,-1-1 0 15,1 4 0-15,0 2 0 0,-1-5 0 0,1 8 0 0,-4-3 0 0,0 4 0 16,-3 2 0-16,3 0 0 0,-3 6 0 0,-4 0 0 15,0 0 0-15,0 6 0 0,0 0 0 0,-7 6 0 16,0 0 0-16,0 0 0 0,0 6-25 0,3 0 0 16,-3 2 0-16,4-2 0 0,-8 9 25 0,4-4 0 15,0 7 0-15,0-4 0 0,0 10 0 0,0-7 0 16,0 10 0-16,0-4 0 0,0-8 0 0,0 8 0 0,0-5 9 16,4 2-9-16,-1-2 15 0,1-1-4 15,-1 4-1-15,4-7 0 0,-3 4-10 0,3-7 10 0,-3 1-10 16,-4 0 10-16,7 2-10 0,-4-8 12 0,-3 3-12 15,4-1 12-15,-1 1-4 0,1-3-8 16,-4 2 12-16,3 1-4 0,1-3-8 0,-4 3 0 0,0-4 9 0,3 1-9 16,-3-3 0-16,0 0 0 0,4-3 0 0,-1 8 0 31,1-8-132-31,-1-6-30 0</inkml:trace>
  <inkml:trace contextRef="#ctx0" brushRef="#br0" timeOffset="98077.569">6181 8998 1497 0,'0'0'32'0,"0"0"8"0,0 6 0 0,0 0 4 0,0-6-36 0,-4 6-8 15,4-6 0-15,0 6 0 0,0-6 36 0,0 0 6 16,0 0 1-16,0 0 0 0,0 0-23 0,0 0-4 15,0 0 0-15,7 0-1 0,-3-3-15 0,3 0 8 16,-4 0-8-16,-3-6-759 0</inkml:trace>
  <inkml:trace contextRef="#ctx0" brushRef="#br0" timeOffset="98659.424">7052 8378 608 0,'0'0'13'0,"-4"-3"3"0,4-9 1 0,0 6 0 0,0 0-17 0,0-5 0 15,4-1 0-15,0 0 0 0,-4 3 56 0,0 9 8 16,0 0 2-16,0 0 0 0,0 0-2 0,3 6 0 0,-3-6 0 0,4 9 0 16,-4-3 0-16,3 3-1 0,-3 5 0 0,4-2 0 15,-4-6-7-15,0 6-2 0,0 5 0 0,0 10 0 16,0-10-9-16,0 10-1 0,0-4-1 0,0 10 0 15,0 2-18-15,0-8-3 16,-4 8-1-16,4-3 0 0,0-2 8 0,0 2 2 16,-3 0 0-16,-1-2 0 0,4-7 9 0,-3 1 3 0,-1 2 0 0,0-8 0 15,4 2-3-15,-3-2 0 0,3 0 0 16,-4-7 0-16,4 1-22 0,-3-3-5 0,3-6-1 0,0-3 0 16,0 0-12-16,0 0 0 0,0 0 8 0,0 0-8 31,0 0-34-31,0 0-10 0,0-3-1 0,3-6-576 0,-3 3-115 0</inkml:trace>
  <inkml:trace contextRef="#ctx0" brushRef="#br0" timeOffset="99060.389">6826 8213 1094 0,'-14'15'23'16,"4"-3"5"-16,-1-1-28 0,0-5 0 0,-3 3 0 0,7 9 0 16,0-12 56-16,0-1 7 0,4 1 1 0,3-6 0 15,0 0 0-15,0 0 0 0,0 0 0 0,0 0 0 16,0 0-23-16,0 0-4 0,0 0-1 0,0 0 0 0,0 0-6 0,0 0-2 15,7 0 0-15,0-6 0 0,3 6-28 0,8-5 0 0,-8 5 0 16,5 0 0-16,-1-6 0 0,0 6 0 0,0-6-8 16,4 3 8-16,-1 6-8 0,4-3 8 15,-3 6 0-15,0 5 0 0,3-5 0 0,0 6 0 16,-3-3 0-16,6 0 0 0,-10 0 0 0,4-4 0 0,0 7 0 16,-1-6 0-16,1 0 0 0,0 0 0 0,3-6 0 15,-7 0 0-15,0 0 0 0,4 0 0 16,-4 0 8-16,0-6-8 0,4 0 0 15,-8 6 0-15,1-6 8 0,6 6-8 0,-6-6-12 0,3 6-4 0,0 0-2 0</inkml:trace>
  <inkml:trace contextRef="#ctx0" brushRef="#br0" timeOffset="99540.708">7267 8813 862 0,'0'0'36'16,"0"0"-28"-16,0 0 93 0,0 0 19 0,0 0 4 0,0 0 1 16,0 0-49-16,0 0-9 15,0 0-3-15,0 0 0 16,0 0-51-16,0 0-13 0,0 0 0 0,0 0 0 0,4 6 0 0,-4 0 0 0,7 0 0 0,-4 8 0 16,-3-8 53-16,0 6 8 0,4-3 2 0,-4 0 0 15,3 5-22-15,1-2-4 0,-1 0-1 0,1 5 0 16,-1-5-6-16,-3 3-2 0,4-3 0 0,0 5 0 15,-1-5-28-15,4 0 8 0,0 2-8 0,0-2 0 16,4 0 0-16,-4-3 0 0,3-3 0 0,5 5 0 16,-5-8 25-16,8 0 3 0,-8 3 0 0,5-6 0 15,-1-9-19-15,-4 6-9 16,4-2 10-16,0-7-10 0,-3 3 11 0,3-3-11 0,-3-8 12 0,3 2-12 16,-7 6 12-16,0-11-4 0,0 2 0 0,-4-2-8 15,5 5 0-15,-5-8-22 0,1 8 3 0,-4-12 1 16,3 7-119-16,-3-3-24 15,-3 2-5-15</inkml:trace>
  <inkml:trace contextRef="#ctx0" brushRef="#br0" timeOffset="99960.229">7821 8475 1579 0,'-3'6'32'0,"-5"0"10"0,5 5-34 0,3-5-8 0,-4 6 0 0,4 3 0 16,0-4 53-16,0 7 9 0,0-6 2 0,4 3 0 15,-1 2-52-15,1 1-12 0,0-3 0 0,3 8 0 16,0-5 0-16,0 2 0 0,0-2 0 0,0 5 0 16,-4-2 33-16,1 3 4 0,-1-7 1 0,1 7 0 15,-1-4-22-15,-3 4-5 0,0-4-1 0,4-2 0 16,-4 0 10-16,0 2 3 0,4-2 0 0,-4-1 0 15,0 1-9-15,0-9-2 0,0 3 0 0,0-1 0 16,0-5-24-16,0-6-6 0,0 0-1 0,0 0 0 16,0 0-87-16,0 0-18 0,0 0-3 0</inkml:trace>
  <inkml:trace contextRef="#ctx0" brushRef="#br0" timeOffset="100205.514">8079 8948 1447 0,'0'9'61'0,"0"3"-49"15,0-6 35-15,0 5 6 0,0-5 2 0,0 3 0 16,0 0 0-16,0-3 0 0,0-6 0 0,0 6 0 15,0 8-35-15,0-14-6 0,0 6-2 0,0-6 0 16,0 0-12-16,0 0-12 0,0 0 3 0</inkml:trace>
  <inkml:trace contextRef="#ctx0" brushRef="#br0" timeOffset="100402.224">8029 8598 1523 0,'0'0'64'0,"0"0"-51"16,0 0-49-16,0 0-11 0,-7 6-1 0,7-6-1 15,0 0 39-15,7 6 10 0,-7 0 0 0</inkml:trace>
  <inkml:trace contextRef="#ctx0" brushRef="#br0" timeOffset="100788.471">8304 8875 1314 0,'-3'17'37'0,"-1"-2"8"0,4-3-36 0,-3 5-9 0,3-5 0 0,0 3 0 16,0-3 109-16,0 5 20 0,0-8 4 0,0 3 1 16,0-3-61-16,0 5-12 0,3-8-2 0,1 6-1 15,-4-6-46-15,3-3-12 0,-3-3 0 0,7 6 0 16,-3 0 52-16,3-4 9 0,0 1 2 0,0-3 0 15,0 0-50-15,0 0-13 0,0-3 0 0,0 1 0 16,0-4 0-16,0 0 0 0,4 3 0 0,-4-3 0 16,0-6 0-16,4 6 0 0,-4-8 0 0,0 5 0 15,0-3 56-15,0 3 7 0,0-8 1 0,-3 2 0 16,-1 0-64-16,1 0-20 0,3-2 0 0,-7 2 0 16,3-2 32-16,1 5 7 0,-4 0 1 0,0-6 0 15,0 1-68-15,0 2-12 0,-4 3-4 0,4-5 0 16,-3 2-102-16,-1 3-21 0,1 0-4 0</inkml:trace>
  <inkml:trace contextRef="#ctx0" brushRef="#br0" timeOffset="101340.728">8742 8734 1337 0,'0'0'28'0,"0"0"6"0,0 0-34 0,0 0 0 0,0 0 0 0,0 0 0 16,0 0 109-16,-4-6 15 0,4 6 4 0,0 0 0 15,0 0-54-15,0 0-10 0,-7-6-3 0,7 6 0 16,0 0-46-16,0 0-15 0,0 0 8 0,-7 6-8 15,7-6 0-15,-7 0 0 0,-3 6 0 0,3 5 0 16,3-2 11-16,-3 0-2 0,0 6 0 0,0-9 0 16,0 11-9-16,3-8-12 0,1 0 2 0,-4 0 1 15,3 2 9-15,4-5 12 0,-3 0-2 0,3-6-1 16,0 0-9-16,0 0 0 0,0 0 0 0,0 0 8 16,0 0-8-16,0 0 0 0,0 0-12 0,0 0 12 15,7 0-11-15,0 0 11 0,-4 0-8 0,4 0 8 16,-7 0-8-16,7 0 8 0,-7 0-8 0,4 0 8 15,3 0 0-15,0 6-8 0,-3-6 8 0,3 0 0 0,-7 0 0 16,7 0 0-16,0 6 0 0,-4-6 0 0,4 6 0 16,0-6 0-16,0 3 0 0,0 3 0 15,-3-3 0-15,3 5 0 0,0 1 8 0,-3 0-8 0,-1-3 0 0,4 0 0 16,-3 0 0-16,-1 2 0 0,1-2 0 0,3 3 0 16,-4 0 0-16,1 3 0 0,-1-6 0 0,1 11 0 15,-4-11 0-15,0 3 0 0,0 3 0 0,0-1 0 16,-4 1 0-16,1-6 0 15,-1 6 40-15,-3-3 4 0,0-1 1 0,0-2 0 0,0 3-25 0,0-3-4 0,0 0-2 16,-4 0 0-16,1 0-14 0,-4 0 0 0,0-3 0 16,0-1 0-1,3-2-42-15,-3 0-14 0,3-2-4 0</inkml:trace>
  <inkml:trace contextRef="#ctx0" brushRef="#br0" timeOffset="102077.411">9698 8869 1824 0,'0'0'76'0,"0"0"-60"15,0 0-16-15,0 0-13 0,0 0 2 0,0 0 1 16,3 0 10-16,4-6 0 0,-7 6 8 0,4-6-8 15,7 6 9-15,-4 0-9 0,0-6 12 0,0 6-12 16,3 0 47-16,4 0 2 0,1 0 1 0,-1 6 0 16,0-6-42-16,0 6-8 0,0 0 0 0,0-3 0 15,0 3 0-15,0-3 0 0,0 5 0 0,1-8 0 16,-5 0 0-16,1 0-12 0,-1-3 1 0,1-5 1 16,-4 2 10-16,0-3-13 0,0-3 5 0,0 0 8 15,-3-5-10-15,-4 2 10 0,3-3 0 0,-6-2-9 16,3 8-11-16,-4-6-3 0,-3 7 0 0,0-1 0 15,0 0 12-15,0 0 3 0,-4 4 0 0,1 2 0 16,-1 0 8-16,-3 6-8 0,3 0 8 0,-3 0-8 0,-3 0 16 16,3 6 3-16,-4 0 1 0,0 2 0 0,1 7-12 15,3 0-9-15,-1 2 9 0,1 4-13 0,0 3 13 16,4-1 0-16,3-973 0 0,-4 1944 0 0,7-970 0 16,1 8 0-16,3-6 0 0,0 1 0 0,3-1 27 15,1-2 8-15,3 2 1 0,0-8 1 0,0 3-15 16,0-4-3-16,0-5-1 0,4 6 0 15,-1-7-10-15,5-2-8 0,2 3 9 0,1-6-9 0,-1 6 8 0,1-7-8 16,0-5 0-16,-1 6 9 0,1-6-9 0,0-6 0 16,-1 6 0-16</inkml:trace>
  <inkml:trace contextRef="#ctx0" brushRef="#br0" timeOffset="102560.715">10266 8684 1516 0,'-11'5'32'0,"-3"7"6"0,4 3-30 15,-5-3-8-15,1-1 0 0,4 7 0 16,-4-6 66-16,0 3 12 0,-1 2 2 0,5-5 1 16,-4 3-13-16,3 2-4 0,4-5 0 0,0-6 0 0,-4 3-5 0,8 0-2 15,-1 2 0-15,1-5 0 16,3-6-40-16,0 0-8 0,0 0-1 0,-4 9-8 0,4-9 0 0,4 6 0 0,-4 0 0 0,0-6 0 16,7 0 9-16,-4 6-9 0,4-6 0 15,1 0 9-15,-1 0-9 0,0 0 0 0,0 0 0 0,3 0 0 16,-3 0-15-16,0 0 5 0,0 0 1 0,1 0 0 15,-1 0 9-15,0 0 0 0,0 0 0 16,-4 5 0-16,4-2 0 0,0-3 0 0,0 6 0 16,0-3 0-16,-3 3 0 0,0 0 8 0,-1 0-8 15,1 3 11-15,-1-3-11 0,-3-1 0 0,0 7 9 16,0-6-9-16,0 0 0 0,0 3 0 16,0 0 0-16,-3 5 0 0,-1-8 0 0,1 6 0 15,-5-6 0-15,5-3 0 0,-4 3 32 0,0 2 3 0,0-2 0 0,-4-3 0 16,1-3-62-1,-1 0-12-15,0-3-2 0,-3 0-1 0,4-8-166 0,-4 5-32 16</inkml:trace>
  <inkml:trace contextRef="#ctx0" brushRef="#br0" timeOffset="103203.804">10499 8160 1197 0,'0'0'50'15,"0"0"-40"1,0 0 64-16,0 6 13 0,0 0 2 0,0 0 1 15,0 6-29-15,3-4-5 0,-3 1-2 0,4 6 0 16,-4-3-27-16,3 5-6 0,4-5-1 0,-3 9 0 16,-1-4-20-16,1 4 0 0,-1 2 0 0,1 1 8 15,-1 0 26-15,-3 8 6 0,4-3 0 0,0 9 1 16,-4 1-29-16,0-4-12 0,3 9 11 0,-3 0-11 0,0-6 8 16,0 4-8-16,0 2 0 0,0-3 0 0,0 3 14 15,0-9-3-15,0 3-1 0,0-5 0 0,0-1-10 0,0-3 12 16,0-5-12-16,0-3 12 0,0-4 4 0,0-5 2 15,0-6 0-15,0 0 0 0,0-6-29 0,0 0-5 16,0 0-2-16,0 0 0 16,0-6-84-16,4-6-17 0,-4-6-3 0</inkml:trace>
  <inkml:trace contextRef="#ctx0" brushRef="#br0" timeOffset="103474.046">10319 8745 1552 0,'-4'-6'44'0,"1"1"10"0,-1 5-43 0,4-6-11 0,-3 6 0 0,3 0 0 16,0 0 0-16,0 0 0 0,0 0 0 0,0 0 0 15,0 0 31-15,0 0 4 0,3-6 1 0,-3 6 0 16,7 0-12-16,4 6-1 0,-4-6-1 0,7 0 0 15,0 6-13-15,4-6-9 0,-1 0 12 0,5 5-12 16,-1-5 8-16,0 0-8 0,7 0 0 0,-3 0 0 16,-1 0 0-16,1 0 0 0,0 0 0 0,3-5 0 15,-7 5 0-15,4-6 0 0,-4 0 0 0</inkml:trace>
  <inkml:trace contextRef="#ctx0" brushRef="#br0" timeOffset="104377.913">11328 7364 1561 0,'0'970'32'0,"0"-970"8"0,0 0-32 15,0 0-8-15,0 0 0 0,0 0 0 0,0 0 0 16,-4 6 10-16,-3-1-10 0,4 1 10 0,3 6 48 0,-4-6 10 0,4 0 1 0,0 3 1 15,0 0-18-15,4 5-4 0,-1 4-1 0,1-3 0 16,-1 2-19-16,4 13-4 0,0-7-1 0,0 9 0 16,4-2-23-16,-4 2-15 0,4 1 3 0,-4 8 0 15,0-3 36-15,0-3 7 0,0 3 1 0,0 1 1 16,-4 2-17-16,1-3-4 16,-4-3-1-16,-4 3 0 0,4-5 7 15,0 2 2-15,-3-8 0 0,-1 2 0 0,1-8-1 0,-1-1 0 0,-3-5 0 16,4 2 0-16,-1-5-11 0,4-3-8 0,0-3 12 0,0-6-12 15,0 0 17-15,0 0-3 0,0 0-1 0,0 0 0 16,0 0-2-16,-3-6-1 0,3-3 0 0,0 3 0 16,-4 0-10-16,4-11 0 0,0 11 0 0,0-9 0 15,0 3 0-15,4 1 0 0,-4-1 0 0,0 0 0 16,0-3 12-16,0 1 4 0,3 5 1 0,-3-3 0 16,4 0-34-16,-4-2-7 0,3 2-2 0,-3 6 0 15,4-6 10-15,-1 1 3 0,1 5 0 0,3-6 0 16,-4 6-10-16,4-3-1 0,-3 3-1 0,3 3 0 15,0-5-5-15,-3 8-1 0,3-6 0 0,0 6 0 16,0 0-1-16,0 0-1 0,3 0 0 0,1 0 0 16,-4 6 33-16,4-1 0 0,-4-2 0 0,3 3 0 15,1 3 0-15,-1-3 0 0,1 0 0 0,0 3 0 16,-4 8 0-16,3-5 0 0,1-3 0 0,-4 3 0 16,3 11 0-16,-6-11 0 0,3 9 0 0,-3-4 0 15,-1 1 0-15,-3-1 0 0,0 1 0 0,-3-3 0 16,-1 8 0-16,-3-11 0 0,0 3 0 0,0 2 0 15,-4-5 0-15,1 0 0 0,-1 3 0 0,1-4 0 16,-1-5 44-16,0 0 15 0,1 0 3 0,-1-6 1 0,-3-6-50 16,4 6-13-16,-1-6 0 0,-3-8 0 0,3-1 0 0,1 0 0 15,-1 3 0-15,0-8 0 0,1 2 0 0,-1 1-16 0,4-1 3 16,-3-3 0 0,3 4-109-16,0 5-22 0,3-6-4 0</inkml:trace>
  <inkml:trace contextRef="#ctx0" brushRef="#br0" timeOffset="104915.324">11864 9013 1314 0,'-4'-6'37'0,"1"0"8"16,3 6-36-16,0 0-9 0,-4-3 0 0,4 3 0 16,0 0 95-16,-7 0 17 0,7 0 3 0,-10 3 1 15,3 3-49-15,0 3-10 0,-4 5-1 0,0-2-1 16,4 0-27-16,-3 9-6 0,-1-4-1 0,1 7 0 0,3-7 19 0,0 4 4 15,3 2 1-15,-3-8 0 0,3 3-31 0,4 5-6 0,-3-11-8 0,3 6 11 16,-4-4 9-16,4-8 3 0,0 0 0 16,0-6 0-16,0 0 4 0,0 0 1 0,0 0 0 0,7 0 0 15,4-6-16-15,0 0-2 0,-1-5-1 0,1-4 0 16,3 3-9 0,0-5 0-16,0-4 0 0,0 6 0 15,0 1 0-15,-3-10 0 0,-1 9 0 0,1-2 0 0,-4 5 0 0,0 0 0 0,0-3-12 16,-3 4 12-16,-1 5-20 0,1 0 4 0,-4 6 1 15,0 0 0-15,0 0-3 0,0 0-1 0,0 0 0 0,0 0 0 16,0 0 2-16,-4 6 0 0,4 3 0 0,-3 2 0 16,3 1 17-16,0 0 0 0,0 0 0 0,0 2 0 15,3 1 0-15,1 0 0 0,-1 2 0 0,1-8 0 16,3 6 0-16,0 0 9 0,0-4-9 0,0 1 8 16,0-3-8-16,0 0 10 0,4 3-10 0,-4-4 10 15,0-2-10-15,3 0 0 0,-2-6 0 0,-1 6 0 16,3-6-52-16,-3 6-10 0,4-6-2 0</inkml:trace>
  <inkml:trace contextRef="#ctx0" brushRef="#br0" timeOffset="105339.72">12069 9063 1447 0,'-4'12'30'0,"0"-7"7"16,4 7-29-16,0-6-8 0,4 6 0 0,-4 0 0 0,4-4 67 0,-1 1 12 15,-3 0 2-15,4 3 1 0,-1 0-14 0,1-7-4 0,-1 4 0 16,1 0 0-16,-1-3-22 0,1-3-5 0,-4-3-1 0,0 0 0 16,0 0 0-16,0 0 0 0,0 0 0 0,0 0 0 15,0 0-21-15,0 0-5 0,0 0-1 0,0 0 0 16,0 0 44-16,0 0 9 0,0 0 2 0,0-6 0 15,0-3-64-15,-4 3 0 0,4-5-9 0,-3-7 0 16,3 3 9-16,-4 3 0 0,4-5 0 0,0 5 0 16,0-6 0-16,-3 4 0 0,-1 2 0 0,4 0 0 15,0 0 0-15,0 1 0 0,0-1 0 16,0 3-8-16,4 3 8 0,-4-6 0 0,0 7 0 0,3-1-8 16,1-6 8-16,-4 6 0 0,3 3 0 0,1-3-8 15,-1 0 18-15,1 3 4 0,3-5 1 0,-4 8 0 16,4-6-26-16,-7 6-5 0,7 0 0 0,1 0-1 15,2 0-24-15,4 6-5 0,0-6-1 0,0 8 0 16,4 1 16-16,0 0 3 0,-1 0 1 0,5 0 0 16,-5 2-161-16,4 1-33 0,1-6-7 0</inkml:trace>
  <inkml:trace contextRef="#ctx0" brushRef="#br0" timeOffset="106116.041">12485 8442 1113 0,'0'0'47'0,"0"0"-38"16,0 0 59-16,0 0 11 0,0 0 2 0,0 0 1 15,0 0-2-15,0 0 0 0,0 0 0 0,0 0 0 16,0 0-44-16,0 0-8 0,0 0-3 0,0 0 0 15,0 0 19-15,0 12 3 0,3 3 1 0,-3 3 0 16,4-1-15-16,3 10-2 0,-4 2-1 0,5 3 0 16,2 1-7-16,-3 2-2 0,4-3 0 0,3 10 0 15,-4-10-7-15,-3 3-2 0,4-3 0 0,0 4 0 16,-4 2 4-16,3-9 0 0,-3 4 0 0,0-1 0 16,0-3-16-16,0-5 0 0,-3 2 0 0,3-2 0 15,-3-6 0-15,3-4 0 0,-4-2 0 0,1 0 0 16,-1-6 50-16,-3-6 4 0,0 0 1 0,0 0 0 15,0 0 14-15,0 0 3 0,0 0 1 0,0 0 0 16,0 0-58-16,0-6-15 0,4-6 0 0,-4 6 0 16,0-3-20-16,0 1-8 0,0-1 0 0,0-3-1 0,0 0 46 0,3 6 10 15,-3-3 1-15,0 1 1 16,4-1-74-16,-4 3-15 0,0 6-4 0,0-6 0 0,0 6 64 0,3 0 0 16,1-6 9-16,-1 0 0 0,1 0-18 0,-1-2-4 0,1 5-1 15,3-3 0-15,-3 3 4 0,3 0 1 0,0 0 0 0,3 0 0 16,-3 0 9-16,0 3 0 0,4-6-9 0,0 6 9 15,-4 0 0-15,3 0 0 0,1 0-9 0,-4 0 9 16,3 6 0-16,1-6-8 0,0 6 8 16,-4 0 0-16,0 3 0 0,0 2 0 0,0 1 0 15,-4 0 0-15,4 0 0 0,-3 5 0 16,-4 4 0-16,3-3 0 0,-3-4 0 0,0 10 17 0,-3-7-1 0,3 1-1 16,-4 9 11-16,1-10 2 0,-1-2 1 0,1 8 0 15,-1-11-7-15,-3 0-2 0,4 3 0 0,-4-7 0 16,0 1-4-16,3-3 0 0,-3 0-1 0,0-6 0 15,0 6-3-15,0-6 0 0,0-6 0 0,0 6 0 16,0-6-12-16,-4 0 0 0,4 0 8 0,0-2-8 16,0-1-16-16,0 0-7 0,0-3-1 0,0 0 0 15,-4 4 0-15,4-4 0 0,0 3 0 0,4 0 0 16,-5 3-91-16,5 6-18 0,3 0-4 0</inkml:trace>
  <inkml:trace contextRef="#ctx0" brushRef="#br0" timeOffset="106594.882">13081 8986 1579 0,'0'0'32'0,"0"0"10"0,0 0-34 0,0 0-8 0,0 0 0 0,0 6 0 16,0 3 44-16,0 0 8 0,0 0 0 0,0 8 1 15,0-5-33-15,4 0-8 0,-4 5 0 0,3-2-1 16,1 3 38-16,-1-3 8 0,1-4 2 0,-1 7 0 15,4 0-43-15,0-7-16 0,-3 4 11 0,3 3-11 16,0-7 57-16,-4 1 6 0,4 3 1 0,1 0 0 16,-1-7-52-16,0 4-12 0,3-6 0 0,-3 0 0 15,4 3 54-15,-4-3 8 0,0-3 2 0,4-3 0 16,-4 0-52-16,3 0-12 0,1-3 0 0,-4 0 0 16,3-3 0-16,1 0 0 0,0 0 0 0,-4-6 0 15,3 1 0-15,1-7 0 0,-4 3 0 0,3-2 0 16,-2-4 30-16,-1 3 3 0,0-5 1 0,0 2 0 15,-4-2-54-15,1-1-12 0,-1-8-1 0,-3 8-1 16,4-2 34-16,-4 2 0 0,0 1 0 0,-4 2 0 16,1 4-96-16,-1 5-20 0,1-6-3 0,-4 4-1 15,0 5-65-15,0 0-14 0,3 3-2 0</inkml:trace>
  <inkml:trace contextRef="#ctx0" brushRef="#br0" timeOffset="106898.724">13631 9345 1824 0,'0'0'38'0,"0"0"8"0,-3 6-37 0,3-6-9 0,0 0 0 0,0 0 0 16,0 0 0-16,0 0 0 0,0 0 0 0,0 0 0 15,0 0 53-15,0 0 9 0,0 0 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9-12T16:07:10.89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56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67.36842" units="1/cm"/>
          <inkml:channelProperty channel="Y" name="resolution" value="67.41573" units="1/cm"/>
          <inkml:channelProperty channel="T" name="resolution" value="1" units="1/dev"/>
        </inkml:channelProperties>
      </inkml:inkSource>
      <inkml:timestamp xml:id="ts1" timeString="2022-09-12T16:09:00.329"/>
    </inkml:context>
  </inkml:definitions>
  <inkml:trace contextRef="#ctx0" brushRef="#br0">5193 6517 871 0,'0'-6'19'0,"-4"0"4"0,4 6 1 0,0 0 0 0,0 0-24 0,0 0 0 0,0 6 0 15,0-6 0-15,0 9 70 0,0-9 9 0,0 0 1 0,0 0 1 0,0 0-5 16,0 0 0-16,0 6-1 0,0-6 0 0,0 0-46 0,0 6-9 16,0 5-1-16,0 1-1 15,0-6 37-15,0 0 7 0,0 3 2 0,0 5 0 0,0 7-23 0,0 2-4 16,0 4-1-16,0 2 0 0,0-5-24 0,0 2-12 16,0-5 10-16,0 8-10 0,0-5 14 0,0-4-3 15,0-2-1-15,0 0 0 0,-3-1 2 0,3 1 1 16,0 8 0-16,-4-2 0 0,4 2 41 0,0 4 8 15,0-10 2-15,0-2 0 0,0 0-48 0,0-7-16 16,0 10 9-16,-3 3-9 0,3-7 0 0,0 4 0 16,0-21 0-16,-4 11 0 0,4 7 14 0,-3 3 10 0,3-4 3 0,-4 1 0 15,4-6-27-15,0-12 0 0,0 0 0 0,0 0 0 16,0 0 0-16,0 0 8 0,0 0-8 0,0 0 8 16,-3 6-8-16,3-6 0 0,0-3-10 15,0 0 10-15,0 3-26 0,-4-6 1 0,4-6 0 0,-3 0 0 16,3 12 41-16,-4-6 8 0,1-14 1 0,-1 2 1 31,4 6-42-31,-3-5-8 0,3-10-1 0,0 4-1 0,3-7 26 0,-3 10 0 0,4 2 0 0,-4-2 0 16,3 2 0-16,-3-5 0 0,4-16 0 0,-1 7 0 15,1 8 15-15,-4 1 8 16,3-9 1-16,1 2 1 0,-1-5-25 0,1 8 0 0,-1-8 0 0,1 9 0 16,-4-4 0-16,0 10 0 0,3-4 0 0,-3 4 0 15,0-4-15-15,0 6-8 0,0-2-1 0,0 8-1 16,-3 0 25-16,3-5 0 0,-4 2 0 0,1-3 0 15,-1-5 16-15,1 5 8 0,-1-2 1 0,1 2 1 0,3-5-26 16,0 8 0-16,-4-15 0 0,4 13 0 16,0-4-16-16,-3 4-8 0,3-10-1 0,0 9-1 15,0 7 26-15,0 5 0 0,0 6 0 0,0 0 0 16,0 0 0-16,0 0 0 0,3 6 0 0,1 5 0 16,-1 4 0-16,4 3 0 0,0 11 0 0,0-2 0 0,0 8 0 15,0-12 0-15,1 10 0 0,2 5 0 16,-3 6 0-16,4 3 0 0,-4-3 0 0,0 0 0 0,0 0 0 0,3-8 0 15,-2-10 0-15,-5-5 0 0,4 5 0 0,-3-8 0 16,-4-3 0-16,3-13 0 0,-3-2 0 0,7 9 0 16,-7-9 0-16,7 6 0 0,-3 0 0 0,-1 6 0 15,4-6 0-15,-7-6 0 0,7 6 0 0,-7-6 0 16,0 0 0-16,4-3 0 0,3-6 0 0,0 9 16 16,0 0-3-16,4 0 0 0,-4-6-13 0,0-6 0 0,7 6 8 15,-7-11-8-15,4-4 0 0,-8-2 0 16,8-7-9-16,3 4 9 0,-4-1-14 0,5-2 3 15,-5-3 1-15,8 2 0 0,-4-11 10 0,3 9 9 16,-2-1-1-16,-8-2-8 0,7-3 0 0,-4 5 0 0,4 4 0 16,-6-6 0-16,2 2 0 0,-3 7 0 0,0 2-10 15,-3 1 10-15,3 2 0 0,-4 10 0 16,-3-1 14-16,4 0-4 0,-4 0-10 0,0 12 0 0,0-6 9 16,0 6-9-16,0 6 0 0,0 6 0 0,-4 6 0 0,4 2-12 15,0 4 12-15,-3 8-13 0,3-2 5 0,0 5 8 16,0 3-11-16,3 0 11 0,-3-2-8 0,0 8 8 15,4-9 0-15,-1 9 0 0,8 0 0 0,-7 6-8 16,3-3 8-16,0-3 0 0,-7-11 0 0,3 5 0 16,1 9 0-16,-1-9 0 0,1-14 8 0,-1 2-8 15,1 9 0-15,-1-2 0 0,1-4 0 0,-1 3 0 0,-3-8 0 16,4-4 12-16,-1-2 0 0,1 0-1 16,-1-6 9-16,1 2 1 0,0 4 1 0,-4 11 0 15,3 4-11-15,1 2-3 0,-1-18 0 0,1 10 0 0,3 2-8 16,-4-2 0-16,4-10 0 0,-3 1 0 0,-4-18 26 0,0 6 0 15,3 3 0-15,1 3 0 0,-4-12-26 0,0 0 0 16,0 0 0-16,0 0 0 16,0 0-46-16,-4-6-14 0,4-9-4 0,0-3 0 15,-3-11-79-15,3 2-16 0,0-2-3 0,-4 3-648 0</inkml:trace>
  <inkml:trace contextRef="#ctx0" brushRef="#br0" timeOffset="619.178">6100 6976 1267 0,'0'0'28'0,"0"0"5"0,0 0 2 0,0 0 1 0,-4-12-36 0,0 3 0 0,4 9 0 0,0 0 0 16,0 0 109-16,0 0 15 0,-7 0 4 0,-3-3 0 0,3 0-28 0,0 3-6 16,-4 0-1-16,4 3 0 0,0 0-61 0,-4-3-13 15,-3 0-3-15,4 0 0 0,-1 9 3 0,-3-6 0 16,7 0 0-16,-4 3 0 0,1 5-31 0,-1 7-7 16,1 0-1-16,3 2 0 0,3-2 32 0,1-6 7 15,-4-1 1-15,3 10 0 16,0-9-37-16,4-1-7 0,0-2-2 0,0 9 0 15,0-1-10-15,0 1-1 0,0-18-1 0,4 9 0 0,0 9 58 16,3-1 11-16,-7-5 2 0,7 0 1 0,0-1-3 0,3-5-1 16,-3-6 0-16,4 9 0 0,-1 3-39 0,1-6-8 15,0 6-2-15,-1-12 0 0,1 0 19 0,3-6 12 16,-4-6-1-16,1 0-1 0,0 18-10 0,-1-6 0 16,1-6 0-16,-1 0 0 0,-3 0 0 0,1-5 8 0,-1-10-8 15,-4-5 8-15,4 2-8 0,-3-5-12 16,-1-9 2-16,-3-1 1 15,4 16-33-15,-4-1-6 0,0-8-2 0,0 8 0 0,-4-2 23 0,4 8 5 16,-3 1 1-16,-1-4 0 0,1 9 21 0,-1 6 0 0,1-5-9 16,-1-1 9-16,4 12 0 0,0 0 8 0,0 0-8 0,0 0 12 15,0 0 4-15,0 12 0 0,0-12 0 0,4 6 0 16,-1 8-16-16,1 4-15 0,3 11 3 16,0-5 1-16,3-4 11 0,4 4 16 0,1-4-4 0,-1 10-1 15,-4 8-11-15,4 3 0 0,4-3 0 0,-7-11 0 16,-1-4 0-16,4 7 0 0,4-13 0 0,-8 4 0 15,1-9 0-15,0 0 0 0,-1-1 0 0,1 10 0 16,-1-9-20-16,-3-1-2 0,1 4-1 0,-8-15 0 16,0-967-113-16,0 1934-22 0,3-958-5 0,-3-9-1 15</inkml:trace>
  <inkml:trace contextRef="#ctx0" brushRef="#br0" timeOffset="2178.525">7257 6937 1267 0,'0'0'28'0,"0"0"5"0,0 0 2 0,0 0 1 0,0 0-36 0,0 0 0 0,-4 12 0 15,4-12 0-15,-3 3 101 0,3-3 14 16,0 9 2-16,0-9 1 0,-4 9-46 0,4 2-10 0,-3 1-2 0,3 0 0 16,0 6-36-16,0-4-8 0,-4-2-2 0,4 0 0 15,0 0-14-15,0-1 0 0,0 10 0 0,-4-3 0 16,4-13 31-16,0 10 3 0,0 9 1 0,-3-1 0 16,3-5-25-16,3-4-10 0,-3-14 8 0,0 0-8 15,0 12 8-15,0-6-8 0,-3 6 8 0,3-6-8 16,0 0 8-16,0-6-8 0,0-3 8 0,0 0-8 15,-4-3 19-15,4 0-2 0,0-18 0 0,0 1 0 16,-3 2 31-16,3 10 5 0,-4-7 2 0,4 3 0 16,0-2-37-16,0-7-7 0,-3 6-2 0,3-2 0 15,0-4-9-15,0-2 0 0,0-3 0 0,0 2 0 0,0 4 0 16,3-1 0-16,-6 3 0 0,3 10 0 0,3-1 0 0,-3-3 0 16,4 6 0-16,-1-2 0 15,4-4 0-15,-3 9 0 0,0-6 0 0,-4 12 0 0,0 0 0 0,7 0 0 16,0 0 0-16,0-6 0 15,0-5 0-15,3 14 0 0,-6 11 0 0,3-2 0 0,0 0-13 0,-4-6-5 16,5 0-1-16,-1 2 0 16,0 1 19-16,-4 6 0 0,1-3 0 0,3-1 0 0,-4-5 0 0,1 9 0 15,-1 9 0-15,1-1 0 0,-1 4 0 0,1-10 0 16,-1 7 0-16,-3-4 0 0,4 4 8 0,-4-7-8 16,0 4 0-16,-4-3 9 0,8-1-9 0,-4-11 8 15,0-6-8-15,0 0 8 0,0 0-8 0,0 9 12 16,0 3-12-16,0-12 12 0,0-9-4 0,0-3-8 0,0 6 12 15,4-11-4-15,-4-1-8 0,3-3 0 0,1 4 0 0,-1-1 0 16,1-5-13-16,-1 2 1 0,1 9 1 0,-1-5 0 16,4-1-2-16,0 3-1 0,-7-2 0 0,4-1 0 15,3 6 3-15,0 3 1 0,-3 4 0 0,3-1 0 16,0 0 2-16,-4 0 0 0,4 6 0 0,0 0 0 16,0 6 8-16,0 6-13 0,0-1 5 0,0 4 8 15,1 9-11-15,-5-7 11 0,4 16-8 0,0-10 8 16,0 3 0-16,4 4-8 0,-11-1 8 0,7 4 0 15,0-7 0-15,-4-2 0 16,1-1 0-16,3-2 0 0,-3 2 0 0,-1-11 0 0,4 0 0 0,-3-1 0 16,3 22 0-16,0 5-16 0,-4-20 2 0,1-1 1 15,3 1 25-15,-4-9 6 0,1 3 1 0,-4-12 0 16,0 0-19-16,0 0 0 0,7 5 8 0,-3 7-8 16,-4-12-28-16,0 0-10 0,0 0-2 0,3-6 0 15,4 0-172-15,-3 1-36 0,3-16-6 0,-7-3-2 16</inkml:trace>
  <inkml:trace contextRef="#ctx0" brushRef="#br0" timeOffset="2696.588">7810 7067 1429 0,'0'0'40'0,"-3"6"10"0,-4-1-40 0,7-5-10 0,0 0 0 0,0 0 0 15,0 0 60-15,0 0 9 0,0 0 3 0,0 0 0 16,0 0 4-16,0 0 2 16,-4 9 0-16,1 3 0 0,3-12-22 0,0 0-5 0,0 0-1 0,0 0 0 15,0 0-20-15,0 0-4 0,0 6-1 0,0 6 0 16,3-6-25-16,-3-6-9 0,7 0 0 0,-3 11 0 16,7-5 9-16,-4 15 0 0,7-4 0 0,0-5 0 15,-4 9 0-15,5-10 0 0,-5 1 0 0,-3-6 0 16,4 6 0-16,-1-12 0 0,-10 0 0 0,7 0 0 15,4-6 0-15,-4-12 12 0,4 12-2 0,-4-8-1 16,0 2-9-16,-4-6 0 0,1-11 0 0,-4 3 0 16,0-4 0-16,-4 4 0 0,1-4 0 0,-1 4 0 15,1-9 0-15,-1 8 0 0,-3 9 0 0,-3-8 0 0,2 8 0 16,-2 1 0-16,3-1 0 0,0 3 0 16,-7 7 0-16,3 2 0 0,4 6 0 0,-4-3 0 0,1 3 0 0,-1 3 0 15,-3 3 0-15,4 2 0 0,-1 7 0 16,4 3 0-16,0-1 0 0,-4 4 0 0,8 2 0 0,-8 7 0 15,8-4 0-15,-4 7 0 16,3-10 0-16,4 7 0 0,-3-10 0 0,3 4 0 16,3-7 0-16,1-2 0 0,-1 8 0 0,1-5 0 0,3 3 53 0,3-4 9 15,1 1 2-15,-1 0 0 0,5-7-54 0,-5 4-10 16,4-3 0-16,0 5 0 0,0 16 0 0,1-21 0 16,-5-7 0-16,4 7 0 0,-7 9 0 0,4-4 0 15,-4-5 0-15,4-6 0 16,-4 0-29-16,3-3-4 0,-3 0-1 0,0-3 0 15,4-3-186-15,-4-6-38 0</inkml:trace>
  <inkml:trace contextRef="#ctx0" brushRef="#br0" timeOffset="3168.019">8174 6876 1314 0,'-7'11'37'0,"7"-11"8"0,0 0-36 0,-4 6-9 0,-3 3 0 0,7 3 0 16,0 5 53-16,0-5 9 0,0 9 2 0,0-4 0 16,0-11 0-16,4 6 0 0,-4 9 0 0,3-4 0 15,4-11 0-15,0 12 0 0,0-6 0 0,4-4 0 16,-4 10-3-16,-3 11 0 0,3 15 0 0,0-11 0 16,0-10-28-16,0-5-5 0,0-6-2 0,0 14 0 15,0 12 12-15,0-8 2 0,-3-13 1 0,-1-2 0 16,-3 0-33-16,0-6-8 0,0-9 0 0,0 11 0 0,4 1 0 15,-8-6 0-15,4-6 0 0,0 0 0 0,0 9 53 16,-3-3 9-16,3-6 2 16,-7-6 0-16,-1-3-52 0,5-9-12 0,-4 13 0 0,0-10 0 0,3-3 0 0,-3-11 0 15,4-4 0-15,-4-8 0 0,3 9 0 16,1-6 0-16,-1 2 0 0,4 4 0 0,-3 3 0 0,3 2 0 16,0 4 0-16,0-1 0 0,-4-2 0 15,4 2 0-15,0 1 0 0,0 2 0 0,4-2 0 0,-1-4 0 16,1 4 0-16,-1-1 0 15,4 4-48-15,-3 2-13 0,-1 0-3 0,1 7 0 0,3-7 52 16,-4 9 12-16,4-3 0 0,-3 1 0 0,3-1 0 0,0 6 0 0,0 0 0 16,4 3 0-16,-8 3 0 0,8 0 0 15,-4 0 0-15,0 3 0 0,3 0 0 0,1 0 0 16,3 15 0-16,0-7 0 0,4 7-10 0,-4 0 1 0,0 2 0 16,7 7 0-1,1-13-52-15,-1 7-11 0,-4 2-1 0,1-8-590 0,0-6-117 0</inkml:trace>
  <inkml:trace contextRef="#ctx0" brushRef="#br0" timeOffset="3924.781">8618 6967 1342 0,'0'0'29'0,"0"0"7"0,0 0 0 0,-3 9 3 0,-1 2-31 0,4-5-8 0,0 0 0 0,0 6 0 16,0-6 83-16,0 2 15 0,0-8 3 0,0 0 1 16,0 0-26-16,0 0-6 0,0 6-1 0,4 0 0 15,-1 0-4-15,1 6-1 0,-1 0 0 0,1-4 0 16,3 1-51-16,0 0-13 0,0 3 0 0,4-6 0 15,-1 0 32-15,-3 0 4 0,4-1 1 0,-4 4 0 16,7 3-29-16,0 0-8 0,0-1 0 0,0-5 0 31,1 0-28-31,-1 0-8 0,-4-6 0 0,4 9-1 0,-3-9 81 0,-1 3 16 0,1-9 3 0,0 0 1 16,-1 0-52-16,1-6-12 0,-1-5 0 0,-3-1 0 16,1 4 0-16,-1 2 0 0,0 0 0 0,-4-6 0 15,4 4 0-15,-3-10 0 0,-4 4 0 0,0-4 0 16,3-11 0-16,-3 2 0 0,-3 7 0 0,-4 8 0 0,3 7 0 15,1-7-16-15,-4-3 3 0,0 7 1 16,-1 5-32-16,-2 3-7 16,3 0-1-16,-4 0 0 0,4 6 42 0,0 0 10 0,-3 12 0 0,2-6 0 0,1 3 0 15,-3-1 0-15,-1 13 0 0,1-3 0 16,-1-1-11-16,4-2 0 0,-4 9 0 0,4-7 0 16,4 7 11-16,-1-4 0 0,-3 4 0 0,4-4-8 0,-4-2 8 0,3 8 0 15,1-2 0-15,-1-6 0 0,4-18 0 0,0 6 8 16,0 5-8-16,4 4 11 0,-4-3-3 0,0 5-8 15,0 1 12-15,0-6-4 0,3-3 44 0,4 2 9 16,0 1 2-16,0-6 0 0,4-6-44 0,-4 12-9 16,4 5-2-16,-1 4 0 0,4-9-8 0,0 2-9 15,0 16 9-15,-3-7-13 0,3-11 13 0,-3-3 12 16,3 9-3-16,-4-7 0 16,5 1-37-16,-5 0-8 0,1 14-2 0,-1-8 0 15,1-18-100-15,0 6-20 0,-4-6-4 0,3 6-426 0,-3-12-84 0</inkml:trace>
  <inkml:trace contextRef="#ctx0" brushRef="#br0" timeOffset="4536.487">7793 6449 1036 0,'0'0'23'0,"0"0"5"0,0 0 0 0,0 0 1 0,0 0-29 0,0 0 0 0,0 0 0 0,0 0 0 15,0 0 108-15,0 0 16 0,0 0 4 0,0 0 0 16,0 9-52-16,0-9-9 0,0 0-3 0,0 0 0 16,0 0-51-16,0 0-13 0,7 3 0 0,0 0 0 15,-4 0 32-15,5 0 3 0,-1 3 1 0,-7-6 0 16,7 6-24-16,3-6-4 0,-6 11 0 0,3-5-8 15,0 0 9-15,0 0-9 0,0 0 0 0,0 0 9 16,0 3-9-16,7 8 0 0,-7-11 0 0,4 12 0 16,3-6 0-16,0 2 0 0,0-2 0 0,0 6 0 15,4-1 0-15,-4 4 0 0,0-15 0 0,0 11 0 0,0-5-17 16,0 3 4-16,-3 2 1 0,3-5 0 16,-3 0-118-16,3-6-23 0,7 9-5 0,0-4-1 15</inkml:trace>
  <inkml:trace contextRef="#ctx0" brushRef="#br0" timeOffset="5855.48">9726 7011 1033 0,'0'0'22'0,"0"0"5"0,0 0 1 0,0 0 2 0,0 0-30 0,0 0 0 0,0 0 0 0,0 0 0 16,0 0 96-16,0 0 12 0,0 0 4 0,0 0 0 16,0 0-39-16,-7 0-7 0,0-6-2 0,3 0 0 15,4 6-37-15,-3 0-8 0,-1-6-2 0,-3 6 0 16,4-6 23-16,3 6 4 0,0 0 0 0,0 0 1 15,0 0-23-15,0 0-5 0,0 0-1 0,0 0 0 16,0 0-16-16,-4 6 0 0,4 0 8 0,0-6-8 16,0 0 0-16,0 12 0 0,0-6 0 0,4 0 0 15,-4-6 0-15,3 8 0 0,-3-2 0 0,0-6 0 16,4 6 0-16,-1 6 0 0,-3 0 0 0,4-4 0 16,-1 1 34-16,1 6 0 0,0-3 0 0,3 0 0 15,0-1-18-15,0 4-4 0,0-3-1 0,3 5 0 16,-6-5-3-16,6 9 0 0,-3 2 0 0,4-5 0 15,-4 2-8-15,0 4 0 0,0-6 0 0,0 5 0 16,-3-8 0-16,3 2 8 0,-4 1-8 0,-3-3 0 16,4-3 17-16,-4-1-1 0,0-11-1 0,0 0 0 15,0 0 24-15,0 0 5 16,0 0 0-16,0 0 1 0,0 0-19 0,0 0-4 0,0 0-1 0,0 0 0 0,0 0-1 0,0 0-1 16,0 0 0-16,0 0 0 15,0 0-9-15,0 0-2 0,0 0 0 0,0 0 0 16,3-6-8-16,4 6 0 0,1-5 0 0,-5-1 0 0,1 0 0 0,3-3 0 15,-4 0 0-15,1 0 0 16,3-2 0-16,-4-1 0 0,1-9 0 0,3 9 8 0,-4-11-8 16,1 2 0-16,-1-2 0 0,5-1 8 0,-8-2-8 15,3 2 12-15,1-5-12 0,-4-3 12 0,3 2-12 0,-3 4 0 16,0-4 0-16,4 4 0 0,-4 2 0 0,3-5 0 16,1 8 0-16,-1-8 0 0,-3 14 0 0,4-2 0 15,-1-1 0-15,4 6-11 16,0 1-25-16,0 2-4 0,4 3-2 0,-4 0 0 15,4 0 8-15,-4 0 2 0,3 6 0 0,1 0 0 16,3 0-22-16,-3 0-4 0,3 6-1 0,-4 0 0 16,8 0-132-16,-4 3-26 0,4-1-6 0</inkml:trace>
  <inkml:trace contextRef="#ctx0" brushRef="#br0" timeOffset="6324.298">10167 7111 889 0,'0'0'19'0,"0"0"4"0,0 0 1 0,0 0 2 0,4 6-26 0,-4-6 0 0,0 0 0 0,3 6 0 15,-3-1 89-15,4 1 13 0,-4 3 2 0,3 9 1 16,-3-1 19-16,0 1 3 0,0 0 1 0,0 2 0 16,0 4-54-16,0-7-10 15,0 10-3-15,0-7 0 0,0 4-46 0,0-1-15 0,4-5 8 16,-4 3-8-16,0-4 33 0,0 1 3 0,0 0 1 0,0 2 0 16,3-2-28-16,-3-6-9 0,4-4 0 0,-4 4 0 31,0-12-35-31,0 0-13 0,7-6-4 0,-4 0 0 0,1-2-101 0,3 2-21 15,4-6-4-15,-8-12-1 0</inkml:trace>
  <inkml:trace contextRef="#ctx0" brushRef="#br0" timeOffset="6523.741">10192 6858 1549 0,'0'0'44'0,"0"12"9"0,0-6-42 0,-4-1-11 16,4-5 0-16,0 0 0 0,0 0 0 0,0 0-11 15,0 0 3-15,0 6 0 16,0-6-89-16,0 0-18 0,0 0-3 0,0 0-1 0</inkml:trace>
  <inkml:trace contextRef="#ctx0" brushRef="#br0" timeOffset="7065.067">10396 7199 1267 0,'-7'3'28'0,"4"3"5"0,-4 3 2 0,0 2 1 0,0 7-36 0,3-6 0 0,1-6 0 0,-5 5 0 16,5-2 96-16,3 9 12 16,-4-12 2-16,1 0 1 0,3-6-33 0,0 0-6 0,0 0-2 0,0 0 0 15,0 0-7-15,0 0-2 16,7 5 0-16,0-2 0 0,0 3-37 0,0-3-8 16,4-3-2-16,-1 0 0 0,1-3-6 0,3 0 0 0,-3-3-8 0,3 1 12 15,0-1-4-15,-4 0-8 0,5-6 11 0,-5-3-11 0,-3 4 11 0,4 5-11 16,-4-6 10-16,0 0-10 15,-4 0-8-15,1-2-8 0,-4-4-2 0,3 12 0 0,-3-6 18 16,0 7 8-16,0-10-8 0,0 0 12 0,0 1-12 0,0-4 0 16,-3 0 0-16,-1 6 0 0,1 4 0 0,-1 2 0 15,-3-6 0-15,4 6 0 0,-4 0 0 0,0 6-8 16,0-6 8-16,0 6-13 0,-1 0 22 0,1 0 5 16,0 6 1-16,-3 0 0 0,3 6-15 0,0 0 0 15,0 5-12-15,3 4 12 0,-3-9-8 0,3 5 8 16,1 10 0-16,-4-4 0 0,3 1-12 0,1 2 4 15,3 1 8-15,-4 2-13 0,4 0 13 0,0-2 0 16,-3-4 0-16,3-5 0 0,3 3 0 0,-3-10 0 0,0 1 0 16,4 0 0-16,-1 0 0 0,-3-6 0 0,0-6 0 15,0 0 0-15,7 3 48 0,0-1 13 16,1 1 3-16,-1 3 0 0,3 0-64 0,-3-6 0 0,4 6-9 0,-1-6 0 16,5 0 9-16,-5 0 12 0,1-6-2 15,3 0-1 1,0 0-58-16,-4 3-12 0,5 1-3 0,-5-1-614 0,4-6-123 0</inkml:trace>
  <inkml:trace contextRef="#ctx0" brushRef="#br0" timeOffset="7995.327">10703 7105 1036 0,'0'0'23'0,"0"0"5"0,0 0 0 0,0 0 1 0,0 0-29 0,0 0 0 0,0 0 0 0,0 0 0 15,0 0 57-15,0 0 6 0,0 0 1 0,0 0 0 16,0 6 0-16,4 0 0 0,-4-6 0 0,3 6 0 16,-3-1 0-16,4 4 0 0,-1 6 0 0,-3 0 0 15,4 2-14-15,-1-2-2 0,1 3-1 0,0-1 0 16,-4 7 1-16,3-4 0 16,-3 4 0-16,4-4 0 0,-4 4-8 0,0-1-2 0,3-5 0 0,-3-3 0 15,4 2-9-15,-4 1-1 0,3-3-1 0,-3-3 0 0,0-7 4 16,0 7 1-16,-3-6 0 0,3-6 0 15,0 0-32-15,0 0 0 0,0 0 0 0,0 0 0 0,0 0 0 0,0 0 0 16,0 0 0-16,0 0 0 0,0 0 57 0,0 0 6 16,0 0 1-16,0 0 0 0,0 0-52 0,0 0-12 15,0 0 0-15,-4-6 0 0,-3 0 0 0,4-5 0 16,-1 5 0-16,0-3 0 0,4-3 0 16,0 0 0-16,0 1 0 0,0-1 0 0,0 0 0 15,0-3 0-15,0 9 0 0,0-11 0 16,0 5-48-16,0-6-13 0,4 4-3 0,-4 2 0 0,4-9 103 15,3 4 20-15,-4 5 4 0,1-6 1 16,-1 1-103-16,-3 5-20 0,4-3-4 0,-1 3-1 0,1 1 52 0,-1 2 12 16,1 0 0-16,-4 3 0 0,3 3 0 0,-3 3 0 0,0 0 0 0,4-6 0 15,-1 1 15-15,-3 5 5 0,0 0 2 0,0 0 0 16,4 0-22-16,-4 0 0 0,3-6 0 0,-3 6 0 16,0 0 0-16,7 0-10 0,1 6 10 0,-5-6 0 15,1-6 0-15,3 6-8 0,-4 0 8 0,4 0 0 16,0 0 0-16,-3 0 0 0,3 0 0 0,3 6 0 15,-3-6-8-15,4 0 8 0,-4-6 0 0,0 6 0 16,4 6 0-16,-4-6 0 0,3 0 0 0,-3 5 0 16,1-5 0-16,-1 0 0 0,-4 6 0 0,4-3 0 15,-3 9-16-15,3 0 3 0,-4 5 1 0,1 1 0 16,-1-3 12-16,-3 8 0 0,4 1 0 0,-4-7 0 16,0 10 0-16,0-7 15 0,0 4-3 0,0-1-1 15,-4-5-11-15,4-3 0 0,-3 2 0 0,3 1 0 16,-4-9 10-16,1 0-10 15,3 0 12-15,-4 2-12 0,8-5 0 0,-4 0 0 0,0 0 0 0,0-6 0 16,0 0-64-16,0 0-12 0,0 0-4 0,0 0 0 16,7 0-102-16,3 0-21 0,8-12-4 0,-7-8-1 15</inkml:trace>
  <inkml:trace contextRef="#ctx0" brushRef="#br0" timeOffset="8496.605">11095 6155 806 0,'0'0'17'0,"3"-6"4"0,-3 1 1 0,0 5 2 0,0 0-24 0,0 0 0 0,0-3 0 0,0 3 0 16,0 0 107-16,0 0 17 0,0 0 3 0,0 8 1 15,0 4-103-15,0 0-25 0,4 0 0 0,-1-1 0 0,1 7 88 0,-4 9 12 16,3 2 2-16,1 3 1 0,0 1-31 15,-1 2-7-15,4 0-1 0,-3 9 0 0,6 0-31 0,-3-5-6 16,4 2-2-16,-1 9 0 0,1 6 18 0,3-1 3 16,-3-5 1-16,-1 0 0 0,1 3-24 0,0-3-5 15,-4-6-1-15,3 3 0 0,-3-2 38 16,0-13 7-16,0 3 2 0,0 9 0 16,-3-6-52-16,-1-2-12 0,-3 2 0 0,0 3 0 15,0-3 0-15,0 1 0 0,-3-7 0 0,-1 3 0 0,1-5 0 16,-1 2 0-16,1-9 0 0,-1-2 0 0,4-3 0 15,0-1 0-15,0-11 0 0,0 0 0 0,0-6 0 0,0 0 0 16,0 0 0-16,0 0 0 0,0 0 0 0,4 0 0 16,-4 0 0-16,7-6 0 15,0-6-114-15,-4 1-26 0,4-4-4 0</inkml:trace>
  <inkml:trace contextRef="#ctx0" brushRef="#br0" timeOffset="8864.399">11014 6926 1314 0,'0'0'37'0,"0"0"8"0,0 0-36 0,0 0-9 0,0 0 0 0,0 0 0 0,0 5 53 0,0-5 9 16,0 0 2-16,0 0 0 0,0 0 15 0,0 0 3 15,0-964 1-15,0 1934 0 0,0-970-19 16,0 0-4-16,0 0-1 0,0 0 0 16,0 0-21-16,0 0-4 0,0 0-1 0,0 0 0 0,0 0-14 0,0 0-3 15,0 0-1-15,3 6 0 0,-3-6-15 0,4 6 0 16,6-3 8-16,-3 6-8 0,4-6 0 0,0 3 0 16,-1 0-9-16,4-1 9 0,4 1 0 0,0 0 0 15,-4-6 0-15,3 0 0 0,4 0 0 16,1-6 0-16,-1 6 0 0,4-6 0 0,3 1 0 0,-4-7 0 15,1 3 0-15,0 3 0 0,-1-6 0 0,1 6 8 16,-4 1-8-16,1-7 0 16,-5 12-17-16,1-6-11 0,-1 12-1 0,1 0-603 0,-7-6-120 15</inkml:trace>
  <inkml:trace contextRef="#ctx0" brushRef="#br0" timeOffset="9843.253">12887 7134 1602 0,'-11'-11'35'0,"11"11"7"0,-7 0 2 0,-3 5 1 0,-1-5-36 0,1 0-9 0,-5 0 0 0,1 0 0 15,0-5 68-15,0 5 12 0,-3-6 3 0,-1 6 0 16,-3 0-22-16,0 0-4 0,-1 6-1 0,-2-6 0 16,2 11-45-16,5-8-11 0,-1-3 0 0,4 0 0 15,0 12 0-15,0 0 0 0,0 5 0 0,3 4 0 16,1-3 0-16,3 11 12 0,0-11-3 0,3 8-1 0,0-2-8 0,4-7 8 15,0 10-8-15,4-10 8 0,0 16-8 16,3-10 0-16,-4-2 0 0,4-4 0 16,4 7 0-16,-4-9 0 0,3 2 0 0,-3 1 8 15,4-6 3-15,0-6 0 0,3-1 0 0,3-5 0 0,-3 0-11 0,4 0-14 16,0-11 3-16,-1-1 1 16,-3-12 10-16,4 4 11 0,0-13-3 0,-1 10 0 0,-2-6-8 0,2-10 12 15,1 4-12-15,-4-3 12 0,-4-6-12 0,5 3 0 16,-5 8 9-16,4-8-9 0,-3 3 8 0,-1-6-8 15,1-3 10-15,-4-3-10 0,4 6 15 0,-4-6-3 16,0-6-1-16,-4 6 0 0,1 6-3 0,-1 3 0 16,1-4 0-16,-8 1 0 0,4 9-8 0,-3-9 0 0,3 9 0 15,-7-3 0 1,3 5-20-16,-3 4-10 0,4-4-2 0,-4 16 0 0,0-7 32 0,-1 13 18 0,5-1-2 16,-4 6-1-16,0 12-24 0,3-3-5 0,4-3-1 15,-7 9 0-15,4 8-1 0,-4 1-1 16,3-3 0-16,-3 14 0 0,4-3 1 0,-4 4 0 0,3-1 0 0,0 9 0 15,1 1 16-15,3 5-12 0,-4 3 12 0,4-9-10 32,4 6-13-32,-4 3-2 0,0-3-1 0,3 0 0 0,1-3 47 0,-4-2 10 0,4-7 1 15,-1 3 1-15,4 1-1 0,-3-4 0 0,-1-12 0 0,1 10 0 16,-1-7-8-16,1 10-1 16,3-4-1-16,-4-2 0 0,1 2-14 0,3-3-8 0,-4-2 10 15,1-1-10-15,-1 4 0 0,-3-9 0 0,4 5 0 0,-4-2 0 16,4-4-32-16,-4 1-4 15,0-3 0-15,0 2 0 0,3-5-116 0,-3-6-23 0,4 6-5 16,-4-6-594-16</inkml:trace>
  <inkml:trace contextRef="#ctx0" brushRef="#br0" timeOffset="10186.257">13141 6499 1267 0,'0'0'28'0,"0"0"5"0,0 0 2 0,0 0 1 0,0 0-36 0,0 12 0 0,0-9 0 0,0 9 0 16,3-1 109-16,-3 1 15 0,0-6 4 0,0 6 0 15,0 11-103-15,-3-2-25 0,3 8 0 0,-4-2 0 16,4 5 56-16,-3 3 7 0,-1-8 1 0,4 8 0 31,0-2-103-31,0-4-20 0,0 0-4 0,0-8-1 16,0 2-51-16,-3-5-10 0,6 0-3 0,-3-18 0 0</inkml:trace>
  <inkml:trace contextRef="#ctx0" brushRef="#br0" timeOffset="10784.87">13684 7178 1314 0,'-7'-6'37'0,"0"6"8"0,0-11-36 0,-4 11-9 0,1 0 0 0,-1 0 0 16,1-9 0-16,-4 6 0 0,0 3 0 0,3 0 0 16,0 0 104-16,4-6 20 0,-7 3 3 0,4 3 1 15,-4 9-53-15,-1 3-11 0,1 5-1 0,4-5-1 16,-4 9-12-16,-1-4-2 0,5 7-1 0,3-9 0 16,0-4-29-16,0 13-6 0,3-7 0 0,1-5-1 15,3 3 10-15,0-3 3 0,0-1 0 0,3-5 0 16,-3-6 13-16,7 9 3 0,4 3 1 0,-1 0 0 15,5-12-27-15,-1 6-6 0,0-6 0 0,3 0-8 16,-6 0 0-16,3 0 0 0,0-6 0 0,4 0 0 16,-1-3 0-16,-2-3 0 15,2-5 0-15,-6 5 0 0,3-12-8 0,-7 10-9 0,0-4-2 0,0-6 0 16,0 10-21-16,-3-10-4 0,-1 18 0 16,1-11-1-16,-1 2 36 0,-3 3 9 0,-3 6 0 0,3-5 0 15,-4 5 0-15,1-3 0 0,3 9 0 0,0 0 0 16,-4 9-11-16,1-3 0 0,-1 5 0 0,1 7 0 0,-1-3 0 0,0 2 0 15,4 1 0-15,0 3 0 0,4-4 11 0,0 7 0 16,-1-7 0-16,4 10 8 0,0-10 3 0,0 7 1 16,4-3 0-16,-1 2 0 0,1-5-1 0,0 8 0 15,3-8 0-15,-4-6 0 16,1 2-11-16,-4-2 0 0,4 0 0 0,-1-6 0 16,-3 0-93-16,0-1-21 0,0 4-4 0,0-6-463 0,0 0-93 15</inkml:trace>
  <inkml:trace contextRef="#ctx0" brushRef="#br0" timeOffset="11194.094">13917 6414 1551 0,'0'0'34'16,"-3"6"7"-16,-1 0 2 0,4 0 1 0,-4 5-36 0,4-2-8 0,-3 3 0 0,3 6 0 0,3-1 41 0,-3 7 7 15,4 8 0-15,-4-2 1 0,4 2 12 0,-1-3 3 16,4 9 0-16,0 7 0 0,0-7-14 0,4 9-2 15,-1 3-1-15,1 0 0 0,0-3-38 0,-4 3-9 16,0 0 0-16,0 0 0 0,-4 0 8 0,1-9 0 16,-1 3 0-16,-3-6 0 15,-3 0 1-15,3-2 0 0,-4-1 0 0,4-3 0 0,-3-2-9 16,-1 2 0-16,4-11 0 0,-3 8 0 0,3-11 0 0,0-1 0 16,-4 1 0-16,4 3 0 0,0-4 0 0,0-11 0 15,0 0 0-15,0-6 0 16,0 0-49-16,0 0-12 0,0 0-3 0,4-9-546 15,-4 0-110-15</inkml:trace>
  <inkml:trace contextRef="#ctx0" brushRef="#br0" timeOffset="11609.17">14129 6358 1267 0,'0'0'28'0,"-4"12"5"16,1-12 2-16,-1 12 1 0,4 2-36 0,-3 4 0 0,3-6 0 0,-4 0 0 0,4 8 109 0,-3-2 15 15,3-1 4-15,0 4 0 0,3 2-103 0,1 7-25 16,-1-7 0-16,1 4 0 0,-1-1 56 0,4 4 7 15,0-1 1-15,0 9 0 0,0 3-52 0,-3 1-12 16,3-7 0-16,0 9 0 0,-3-3 34 0,3-3 4 16,-4-2 1-16,-3 2 0 0,4-3-27 0,-1 3-4 15,-3 1-8-15,-3-7 11 0,3 3-11 0,-4-5 10 16,1 2-10-16,-1-6 10 0,1 4-2 0,-1-7-8 16,1 1 12-16,-1 2-4 0,0-5 0 0,1-3-8 15,3 5 12-15,-4-11-4 0,4-3-8 0,0-1 0 0,0 7 0 16,0-3 0-16,0-6 0 0,4 0 0 0,-4 0 0 0,0-6 0 31,3 5-49-31,-3-5-12 0,8 0-3 0,-8 0 0 16,3 0-102-16,4 0-21 0,4-5-4 0,-1-7-487 0</inkml:trace>
  <inkml:trace contextRef="#ctx0" brushRef="#br0" timeOffset="12273.404">14418 7269 1485 0,'0'0'42'0,"0"0"10"0,0 0-42 0,0 0-10 0,0 0 0 0,0 0 0 16,-4 6 27-16,1 3 3 0,-1 9 1 0,1-12 0 15,3 5 16-15,-4-5 3 0,4 0 1 16,0 9 0-16,0-9-5 0,0 6-1 0,0-12 0 0,0 0 0 16,0 0-21-16,0 0-5 0,0 0-1 0,4 0 0 15,-1 5 2-15,4-5 0 0,1 6 0 0,-5 3 0 16,4 6-32-16,0 0-5 0,-3-15-2 0,3 5 0 16,0-5 45-16,0 0 9 0,0 0 1 0,4 0 1 15,-1-5-23-15,-3-7-5 0,0 0-1 0,0 3 0 16,0-3 0-16,0 1 0 0,-3 5 0 0,-4-9 0 15,0-3-8-15,0 7 0 0,-4-7 0 16,1 3 0-16,-1 4-11 0,-3-1-4 0,0-6-1 0,0 6 0 16,-3 1 16-16,-1 2 0 0,0 3 0 0,-3 0 0 15,0 6 19-15,0 0 6 0,0-6 2 0,-4 12 0 16,4-6-27-16,0 6 0 0,0 6 0 0,0 2 0 16,3-2 0-16,4 6 0 0,-3-1 0 0,3 10 0 15,3-4 0-15,1 4 0 0,3-4 0 0,-4 7 0 16,8-4 0-16,-1 7 0 0,1-4 0 0,3-2 0 0,0 2 0 0,0-11 0 15,0 5 0-15,0-8 0 0,0-3 15 0,0-1-3 16,0-2 0-16,4 0 0 0,-1-3-12 0,-3 0-16 16,4 2 3-16,3-8 1 0,-3 0 12 0,-1 0 0 15,1 0 0-15,-1-5 0 16,1 2-87-16,-1-6-14 0,1-3-3 0,0 3-764 0</inkml:trace>
  <inkml:trace contextRef="#ctx0" brushRef="#br0" timeOffset="12809.998">14707 7314 1267 0,'-3'5'28'0,"3"-5"5"0,0 0 2 0,0 6 1 0,-4 0-36 0,1 9 0 0,3-9 0 0,-4 0 0 15,1 0 109-15,-1 5 15 0,4-2 4 0,-3 0 0 16,3 0-52-16,-4 3-9 0,1-7-3 0,3 7 0 16,0 0-8-16,0-12-3 0,0 0 0 0,0 6 0 15,0 6-33-15,0-4-8 0,0 10 0 0,0-6-1 16,3-6 42-16,1 5 9 0,-4 4 2 0,3-3 0 0,-3 0-52 0,4-6-12 16,-1-1 0-16,1 4 0 0,-1-6 0 0,-3-3 0 15,4 9 0-15,-4-9 0 0,0 0 0 0,0 0 0 16,0 0 0-16,0 0 0 0,0 0 0 0,0 0 0 15,-7-6 0-15,3 0 0 0,1-3 0 0,-4-2-13 16,0 5 2-16,-1-6 1 0,5 0 10 0,-1-5 14 16,-3 2-3-16,4 3-1 15,-1-8-59-15,-3 8-12 0,7 0-3 0,-3-6 0 0,-1 7 52 16,1-4 12-16,-1 3 0 0,4 0 0 0,0-5 0 0,-3 5 0 16,3 0 0-16,0 3 0 0,0-2 48 0,0-1 13 15,0-9 3-15,0 10 0 0,3-1-52 0,1 6-12 16,-1-12 0-16,-3 7 0 0,4 2-13 0,-1 0-6 15,4 0-1-15,-3 3 0 0,-1-6 20 0,4 7 0 16,0-10 0-16,1 6 0 0,-8 9 0 0,7 6 0 0,3-6 0 0,-3 0 0 31,0-6-36-31,4 6-8 0,-4-3 0 0,0 3-1 0,4 0 62 0,-1 0 13 16,1-3 2-16,-4 3 1 16,3 0-53-16,-3-3-10 0,8 3-2 0,-5 0-1 0,1 0 33 0,3 3 0 0,-4-6 0 0,5 3 0 15,-1 0-94 1,-4 0-12-16,8 0-2 0,-8-6-476 0,5 1-94 0</inkml:trace>
  <inkml:trace contextRef="#ctx0" brushRef="#br0" timeOffset="13696.771">16323 7269 888 0,'0'0'25'0,"0"0"6"0,7-5-31 0,-3 2 0 0,-1 0 0 0,1-9 0 0,-4 0 138 16,3 6 22-16,-3 6 4 0,0-6 0 0,4-11-43 0,-8 8-9 15,4-3-1-15,-3 6-1 0,-1-5-35 0,-3 5-7 16,0 0-2-16,0 0 0 0,-4-3-17 0,1 6-3 16,-1 0-1-16,1-3 0 0,-4 6-5 0,-1 0-2 15,1 0 0-15,-3 6 0 0,3-3-30 0,-4 3-8 16,0 6 0-16,1-6 0 0,-1 0 0 16,0 5 0-16,4 1 0 0,0 0-8 0,4-3 0 0,-5 8 0 15,8 7 0-15,-3-7 0 0,-1-2 8 0,8 15 0 16,-4 2 0-16,3-3 0 0,-3-5 15 0,4-4 5 15,-1-2 0-15,0 3 1 0,4 2-21 0,0-5 0 16,4-3 0-16,0 2 0 0,-4-5 0 0,3 0 0 0,1-6 0 16,3-1 0-16,-4-5 0 0,8 0 0 15,-1 9 0-15,4-6 0 0,1-6 20 0,2-11-1 0,1-4 0 16,-1 0 0-16,1-8-19 0,0-4 0 0,-1-2 0 16,1-3 0-16,-4 2-8 0,0 1-6 15,-3 9-1-15,3 5 0 0,-7 6 15 0,0 3-9 0,0-2 9 0,-3 5-8 16,-1-6 8-16,4 0-10 0,-7 12 10 0,0 0-10 15,0 0-4-15,0 0-1 0,0 12 0 0,-3 0 0 16,-1-1-23 0,1 10-5-16,-1 3-1 0,-3-1 0 0,0 4 44 0,0 5 11 15,0-3 1-15,0 7 0 0,0 2-12 0,3-6 0 0,-3-2 9 0,4-4-9 16,-1 9 23-16,1-11 0 0,3 2 0 0,-4-2 0 16,8 2 2-16,-1-8 1 15,1-3 0-15,-1-1 0 0,1 1-14 0,3-9-2 16,-4 0-1-16,8 0 0 0,-4-1-25 0,0-10-4 0,4-1-2 0,-4-6-691 15,7 3-139-15</inkml:trace>
  <inkml:trace contextRef="#ctx0" brushRef="#br0" timeOffset="14077.676">15942 6555 1497 0,'0'0'32'0,"0"0"8"0,-7 12 0 0,3-6 4 0,4-6-36 0,0 0-8 0,0 0 0 0,0 0 0 15,0 0 0-15,0 6 0 0,0 5 0 0,0-2 0 16,4-3 68-16,3 6 12 0,0 8 3 0,7 4 0 16,0-1-83-16,0-5-14 0,4 9-4 0,0-4-1 15,-1 9 42-15,1-2 8 0,0-4 1 0,-1 4 1 16,1-4-53-16,0 4-10 0,-1-7-2 0,-3 4-756 15</inkml:trace>
  <inkml:trace contextRef="#ctx0" brushRef="#br0" timeOffset="14907.112">17399 6332 1566 0,'0'0'34'0,"0"0"7"0,0 0 2 0,0 0 1 0,0 6-35 0,0 8-9 15,0-8 0-15,4 6 0 0,-1-6 20 0,1 6 3 16,3-4 0-16,-4 4 0 0,4 0 21 0,0 0 4 16,0-1 0-16,0 1 1 0,4 0-26 0,-4 3-6 15,0-4-1-15,-3 1 0 0,3-6-16 0,-7-6 0 16,0 0 0-16,0 0 0 0,0 0 36 0,0 0 3 15,0 0 1-15,0 0 0 0,-4-6-4 0,-3 0 0 16,4-11 0-16,-5 2 0 0,-2 0-36 0,-1-5 0 0,1 2 0 16,-1-6 0-16,1 10 19 0,-1-4 9 15,7 1 1-15,-3 2 1 0,-3 3-30 0,-4 6 8 16,0-6-8-16,0 7 0 0,3-4 16 0,-3 9 0 16,-4 0 0-16,4 9 0 0,-4-4-16 0,4 7-12 0,-3 6 3 15,3-3 0-15,-1 8-1 0,1 3 0 0,0 10 0 0,4-1 0 16,-1 3 10-16,4-5-10 0,0 8 10 0,0-15-10 15,3-2 10-15,1-1 0 0,3 4-9 0,-4 5 9 16,8 3 0-16,-4-2 0 0,3-4 0 0,-3 3 0 16,4-2 15-16,-1-1 1 0,1 4 0 0,-4-7 0 15,3 9-8-15,-3-8-8 0,0-4 11 16,0 1-11-16,0-4 15 0,-3 4-4 0,3-1-1 0,-4 1 0 16,1 2 3-16,3 4 1 0,-4-4 0 0,1-2 0 15,3-7 11-15,-4 4 3 0,4 2 0 0,0-2 0 16,0 3-28-16,4-4 0 0,-1-2 0 0,1 5 0 15,-1-2 12-15,4-6-4 0,1 5 0 0,2-2 0 0,-3-6-8 16,4 2 0-16,3-2 0 0,0-6 0 16,0 0 0-16,0 0 0 0,0-12 0 0,0 6 0 15,1-12-36-15,2 0-4 0,1 1 0 16,-1-4 0-16,-6 3-84 0,3-9-18 0,4 7-3 16,-1-1-468-16,-2-8-94 0</inkml:trace>
  <inkml:trace contextRef="#ctx0" brushRef="#br0" timeOffset="15413.612">17565 7190 1407 0,'0'0'40'0,"0"0"8"0,0 0-38 0,-4-6-10 0,4 6 0 0,-7 0 0 15,0-6 74-15,0 6 13 0,0 6 2 0,0-6 1 16,3-6-19-16,4 6-4 0,-7 0-1 0,0 6 0 16,0-6-28-16,0 6-6 0,0 6 0 0,0-3-1 15,4 2-41-15,-1 7-8 0,1 0-2 0,-5-1 0 16,1 10 48-16,4-10 8 0,-1 4 3 0,4 3 0 16,0-4-11-16,0-2-3 0,0-1 0 0,0 7 0 15,0-9-25-15,0 2 0 0,4 1 0 0,-4-6 0 16,3-6 0-16,1 2 0 0,3 4 0 0,-3 0 0 15,3-6 0-15,-4 0 0 0,4 0 0 0,0-6 0 16,4 0 39-16,-4 0 2 0,3 0 1 0,1-6 0 16,3-6-30-16,-3 6-12 0,3-6 11 0,-4 1-11 0,5-4 0 0,-5 3 8 15,1 0-8-15,-1-2 0 0,-3-4 0 0,0 0 0 16,-3 1 0-16,3-1 0 0,-7 3-20 0,0 4-3 16,0-7-1-16,-4-9 0 0,1 10 7 0,-4-1 1 15,3 1 0-15,-3 2 0 0,-3 3 16 0,3-6-10 16,-4 4 10-16,1-4-8 0,-1 12 8 0,0-6 0 15,1 7-9-15,-4-1 9 0,3 0 47 0,-3 6 13 16,0 0 4-16,0-3 0 0,-4-9-52 0,7 9-12 16,-3 9 0-16,4 0 0 0,3-6 0 15,-4 3 0-15,8 6 0 0,-1-3 0 16,-3-1-48-16,7 7-13 0,0 0-3 0,0 0 0 16,4 2-51-16,3-8-10 0,0 12-3 0,3-12 0 0</inkml:trace>
  <inkml:trace contextRef="#ctx0" brushRef="#br0" timeOffset="15923.21">18023 7143 1497 0,'0'0'32'0,"-10"0"8"0,-1 9 0 0,-3 0 4 0,0-9-36 0,0 6-8 0,0 5 0 0,-4-5 0 0,1 0 104 0,-1-6 20 16,0 6 3-16,-3-3 1 0,7 0-72 16,-4 0-13-16,1-3-3 0,3 3-1 0,3 0-22 0,0 0-4 15,4 5-1-15,0 4 0 0,0-6 2 16,4 6 0-16,3-6 0 0,0 3 0 0,0-1-14 0,0 1 0 15,3 3 0-15,1-6 0 0,-1 0 0 0,1 0 0 16,-1-1 0-16,4 4 0 0,-3 0 0 0,3 0 0 16,0-3 0-16,0-6 0 0,0 0 0 0,0 6 0 15,4 0 0-15,-4-1-10 0,3 1 10 0,-2-6 0 16,2 9 0-16,1-6 0 0,-1 3 0 0,-3-3 0 16,4 3 0-16,-4 0 8 0,4 0-8 0,-4-1-12 0,-4 1 4 15,4 0 0-15,0 0 8 0,-3-6 0 0,-4 0 0 16,7 6 0-16,-4-3 0 0,1 3 0 15,-1 0 8-15,-3 0-8 0,4-1 8 0,-4 7-8 0,0-12 8 0,-4 6-8 16,4-6 56-16,-3 12 6 0,-4-6 2 0,0 0 0 16,0-1-52-16,0 10-12 15,-4-3 0-15,0-6 0 0,4 6 0 0,-3-7 0 0,-1 4 0 16,1-3 0-16,-1-3 0 0,11-3 0 0,-7 3 0 0,-4-3 0 31,4 0-62-31,-3-3-15 0,-1-6-3 0,1 0-588 0,-1 4-118 0</inkml:trace>
  <inkml:trace contextRef="#ctx0" brushRef="#br0" timeOffset="16505.346">18182 6291 896 0,'0'0'25'0,"0"-9"6"0,0 9-31 0,0-6 0 0,-3 0 0 0,3 6 0 15,-4-3 96-15,1 0 12 0,-1-3 4 0,4 6 0 16,0 0-90-16,0 0-22 0,-7 0 0 0,0 6 0 16,7-6 56-16,-11 3 6 0,11-3 2 0,-3 6 0 15,-4 6-10-15,3-1-2 0,4-11 0 0,-3 12 0 16,3 0-7-16,-4 0-1 0,8 8-1 0,-4-2 0 16,0-6-8-16,0 2-2 0,0 4 0 0,3 6 0 15,-3-7 16-15,0 4 3 0,7 8 1 0,-3-2 0 16,-1 2-18-16,1 0-4 0,3 4-1 0,-4 5 0 15,5 0-14-15,-1 9-2 0,-4-3-1 0,1 0 0 16,-1 3-13-16,-3 3 8 0,4 0-8 0,-4-3 0 16,0-8 12-16,0-1-4 0,-4-3-8 0,-3 9 12 15,4-11-1-15,-4 8-1 0,3-9 0 0,0 3 0 0,1-2 2 16,-1-4 0-16,1-2 0 0,-1 2 0 16,4-3-12-16,-3 4 0 0,3-10 0 0,-4 4 0 15,1-12 0-15,3-1 0 0,0-2 0 0,-4 3 0 0,4 0 0 0,0 0 0 16,0 5 0-16,0-11 0 0,0-6-17 0,0 6-6 15,4 0-1-15,-4-6 0 16,0 0-28-16,0 0-5 0,0 0-2 0,0 0 0 16,0 0-40-16,0 0-8 0,0 0-1 0,3-6-1 15,1-3-117-15,-1 0-23 0,-3 9-5 0,11-17-1 0</inkml:trace>
  <inkml:trace contextRef="#ctx0" brushRef="#br0" timeOffset="16845.947">17978 7099 1074 0,'0'0'30'0,"0"0"8"0,0 0-30 0,0 0-8 0,0 0 0 0,0-12 0 15,-4 6 52-15,4 0 10 0,0 6 2 0,0 0 0 16,0 0 0-16,0 0 0 0,0 0 0 0,7-2 0 16,-3-4 0-16,3 6 0 0,0 0 0 0,0 0 0 15,0 0 0-15,0 0 0 0,0 0 0 0,0 6 0 0,4-6-20 0,-1 2-3 16,1 1-1-16,-1 3 0 0,1-3-25 0,0 0-6 16,-1 6-1-16,4-9 0 0,0-9-8 0,-3 3 0 15,3 0 0-15,-3 6 8 0,3-3-8 0,-4 1-12 16,1 2 2-16,-1-6 1 15,5 0-33-15,-1 0-6 0,0-6-2 16,-4 6 0-16,4-6-26 0,-3 4-6 0,0-4-1 0,-4 6-690 16</inkml:trace>
  <inkml:trace contextRef="#ctx0" brushRef="#br0" timeOffset="17386.821">18584 7178 1497 0,'0'0'32'0,"0"0"8"0,0 0 0 0,0 12 4 0,0 6-36 0,0-4-8 0,4-8 0 0,-4-6 0 15,0 0 53-15,0 0 9 0,0 0 2 0,0 0 0 16,0 0 24-16,0 0 6 0,0 0 1 0,3 6 0 0,1 6-37 16,-4-12-7-16,0 0-2 0,0 0 0 15,0 0-37-15,0 0-12 0,0 0 0 0,0 0 0 0,0 0 17 0,0-12-3 16,-4 12-1-16,4-12 0 0,-3 4-13 0,-4-1 0 16,0 3 0-16,0-9-10 15,0 3-27-15,-4 1-6 0,-3-7-1 0,3 12 0 16,-3 9 32-16,0 0 12 0,0 3-11 0,3-6 11 15,1 3 12-15,-4-3 8 0,3-3 1 0,1-3 1 0,-1 3-22 0,0 12 0 16,4-3 0-16,-3 6 0 0,3-1 0 0,-4 1 0 16,4 6 0-16,0 2 0 0,4-2 0 0,-1-3 0 15,4 2 0-15,0 7 0 0,0-7 0 0,-4 4 0 16,4-3 0-16,-3-1 0 0,-1 1 56 0,1 3 6 16,-1-4 2-16,4-2 0 0,0 0-52 0,4-1-12 0,-1 4 0 15,-3-3 0-15,0 8 0 0,0-5 0 0,4-6 0 16,3-1 0-16,0-2 0 0,0-3 0 0,7 0 0 0,-3 0 0 15,-1 0 0-15,4 0 0 0,1-6 0 16,-1 0 0-16,3 0 0 0,-3 0 0 0,1 5 0 16,2-5 0-1,-3 0-68-15,0 0-16 0,1 6-3 0,-5-6-1 16,4-11-115-16,0-1-23 0,11-12-5 0,-4 4-1 0</inkml:trace>
  <inkml:trace contextRef="#ctx0" brushRef="#br0" timeOffset="17873.393">18845 7155 1314 0,'0'0'37'0,"0"0"8"0,-7 0-36 0,4-3-9 0,-4 0 0 0,7 3 0 0,0 0 53 0,-7 6 9 16,0 6 2-16,-4-7 0 0,0 7 0 0,4-6 0 15,-3 9 0-15,-1-3 0 0,1 5 0 0,3-5 0 16,-4 6 0-16,4 2 0 0,0-2-12 0,0-1-1 15,3 4-1-15,-3-3 0 0,7-1-24 0,-3 1-5 16,3 3-1-16,0 2 0 0,0-5 3 0,3-4 0 16,1 10 0-16,-1-9 0 0,1 2 7 0,-1 1 2 15,4 0 0-15,-3-7 0 0,3 1-24 0,0-3-8 16,0-9 0-16,0 6 9 0,0 6-9 0,4-1 0 16,-4-11 0-16,0 6 0 0,0-6 24 0,0 0 2 15,0 0 1-15,4 0 0 16,-1-6-43-16,1 6-9 0,-1 0-2 0,5-6 0 0,-5 1 27 0,1-1 0 15,3-9 0-15,-4 0 0 0,1-5 0 0,0 2 0 0,-1-5 0 16,-3 2 0-16,0-3 0 0,0 1 0 0,0 2 0 16,-3-2 0-16,-1-4 0 0,-3-2 0 0,0 2 0 0,-3-2 0 15,-1 3 0-15,-3 2 0 0,0-5 0 16,0 8 0 0,-3 3-56-16,3-2-7 0,-4 2-1 0,-3 7 0 0,3-7 52 0,1 6 12 0,-4 3 0 15,0 3 0-15,3 1 0 0,0-966 0 0,1 1944 0 0,-1-970 0 16,1 6 0-16,-1 3 0 0,-3 0 0 15,0 0 0-15,3 5 0 0,-3 10 0 0,3-4 0 0,4-2 0 16,0 2 0-16,0-5 0 0,0-1 0 0,4 4 0 16,-1-3-125-1,1 2-23-15,3 4-4 0,3-7 0 0</inkml:trace>
  <inkml:trace contextRef="#ctx0" brushRef="#br0" timeOffset="18130.17">19159 7605 1552 0,'-10'17'44'0,"6"-8"10"0,-3 3-43 0,0 5-11 0,-3 1 0 15,-1 0 0-15,0-1 53 0,1 4 9 0,-1-9 2 16,1 8 0-16,-1-2-52 0,0-6-12 0,1 5 0 0,-1-2 0 16,1-6 0-16,-1 0 0 0,1-3 0 0,2-1-509 15,-2 1-105 1</inkml:trace>
  <inkml:trace contextRef="#ctx0" brushRef="#br0" timeOffset="41670.457">20588 7308 867 0,'0'0'19'0,"-10"6"4"0,2-1 1 0,1 1 0 0,0 0-24 0,0 9 0 0,0-9 0 0,4 0 0 0,-4 0-11 16,0 5-7-16,0-11-2 0,-1 9 0 16,-2-6-32-1,3 3-6-15,0-3-2 0,-4-3 0 0,4 3 32 0,-3-3 7 0,3 0 1 0</inkml:trace>
  <inkml:trace contextRef="#ctx0" brushRef="#br0" timeOffset="42787.093">20006 7408 1134 0,'0'0'24'0,"0"0"6"0,0 0 1 0,4-6 1 0,-4-3-32 0,3 3 0 0,-3 3 0 0,4-6 0 16,-1 3 63-16,-3 1 5 0,4-1 2 0,-4 0 0 15,3 0-5-15,-3-3-1 0,0 0 0 0,-3 3 0 16,-1 3-34-16,4 3-7 0,0 0-2 0,-3-5 0 16,-4 5-21-16,3-6 8 0,-3 6-8 0,3 0 0 15,4 0 0-15,-7 0 9 0,0 0-9 0,7 0 0 16,0 0 32-16,-7 0-1 0,0 0 0 0,0 6 0 16,7-6-21-16,-7 5-10 0,4-5 10 0,3 0-10 0,-7 6 21 0,3-3-1 15,-3-961-1-15,0 1934 0 16,3-970 1-16,-3 0 1 0,4 0 0 0,-4-1 0 15,0 1-6-15,0 3-2 0,0 0 0 0,-4 6 0 16,4-4-5-16,-4 7-8 0,1-3 11 0,-1 2-11 16,4 7 0-16,0-9 0 0,0 2 0 0,0 1 0 0,0 0 11 0,0-13-11 15,3 4 10-15,1 0-10 0,3 0 8 0,0 3-8 16,0-6 0-16,3 5 0 0,1-2 0 0,3 3 0 16,0 0 0-16,4-1 0 0,-1 1 0 0,1-6 0 15,3 6 0-15,0-6 0 0,4 0 0 0,-1 8 0 16,-3-8 0-16,4 0 0 0,0-6 0 0,-1 6 0 15,1-12 0-15,-1 6 0 0,1-6 0 0,0 0 0 0,-1-11 0 16,-2 2 0-16,-1 3 9 0,-4-11-9 0,4 8 8 16,-3-3-8-16,-4-5 0 0,0-1 0 0,0-2 0 15,-7 2 0-15,4 4 0 0,-8-4-14 0,4-2 5 0,-3 8 1 16,-4-5 8-16,-1 8 0 0,1-3 0 0,-3 1-8 16,-1 5 8-16,4 0 11 0,-3 0-3 0,-1 3 0 15,0 4-8-15,1-1 12 16,-1 6-12-16,1 0 12 0,-1 0-12 0,0 0 0 0,1 6 0 0,-1-1 0 15,1 1-9-15,3 9 9 0,-4-3-12 0,1 0 12 16,2 5-11-16,-2-2 11 0,3 3-10 0,-4-7 10 16,4 7-12-16,0 0 3 0,-3 2 1 0,-1-2 0 15,4-3-13-15,-4 2-3 0,1 1 0 0,-1-6 0 16,1 2-37-16,-1-5-8 0,4 0-2 16,-4 3 0-16,1-6-121 0,3 5-25 0,0-2-5 0,3-3-1 15</inkml:trace>
  <inkml:trace contextRef="#ctx0" brushRef="#br0" timeOffset="43561.698">20415 7364 878 0,'0'0'19'0,"0"0"4"0,0 0 1 0,-7 5 1 0,7-5-25 0,-3 6 0 0,3-6 0 0,-4 6 0 15,4-6 56-15,0 6 5 0,0-6 2 0,-3 6 0 16,-1 0 1-16,4 3 0 0,0-9 0 0,0 0 0 0,-3 6-28 0,-1-1-4 15,4-5-2-15,0 0 0 16,0 6 3-16,0-6 1 0,-3 6 0 0,3 6 0 0,0-12-22 0,0 0-4 16,0 0 0-16,0 0-8 0,0 0 20 0,0 3-2 15,0 3-1-15,0-3 0 0,0-3 19 0,0 9 3 16,3-4 1-16,-3 7 0 0,4 0-23 0,-4-6-4 16,3 0-1-16,-3 3 0 0,4 2 32 0,-4 1 7 15,3 0 1-15,-3 0 0 0,0-1-36 0,4 1-6 16,-4-3-2-16,3 3 0 0,-3 5-8 0,4-2 0 15,-1 3 0-15,1 5 0 0,-1-8 0 16,1 8 0-16,-1-5 8 0,1 0-8 0,-1-1 0 0,1-2 0 16,3-3 0-16,-3-1 0 0,-1-2 0 0,1-3 0 15,-4-6 8-15,7 3-8 0,0 0 21 0,0-3 3 16,-4-3 0-16,4 0 0 0,0 3 11 0,0-3 2 16,0-3 1-16,4-5 0 0,-4 5-3 0,0-6-1 15,0-6 0-15,4 4 0 0,-4-4-5 0,3 0-1 0,1-5 0 16,0 8 0-16,-1-3-28 0,1 1 0 0,-1 2 0 0,1-8 0 15,0 5 0-15,-4-3 0 0,0-2 0 0,0-1 0 16,0 4 0-16,-4 2 0 0,1-5 0 0,-1 8 0 16,-3-9 0-16,4 7 0 0,-4 2 0 0,0 3 0 15,0 1 0-15,0-1 0 0,-4 6-13 0,4-3 4 16,-3 3-24-16,-1 0-5 16,1 3-1-16,3 3 0 0,0 0 11 0,-4-3 3 0,-3 3 0 0,-3 3 0 15,6 0-47-15,-3 3-10 16,4 3-2-16,-5 3-534 0,5-6-107 0</inkml:trace>
  <inkml:trace contextRef="#ctx0" brushRef="#br0" timeOffset="44011.418">20447 6711 1177 0,'0'0'25'0,"4"-6"6"0,-1 0 1 0,-3 3 2 0,0 3-34 0,4-6 0 0,-1 0 0 0,1 1 0 15,-4 5 60-15,0 0 6 0,0 0 1 0,0 0 0 16,0 0-11-16,0 0-3 0,7 5 0 0,-4 1 0 16,1 0-18-16,-1-3-4 0,1 6-1 0,-1 3 0 15,-3 2-10-15,4 4-3 0,-1-6 0 0,-3 5 0 16,4-2-9-16,-1 3-8 0,1-1 9 0,-4-2-9 15,3 9 12-15,1-13-3 0,0 1-1 0,3 3 0 16,-4-3-8-16,4-1 0 0,0 1 0 0,0-6-11 16,0 9 11-16,4-3 0 0,0-7 8 0,3 7-8 0,0 0 0 0,0 0-10 15,4-4 1-15,-4 4-527 16,0 0-104-16</inkml:trace>
  <inkml:trace contextRef="#ctx0" brushRef="#br0" timeOffset="65585.581">21565 7493 759 0,'0'0'16'0,"0"0"4"0,0 12 1 0,-3-9 1 0,-1 3-22 0,4-1 0 0,-3 7 0 0,-1-6 0 0,4 0 81 0,-3 0 12 16,3-6 3-16,0 0 0 0,0 0-29 0,0 0-6 16,0 0-1-16,0 0 0 15,0 0 4-15,-4 12 0 0,4-12 0 0,0 0 0 0,0 0-12 0,0 0-3 16,0 0 0-16,0 0 0 0,0 0-17 0,0 0-4 16,0 0-1-16,0 0 0 0,0 5-27 0,0-5 0 15,0 6 8-15,0 0-8 0,0-6 0 0,0 0 0 16,0 0 0-16,4 6 0 0,-1 0 0 0,-3-6 0 15,7 3 0-15,0 3 0 0,0-6 8 0,0 0 5 16,0 0 2-16,4 0 0 0,0-6 21 0,-4 3 5 16,3 0 1-16,4 0 0 0,-7-3-27 0,4 0-6 15,-7 0-1-15,3 1 0 0,0-1-8 0,0-6 8 16,-4 6-8-16,1-6 8 0,-1 1-8 0,1 2 0 0,-1 3 0 16,1-6 0-16,-4 6 0 0,0-9-17 0,3 4 4 15,-3 2 1-15,4 0 12 0,-4-3 0 0,0 6 0 16,0-5 0-1,0 5-28-15,0 0 1 0,0 0 0 0,0 6 0 0,0-6 15 0,0-3 2 0,-4 3 1 0,4 6 0 16,0 0-3-16,-3 0-1 0,3 0 0 0,-7-5 0 16,-4 5 13-16,1 5-11 0,-1-5 11 0,1 6-10 15,-1 0 10-15,-3 0 0 0,0 3 0 0,0 3 0 16,-1-1 0-16,1-5 0 0,4 12 0 0,-4-12 0 16,0 6 0-16,3-4 0 0,0 10 0 0,1-6 8 15,3-3-8-15,3 2 0 0,-3 1 0 0,0 0 8 16,4-6 0-16,-1 6 0 0,1-7 0 0,-1 7 0 15,4-6 0-15,0-6 1 0,0 0 0 0,0 0 0 16,0 0-9-16,-4 6 12 0,4-3-12 0,0-3 12 16,0 0-4-16,4 6 0 0,-4 6 0 0,4-12 0 0,-1 11 2 15,1-5 0-15,3-3 0 0,0 6 0 0,0 0-10 16,3-3 0-16,1 5 9 0,-1 1-9 0,1-6 0 0,3 6 8 16,4-3-8-16,-4 2 0 0,4 1 0 0,-4 0 9 15,7-6-9-15,-3 8 0 16,-1-5-31-16,1 0-13 0,3-3-2 0,-3 0-1 15,-1 0-68-15,1-6-13 0,-1 0-4 0,-2-6-560 16</inkml:trace>
  <inkml:trace contextRef="#ctx0" brushRef="#br0" timeOffset="66095.914">22027 6690 1134 0,'0'0'24'0,"0"0"6"0,0 0 1 0,0 0 1 0,0 0-32 0,0 0 0 0,0 0 0 0,0 0 0 0,0 0 41 0,0 0 2 16,0 0 0-16,0 0 0 0,0 9 26 0,0-3 6 15,0-6 1-15,0 6 0 16,0 3-11-16,0 5-1 0,0-8-1 0,0 6 0 0,0-3-31 0,0 6-7 16,0-1-1-16,-3 4 0 0,3-3-8 0,-4 2-1 15,4 7-1-15,-3-1 0 0,3 10-14 0,-4-4 0 16,4 9 0-16,0-2 0 0,-3 2 0 0,-1 6 0 15,4-6 0-15,-3 9 0 0,3 3 0 0,-4-6 0 16,4 0 0-16,0 3 0 0,4-8 25 0,-4 2 3 16,3-3 0-16,-3-6 0 0,0-8-5 0,7-1-1 15,-3 4 0-15,-1-4 0 0,1-8-10 0,-1 8-1 16,-3-5-1-16,4 0 0 0,-4-1-10 16,0-2 0-16,0 3 9 0,3-9-9 0,-3 2 8 0,0-2-8 15,0 0 10-15,-3-3-10 0,3-6 0 0,0 0-12 0,0 0 1 16,0 0 0-1,0 0-40-15,0 0-8 0,0 0-1 0,0 0-1 16,0-6-98-16,-4 0-19 0,-3-6-4 0,4-2-274 0,3 2-56 0</inkml:trace>
  <inkml:trace contextRef="#ctx0" brushRef="#br0" timeOffset="66640.117">22253 6790 1177 0,'0'0'25'0,"0"0"6"0,-3-9 1 0,3 9 2 0,3-2-34 0,-3 2 0 0,0 0 0 16,0 0 0-16,0 0 68 0,0 0 6 15,0 0 2-15,0 0 0 0,0 0-36 0,0 0-6 16,0 0-2-16,-3 5 0 0,-1 1-6 0,1 6-2 16,-1 0 0-16,1 3 0 0,-1-1 13 0,4 1 3 0,-3 3 0 0,3-4 0 15,0 10-26-15,0-7-5 0,0 1-1 0,0 3 0 16,0 2-8-16,3-2 0 0,1 2 0 0,-1-5 0 15,1 0 0-15,3-10 0 0,-4 10 9 0,8 0-9 16,-8-7 19-16,1 1-1 0,3 9 0 0,0-4 0 16,-4 4 8-16,5-3 2 0,-1 11 0 0,0-11 0 15,-4 8-14-15,4 3-2 0,-3-2-1 0,-1 2 0 16,1-5-11-16,-1 2 10 0,-3 1-10 0,0 2 10 16,-3-2-2-16,-1 2-8 0,4-11 12 0,-3 5-4 15,-1-2-8-15,1 8 0 0,-1-8 0 0,1 8 0 16,-1-11 8-16,4 8-8 0,0-8 0 0,0 2 8 15,0-5-8-15,4 0 0 0,-1-9 0 0,1 5 0 16,-4-11 0-16,0 0 0 0,3 6 9 0,-3-6-9 16,0 0 9-16,0 0-9 0,0 0 12 0,0 0-12 15,7 0-11-15,-3-6-9 0,-1 1-1 0,1 5-1 16,-1-6-157-16,-3 6-31 0</inkml:trace>
  <inkml:trace contextRef="#ctx0" brushRef="#br0" timeOffset="67277.931">22419 7419 1321 0,'0'0'28'0,"0"0"7"0,0 0 1 0,0 0 2 0,0 0-30 0,0 0-8 0,7 6 0 0,-3 6 0 16,3-6 70-16,-4-3 13 0,4 3 2 0,-3 0 1 16,3 0-29-16,-4 5-5 0,4 1-2 0,0-6 0 15,1 6-34-15,-5-1-8 0,4 4 0 0,0-3-8 16,-3 0 9-16,6-6-9 0,-3 5 0 0,0-5 9 15,0 0-9-15,0-6 12 0,1 3-12 0,-1-6 12 16,0-3 25-16,0-6 6 0,0 7 1 0,3-7 0 0,-3 0-26 0,0-6-5 16,4 4-1-16,-4 2 0 0,0-6-3 0,4 1-1 15,-1 5 0-15,-6-3 0 0,3 3-8 16,-4-5 0-16,1 5 0 0,0-3 0 0,-4 4 0 0,0-1-11 16,0 0 3-16,0 0 0 0,-4 3-4 0,0-2 0 15,1 5 0-15,-1 0 0 16,1-6 12-16,-1 6 0 0,1 0 0 0,3 6 0 0,-7-5 0 0,0 2 0 15,0 0 0-15,0 0 0 0,0 3-23 0,7 0 1 16,-8 6 0-16,1-1 0 0,0 1 12 0,-3 3 10 16,3 3-13-16,-4-6 5 0,4 6 8 0,0-1-10 15,0 4 10-15,0 3-10 0,0-7 10 0,3 7 0 16,1 3-9-16,-4-4 9 0,3 1 0 0,1 3 0 16,-1 2-9-16,1-5 9 0,-1 5 0 0,4-8 0 15,0-3 0-15,0-1 0 0,4 4 32 0,-4-3 4 0,0 6 1 0,3-7 0 16,1 1-13-16,-4 3-2 0,3-4-1 0,4 7 0 15,-3-12-7-15,3 6-2 0,0-3 0 0,-4 2 0 16,4 1-1-16,1-6-1 0,-1 6 0 0,0-6 0 16,3 2-10-16,-3-5-17 0,4 3 4 0,-8-3 1 15,4 0-8-15,1-3-2 0,-1 3 0 0,3-3 0 16,1 0-136-16,3 0-27 16,0 0-6-16,0-3-530 0</inkml:trace>
  <inkml:trace contextRef="#ctx0" brushRef="#br0" timeOffset="68371.414">23220 7296 1459 0,'0'0'41'0,"0"0"10"0,0 0-41 0,-7 6-10 0,3 0 0 0,1 0 0 16,3-6 44-16,-4 5 6 0,4-5 2 0,-3 3 0 15,3 6 2-15,-4 0 1 0,4 3 0 0,0-6 0 16,0 0-19-16,0-1-3 0,0 7-1 0,0-6 0 16,0 0 0-16,0 3 0 0,0-3 0 0,-3 5 0 15,3-5-18-15,0 6-4 0,3-3-1 0,-3 0 0 16,0 0-1-16,0 2-8 0,4 1 12 0,-1 0-4 16,1-3 5-16,-1 2 1 0,1 7 0 0,-1-6 0 15,4 0-2-15,0-7-1 0,0 1 0 0,4 0 0 16,-4 9-11-16,0 3 12 0,4-7-12 0,-4-2 12 15,0 3-12-15,0 0 0 0,-4-1 0 0,4 1 8 16,-3-6-8-16,0 3 8 0,-1-3-8 0,1 0 8 16,-1 5-8-16,-3-5 12 0,0 0-12 0,0-6 12 15,0 0-12-15,0 0 12 0,0 0-12 0,0 0 12 16,0 0-12-16,0 0 8 0,0 0-8 0,0 0 8 16,0 0-8-16,0 0 0 0,0 0 0 0,0 0 8 0,0 0-8 0,0 0 0 15,0 0 0-15,0 0 0 0,0 0 0 0,0 0 0 16,0-6 0-16,4-3 0 0,-4 9 0 0,0-8 0 15,3-1 0-15,1 3 12 0,-1-6 0 0,-3 0 0 16,4-5 0-16,-1 8 0 0,1 3-2 0,-1 0 0 16,1 0 0-16,-1-11 0 0,1 5-1 0,3-3 0 15,-3 3 0-15,-1-5 0 0,1 5 4 0,3-11 1 0,0 8 0 16,-4 3 0-16,1-11-14 0,-1 5 11 16,4-3-11-16,0 4 10 0,-3-7-10 0,3 4 8 0,0-4-8 0,0 3 8 15,0-2-8-15,0-1 10 0,4 4-10 0,-4-4 10 16,0 7-10-16,3-4 0 0,-2 3 0 15,-5 7 0-15,4 5 0 0,-3 0 0 0,3-3 9 16,-4 3-9 0,1 0-37-16,-1 1-12 0,1-1-3 0,-1 0 0 15,-3 6-152-15,4-6-32 0,-1 6-5 0,4-6-550 0</inkml:trace>
  <inkml:trace contextRef="#ctx0" brushRef="#br0" timeOffset="68879.892">23714 7269 1148 0,'0'0'25'0,"0"0"6"0,0 0 1 0,0 0 0 0,0 0-32 0,0 0 0 0,0 0 0 0,0 0 0 16,0 0 54-16,0 0 5 0,0 0 1 0,0 0 0 15,0 0 3-15,0 0 1 0,-4 9 0 0,1 3 0 16,-1-6-7-16,4 6-1 0,-3-6 0 0,-1 2 0 16,4 1-25-16,-3 6-6 0,-1-3-1 0,4 5 0 15,-3-2-12-15,3 3-4 0,-4-1 0 0,0 1 0 16,4 3-8-16,0 2 0 0,0-5 0 0,0-4 0 15,-3 10 0-15,3-12-11 0,0-1 3 0,-4 1 0 16,1-12-7-16,3 3-1 0,3 3 0 0,-3 0 0 16,0-6-35-16,0 6-7 15,0-6-2-15,0 0 0 0,0 0 4 0,0 0 0 0,0 0 0 16,4 0 0-16</inkml:trace>
  <inkml:trace contextRef="#ctx0" brushRef="#br0" timeOffset="69120.716">23576 6920 1177 0,'0'0'25'0,"0"0"6"0,0 0 1 0,-3 6 2 0,3-6-34 0,0 0 0 0,0 0 0 0,0 5 0 15,0-5 42-15,0 0 2 0,0 0 0 16,0 0 0-16,7 6-29 0,-4-6-6 0,4 6-1 0,0-6 0 31,0 0-38-31,4 0-8 0,-4 0-2 0,0 0 0 0</inkml:trace>
  <inkml:trace contextRef="#ctx0" brushRef="#br0" timeOffset="69677.446">23749 7402 1566 0,'0'0'34'0,"0"0"7"0,0 0 2 0,0 6 1 0,4 0-35 0,-1-1-9 16,1 7 0-16,3 0 0 0,-4-9 20 0,4 6 3 15,0 0 0-15,-3 2 0 0,3 1 14 0,0-6 3 16,0 0 1-16,4 3 0 0,-4-1-33 0,0 1-8 16,0-3 0-16,0 0 0 0,0 0 0 0,0-6 0 15,0 0 0-15,4 0 0 0,-4-6 0 0,3 0 0 16,1-9 0-16,-4 7 0 0,0-1 37 0,-4-3 6 0,4-9 1 0,-3 10 0 15,0-1-11-15,-1-6-1 0,4 1-1 0,-3-1 0 16,-4 3-15-16,0-2-4 0,3 5 0 0,-3-9 0 16,0 10-12-16,-3-1 8 0,3-6-8 0,0 3 0 15,-4 4 0-15,4-1 0 0,-3 0-13 0,3 6 4 16,-4 0 9-16,4 6-13 0,0 0 5 0,0 0 8 16,0 0-26-16,-7 6 2 0,-4 0 1 0,4 6 0 15,0 3-2-15,-3-1-1 16,3 7 0-16,-7-3 0 0,3 5 6 0,0 4 2 0,4-4 0 0,-3 4 0 15,3 2 8-15,0-6 2 0,0 4 0 0,-1-9 0 16,5 8 8-16,-1-14 0 0,4-6 0 0,0 0 0 16,0-1 0-16,4 4 11 0,-1 0-3 0,5 0 0 15,-1-3 3-15,0 6 0 0,3-1 0 0,-3-5 0 16,7 6-3-16,-3-6-8 0,3 0 12 0,0-3-4 16,-3-3-8-16,3 5 10 0,0-5-10 0,-3 0 10 15,3 0-111-15,0 0-23 0,0 0-4 0,-3-5-591 16</inkml:trace>
  <inkml:trace contextRef="#ctx0" brushRef="#br0" timeOffset="70154.65">24155 7358 1497 0,'0'0'32'0,"0"0"8"0,-7 6 0 0,0 5 4 0,0-5-36 0,-1 0-8 15,1 6 0-15,0-3 0 0,0 2 0 0,0 7 0 16,0-6 0-16,4 3 0 0,-4 2 53 0,7 1 9 0,0-9 2 0,0 8 0 16,0-5-52-16,0 0-12 0,0 0 0 0,0 2 0 15,-7-8 32-15,7-6 3 0,0 0 1 0,0 0 0 16,0 0-7-16,0 0-1 0,3-9 0 0,4-8 0 15,-3-1 28-15,3-5 6 0,3 2 1 0,-3-8 0 16,4 2-51-16,0-8-12 0,-1 14 0 0,1-2 0 16,-4 2 17-16,0 3 1 0,0 1 0 0,0-1 0 15,-4 6-18-15,5 4 0 0,-5 2 0 0,-3 6 0 16,4 3-10-16,-4-3-6 0,3 0 0 0,1 3-1 16,-1 2 17-16,1 1 0 0,-4-3 0 0,0 15 0 15,3-6 0-15,1-1 0 0,-4 1 0 0,3 15 0 16,1-10 0-16,-1 7 0 0,4 2 0 0,-3-2 0 0,-1 8 0 15,4-8 0-15,-3-4 0 0,3 4 0 16,-3-12 0-16,3 8 0 0,-4 4 0 0,1-1 0 0,3-8 0 16,-4 2 0-16,1 7 0 0,3-12 0 0,-4 0 0 15,1 2 0-15,-1-2 0 0,1-6 0 16,-4-6-106-16,0 0-18 0,0 0-3 0,0 0-717 16</inkml:trace>
  <inkml:trace contextRef="#ctx0" brushRef="#br0" timeOffset="70929.176">24416 6579 1177 0,'0'0'25'0,"0"0"6"0,0 0 1 0,0 0 2 0,0 0-34 0,0 0 0 0,7-3 0 0,-4 0 0 16,-3 3 48-16,7 0 4 0,-3-6 0 0,-4 6 0 15,7 0-7-15,0 0-1 0,-3 0 0 0,-4 0 0 16,0 0-4-16,0 0-2 0,7 6 0 0,-4 0 0 16,1 2-16-16,-1 4-3 0,1 0-1 0,-4-6 0 15,0-6 1-15,0 6 0 0,-4 11 0 0,4 4 0 16,0 2-8-16,-3 1-2 0,3 14 0 0,0-3 0 16,0 7-9-16,0 5 0 0,3-3 0 0,-3 6 0 15,4-3 0-15,-1 3 0 0,1-6 0 0,-1 6 0 16,1 0-20-16,-1-3-5 15,1 3-2-15,-1 0 0 0,1-15 27 0,-4 3 0 0,3 1 0 0,1-4 0 16,3-3 28-16,-3-2 10 0,-1-7 2 0,1 4 1 16,-1-1-28-16,1-3-5 0,-4 7-8 0,0-12 11 15,0 2 5-15,0-8 0 0,0 3 1 0,0-1 0 16,0 1-65-16,-4-3-12 0,4 5-4 0,-3-8 0 16,3-3 52-16,0-6 12 0,0 0 0 0,0 0 0 15,0 0-61-15,0 0-10 0,-4-6-1 0,1-3-624 0</inkml:trace>
  <inkml:trace contextRef="#ctx0" brushRef="#br0" timeOffset="71315.773">24278 7099 1074 0,'0'0'30'0,"0"0"8"0,0 0-30 0,0 0-8 0,-7 0 0 0,7 0 0 15,-7 12 0-15,4-6 0 0,-1 0 0 0,4-6 0 16,0 0 84-16,0 0 15 0,0 0 3 0,0 0 1 16,0 0 9-16,0 0 3 0,0 0 0 0,0 0 0 15,0 0-74-15,0 0-14 0,-4 5-3 0,4-5-1 16,0 0 9-16,0 0 1 0,0 0 1 0,0 0 0 0,0 0-22 0,0 0-4 15,0 0 0-15,0 0-8 0,0 0 0 16,0 0 0-16,0 0 0 0,4 0 0 0,3 0 0 0,0-5 0 16,4 5-10-16,-1 0 10 0,1-6 0 0,-1 0 0 15,5 0 12-15,-1 6-4 0,3 6-8 16,1-6 0-16,0 0 0 0,3 0 0 0,0 0 0 0,4-6-12 16,-1 6 4-16,-3 0 8 0,1 0-8 15,-1-6 8-15,3 6 0 0,-6 6 0 16,3-6-100-16,-3 6-15 0,0-6-3 0,-4 6-1 0</inkml:trace>
  <inkml:trace contextRef="#ctx0" brushRef="#br0" timeOffset="72339.405">25506 7599 1314 0,'0'-18'37'0,"-4"12"8"0,1-3-36 0,-1-2-9 0,-3-1 0 0,4-3 0 16,-4 1 104-16,0 5 20 0,3-3 3 0,-3-6 1 16,-4 4-30-16,4 5-6 0,0 0 0 0,0 3-1 15,-3-6-43-15,3 6-9 16,0 6-2-16,-4-5 0 0,0 5-29 0,1 0-8 0,3 5 0 15,-4-5 0-15,1 6 52 0,-1 6 10 0,4-6 2 0,-4 3 0 16,1 3-52-16,-1-1-12 0,4 1 0 0,-3 0 0 16,-1-3 18-16,4 2 1 0,-4 7 0 0,4-6 0 15,0 0-31-15,4 8-5 0,-1 4-2 0,1-1 0 16,-1-2 19-16,1 2 0 0,3-5 0 0,-4 0 0 16,8 2 0-16,-1-2 0 0,1-1 0 0,3-2 0 15,0-3-55-15,3 0-7 16,-3 5-2-16,4-8 0 0,0 0 38 0,-1-6 7 0,4 3 2 0,0-6 0 15,0-9-24-15,4 3-5 16,0-3-1-16,-1 0 0 0,5-8 67 0,-5 5 14 0,4-9 2 0,-7-2 1 16,4-1-8-16,-4-2-1 0,0 8-1 0,0-8 0 15,1 8-27-15,-1-11 0 0,-4-4 0 0,1-2 0 16,-1 3 0-16,-3-12 0 0,0 3 0 0,-3-9 0 0,0 0 0 16,-1 0 0-16,1 3 0 0,-4-3 0 0,0 0 0 15,0 0 0-15,-4 0 0 0,1 0 0 16,-1 9 0-16,0-4 0 0,1 1 0 0,-4 3 0 15,3 3 0-15,1 0 0 0,-4 14 0 0,0 1 0 0,0-1 0 0,3 4 0 16,-3 2 0-16,0 0 0 16,4 4-28-16,-1 2-2 0,-3 6 0 0,0 0 0 15,3 0 14-15,1 6 4 0,3 0 0 0,0 0 0 0,0 0 12 0,-7 6 0 16,3-6 0-16,-3 12 0 0,4-3-22 0,-1 5 2 16,1-5 0-16,-1 3 0 0,1 6 20 0,-1-1 0 0,4 4 0 15,0 2 0-15,-3 4 0 0,-1 8 0 0,0-3 0 16,4 7 0-16,0 2 0 0,0 0 0 0,4 6 0 15,0 0 0-15,-1-9 0 0,1 3 0 0,-1 9 0 16,4-6 0-16,0 1 0 0,0-4-16 0,-3-3 4 0,3-3 1 16,-4 3 11-16,4-8 16 0,-3-4-4 0,3 4-1 15,0-4-11-15,-3 1 0 0,3 2 0 16,-4-5 0-16,1-7 0 0,-1 4 0 0,1 2 0 16,-1-5 0-16,-3 2 0 0,4 4 0 0,-4-6 0 0,3 2 0 15,-3-8-49 1,4 6-12-16,-4 2-3 0,0-2 0 15,-4-6-13-15,4 2-3 0,0-2-1 0,0-3 0 0,4 0-121 0,-4-9-24 16,0 0-5-16,0 11-1 0</inkml:trace>
  <inkml:trace contextRef="#ctx0" brushRef="#br0" timeOffset="72758.994">25813 6426 1177 0,'0'0'25'0,"0"0"6"0,-4 6 1 0,-3 0 2 0,4-1-34 0,-4 1 0 0,3 3 0 0,1 3 0 15,-5 0 48-15,5 5 4 0,-4-5 0 0,0 6 0 16,3 2-32-16,1-8-7 0,-1 0-1 0,1 5 0 15,-1 4-12-15,4 2 0 0,0-2 0 0,0 8 0 16,0-8 0-16,0 8 0 0,4-2 0 0,-1 8 0 16,1-2-28-16,3-4-9 0,-4 0-2 0,4 4 0 15,0-4-20-15,1-2-4 16,-1-4-1-16,0 1-272 0,-4 2-56 0</inkml:trace>
  <inkml:trace contextRef="#ctx0" brushRef="#br0" timeOffset="76799.522">26328 7505 878 0,'0'0'19'0,"0"0"4"0,0 0 1 0,0 0 1 0,0 0-25 0,-7 3 0 0,7-3 0 0,0 0 0 16,0 0 78-16,-7 0 10 0,0-3 3 0,7 3 0 16,-7 0-14-16,7 0-2 0,-7 0-1 0,-1 0 0 15,1 0-29-15,0 0-5 0,0 0-2 0,-3 0 0 16,3 0-25-16,-4 3-5 0,1 3 0 0,2-4-8 15,-2 7 33-15,-1-3 0 0,1 0 0 0,-1 0 0 16,4 0 8-16,-4 0 2 0,8 0 0 0,-4-1 0 16,0 7-19-16,7-12-4 0,0 0-1 0,-4 9 0 15,1 3-19-15,-1-6 0 0,4 11 0 0,-3-11 0 16,3 6 12-16,3 0 1 0,-3 2 1 0,0-2 0 16,4 0-14-16,-1-3 0 0,1 5 0 0,-1 1 0 15,4-3-12-15,-3 0-4 0,3-4-2 0,0 1 0 16,-3-3 27-16,3 3 6 0,0-3 1 0,-4 0 0 15,4-6-16-15,0 0 0 0,0 6 0 0,4-6 0 16,-4 0-11-16,4-6-5 0,3 0 0 0,-4 0-1 0,8-9 17 16,-7-2 0-16,3-1 0 0,0 0 0 0,0-8-12 0,0 8 12 15,0-5-12-15,-3 5 12 0,-1-8-11 0,-3 2 11 16,4-2-10-16,-4 8 10 16,-4-11-28-16,5 8 1 15,-5 0 0-15,-3 7 0 0,4-1 18 0,-4 3 9 0,0 1-10 0,-4 11 10 0,4 0 0 0,0 0 0 16,-7 0 11-16,3 11-3 0,1 1-8 0,-4 3-10 15,0-1 10-15,0 13-13 0,0-12 13 16,0 8 0-16,0-11 0 0,3 6 0 0,4-1 0 0,0 4 10 16,0-9-2-16,0 8 0 0,4-5 4 0,-1 5 0 15,4-2 0-15,0-6 0 0,0 0-4 0,0 8-8 0,4-8 12 16,-4 0-4-16,0 2-8 0,0-2 10 16,-3 0-10-16,3-6 10 0,7 5-10 0,-4-2-11 0,1 0 3 15,-4-3-554-15,4 0-110 0</inkml:trace>
  <inkml:trace contextRef="#ctx0" brushRef="#br0" timeOffset="77412.634">26783 7431 1260 0,'0'0'28'0,"0"0"5"16,0 0 2-16,0 0 0 0,0 0-35 0,0 0 0 0,0 0 0 0,0 6 0 0,3 3 44 0,1-3 1 15,-4 0 1-15,3 2 0 0,-3 7 21 0,-3-9 4 16,3 6 1-16,-4 3 0 0,4 2-26 0,0 1-5 16,-3-1-1-16,-1-5 0 0,1-6-25 0,-1 3-6 15,1 3-1-15,-1-6 0 0,1 5-8 0,3-11 10 16,0 0-10-16,0 0 10 0,0 0 26 0,0 0 4 0,0 0 2 16,0 0 0-16,0 0-18 0,0 0-3 0,3-11-1 0,-3 5 0 15,0-6-20-15,0 0 0 0,0-3 0 0,0 4 0 16,0-7 0-16,-3 6-8 0,3-5 0 15,-4 8 0-15,1-3 8 0,-1-6 0 16,1 10 0-16,-1-1 0 0,-3 3 0 0,0 3-8 16,3-3 8-16,-3 0-8 0,7 6-3 0,-7 0 0 0,7 0 0 15,-10 6 0-15,-1 0-10 0,4 0-3 0,-3 3 0 0,2 2 0 16,1 7 13-16,-3 0 3 0,3-4 0 0,0 4 0 16,3-6 8-16,-3 0 0 0,4 2 0 0,-1 1-8 15,4 0 8-15,-3 2 0 0,3 1 10 0,-4-3-10 16,8 2 31-16,-4 1 0 0,0-3 0 15,0 2 0-15,3-5-20 0,1 6-11 0,-1-7 12 0,1 4-12 16,-1 3 8-16,1-1-8 0,-1-5 0 0,4 0 0 16,-3 8 0-16,3-8 0 0,0 0 0 0,0-3 0 0,0 3 0 15,0-7 0-15,4 1 0 0,-1 0 0 0,1-6 0 16,3 0 0-16,0-6 0 0,0 0 0 16,4-8-108-16,-1 5-20 15,-2 0-3-15,6-3-644 0</inkml:trace>
  <inkml:trace contextRef="#ctx0" brushRef="#br0" timeOffset="78128.792">26892 6781 1335 0,'0'0'29'0,"0"0"7"0,0 0 0 0,0 0 2 0,0 0-30 0,0 0-8 0,0 0 0 0,0 0 0 15,0 0 30-15,4 9 5 0,-4-3 1 0,3 6 0 16,-3-6 22-16,4 6 5 0,-4-4 1 0,3 4 0 0,-3 0-23 15,0 6-4-15,4-7-1 0,-4 7 0 0,0 3-25 0,3-4-11 16,-3 10 8-16,0 2-8 0,0 0 0 0,-3 4 0 16,6-4 0-16,1 9 0 0,3 1 0 15,0 2 0-15,0 3 0 0,-3 0 0 16,3 0 0-16,0 3 0 0,-4-3 0 0,4-6 0 16,0-2 0-16,0 2 0 0,-3-6 0 0,0 4 0 0,-1-7 12 0,1 3-4 15,-1-11 0-15,-3 8 0 0,4-11 10 0,-4 2 2 16,3-5 0-16,-3 0 0 0,0-3 2 0,4 2 1 15,-4-5 0-15,0-3 0 0,0-6-23 0,0 6 0 16,0-6 0-16,0 0 8 0,0 0-8 0,0 0 12 16,0 0-4-16,0 0 0 0,0 0 4 0,0 0 0 15,0-6 1-15,0-3 0 0,0 0 7 0,0-2 2 16,0-1 0-16,0-6 0 0,-4-2-22 0,4 2 8 16,0 0-8-16,0-5 0 0,0 2-10 0,0 1-6 15,0 5-2-15,0 6 0 0,4-8 0 0,-1-1 0 0,4 6 0 16,-3-3 0-16,3 4 8 0,0-1 2 0,0 0 0 15,0 0 0-15,0 4 8 0,0 2 0 0,0 6 0 16,0-6 0-16,0 6 0 0,-3-6 0 16,3 6 0-16,-7 0 0 15,7 0-28-15,-4 6-3 0,4-6-1 0,1 6 0 0,-1 0 32 0,-4-1 0 0,4 7 0 0,-3 3 0 16,3-3 0-16,0-1 0 0,-4-5 0 0,1 3 0 16,3 3 0-16,-4 6 0 0,5-1 0 0,-5-5 0 15,1 3 0-15,-4 2 0 0,3 1 0 0,1-3 0 16,3 8 0-16,-4-5 0 0,1-4 0 0,-4 1 0 15,3 0 0-15,-3 2 0 0,4-5 0 0,-4 0 0 16,0 3 19-16,0-4 9 0,0-5 3 0,0 6 0 16,0-6-50-16,0-6-9 0,0 0-3 15,0 0 0-15,0 0-36 0,0 0-7 0,0 0-2 16,0 0 0-16</inkml:trace>
  <inkml:trace contextRef="#ctx0" brushRef="#br0" timeOffset="78792.605">27330 7593 1681 0,'0'0'36'0,"0"0"8"0,0 0 2 0,0 0 2 0,0 0-38 0,0 0-10 0,-7 6 0 0,7-6 0 16,-11-6 37-16,8 3 6 0,-1 6 1 0,0-3 0 15,1 6-29-15,-1-6-6 0,1 6-1 0,3 0 0 16,3-6-8-16,-3 5 0 0,7 1 0 0,-3 0 8 16,3-3-8-16,4 3 0 0,-1-3 0 0,4 3 0 15,-3 0 10-15,3-3 0 0,-3 2 0 0,-1-5 0 16,4 6-10-16,0 0 0 0,1-6 0 0,-1 0 0 16,0 0 0-16,0-6 0 0,0 0 0 0,0-2 0 15,0-4 28-15,0 6 3 0,-3 0 1 0,3 0 0 0,-3-11-32 0,-1-1 0 16,-3-3 0-16,0 4 0 0,0-7 12 0,0 4-3 15,-3 2-1-15,-4-8 0 0,0 8-8 0,0-6 0 16,0 7 0-16,-4-1 0 0,1 3 0 0,-4-2 8 16,0-4-8-16,-4 9 8 0,4 1-8 0,0 5 0 15,0 0 0-15,0 6-11 0,-4 0 3 0,1 0 0 16,-1 6 0-16,4 6 0 16,-3 5-18-16,-1 4-3 0,4 2-1 15,-4 1 0-15,4 2 18 0,0 4 3 0,4-4 1 0,-4-2 0 0,0-4 8 16,0-2-8-16,3 5 8 0,0-5-8 0,1 3 65 0,-1-4 14 15,1 4 2-15,-1 2 1 16,4 1-110-16,4-6-23 0,-4 8-4 0,3-8-1 0,1 2 52 16,-1-2 12-16,1-6 0 0,0 2 0 0,3-2 0 0,-4-3 0 0,4 0 0 15,4 2 0-15,-4-5 0 0,0-6 13 0,3 0-2 0,1 0-1 16,0 0-22-16,-1 0-5 0,4-6-1 0,0-5 0 31,-3 5-98-31,3-3-19 0,4 3-4 0,-4-3-557 0</inkml:trace>
  <inkml:trace contextRef="#ctx0" brushRef="#br0" timeOffset="79258.924">27827 6790 1321 0,'0'0'28'0,"0"0"7"0,0 0 1 16,0 0 2-16,0 0-30 0,0 0-8 0,0 0 0 0,0 0 0 0,0 0 40 0,-7 6 6 0,7-6 2 0,-3 6 0 16,-5 0 0-16,5 0 0 15,-1 6 0-15,1-4 0 0,-1 1-10 0,1 6-2 0,3-3 0 16,3-1 0-16,-3-2-22 0,0 6-5 0,4 6-1 15,-1-4 0-15,4 7-8 0,-3 2 8 0,3 1-8 0,0 2 8 16,4-3-8-16,-4 10 0 0,3 5 0 0,1-3 0 16,-8 12 0-16,8-6 0 0,0 0 0 0,-1 3-11 15,1-3 11-15,-8-5 0 0,4-4 8 16,0-9-8-16,-3 4 8 0,3-4-8 0,-3 4 8 16,-1-4-8-16,-3-5 16 0,4 5-2 0,-4-8 0 0,0 8 0 15,0-8-2-15,0 2 0 0,3-2 0 16,-3 6 0-16,4-4 14 0,-4-2 2 0,3 5 1 0,-3-8 0 15,4 3-19-15,-1-1-10 0,4 1 10 0,-3-6-10 16,3 5 0-16,-4-8 0 0,4 3 0 0,-3 6 0 16,3-13 0-16,0 4 0 0,-3-3 0 0,3 0 0 15,-7-6-48-15,0 0-4 16,3 6 0-16,-3-6-525 0,0 0-106 0</inkml:trace>
  <inkml:trace contextRef="#ctx0" brushRef="#br0" timeOffset="79647.893">27619 7525 1414 0,'0'0'40'0,"0"0"9"0,0 0-39 0,0 0-10 0,7 0 0 0,4-6 0 16,-1 3 66-16,1 1 11 0,-1-4 3 0,1 3 0 15,3-3-17-15,0 6-3 0,0-6-1 0,0 0 0 16,1 0-27-16,-1 0-6 0,0-3-1 0,0 4 0 16,0-1 38-16,0 3 7 0,0 3 2 0,0-3 0 15,0 0-61-15,-7 3-11 0,-7 0 0 0,7 3 0 16,1 0-59-16,-1-3-4 0,0 3-1 15,0 0 0-15,0-3 39 0,0 3 7 0,0-3 2 0,0 3 0 16,0-1-45-16,0 1-9 0,4 3-2 0,-4-6 0 16,3 0-44-16,-3 0-10 15,4-6-2-15,3 6 0 0,0 0 93 0,0 0 19 0,0 0 3 0,0 6 1 16,1-6-42-16,-1 6-8 16,17-6-2-16,-6 6 0 0</inkml:trace>
  <inkml:trace contextRef="#ctx0" brushRef="#br0" timeOffset="80171.347">28173 7487 1407 0,'0'0'31'0,"0"0"6"0,0 0 2 0,0 0 1 0,0 0-32 0,0 0-8 16,0 0 0-16,0 0 0 0,0 0 45 0,0 0 8 0,0 0 2 0,-4 6 0 15,4 0-2-15,0 3 0 0,0-3 0 0,0 5 0 16,0 1-42-16,0-6-11 0,4 6 0 0,-1-6 0 16,1-1 8-16,-1 7 0 0,1-6 0 0,-1-6 0 15,5-6 4-15,-1 3 0 0,0 0 0 0,0-3 0 16,0 6-12-16,0 6 0 0,0 0 0 0,0 0 8 16,0-9 2-16,0-3 0 0,4-3 0 0,-4 4 0 15,3-7 18-15,-3 0 3 0,0-9 1 0,0 10 0 16,0-7-32-16,-3 0 0 0,3 4 0 0,0 2 0 15,-3-6 0-15,-1 1 0 0,1 2 0 0,-4 3 0 16,0 0-10-16,0 1-8 0,-4 5-2 0,-3 0 0 16,4-9 5-16,-1 9 1 0,1 3 0 0,-5 0 0 15,5-8 14-15,-4 11 0 0,-4-6 0 0,1 12 0 16,-4 5 0-16,3 1 0 0,-3 9 0 0,0-9 10 16,0 5-10-16,-4 1 0 0,4 2 0 0,0 4 8 15,3-6 1-15,-3 2 0 0,7 4 0 0,0-4 0 0,0-2-9 16,3-6 0-16,1 5 0 0,-1-2 0 0,4 3 0 15,4-1 0-15,-1-2 0 0,4 8 0 0,-3-5 53 16,7 3 9-16,-4-4 2 0,3 1 0 0,1 0-52 16,-4-1-12-16,3-2 0 0,1-9 0 0,3 0 0 0,0 0 0 15,-3 5 0-15,-1-11 0 16,5 0-28-16,-5 0-8 0,8 0-1 16,-4 3-1-16,-4 0-42 0,5 3-8 0,-1 0-1 0,-4-6-1 15,-3 0-70-15,0 0-13 0,18-3-3 0,-4 0-1 0</inkml:trace>
  <inkml:trace contextRef="#ctx0" brushRef="#br0" timeOffset="80719.266">28635 7549 1036 0,'-11'26'23'0,"4"-23"5"0,7-3 0 0,-7 6 1 0,-3 9-29 0,3-3 0 0,-4-1 0 0,4 4 0 16,-4 3 108-16,4-1 16 0,0-5 4 0,4 3 0 16,-1-6-52-16,1 5-9 0,-1-8-3 0,4 0 0 15,0-6 0-15,0 12 0 0,0-6 0 0,0 2 0 16,0-8-7-16,0 6-1 0,0-6-1 0,4 6 0 16,-4 0-37-16,3 6-7 0,1-6-2 0,-4 0 0 15,0-6-9-15,0 0 0 0,3 5 0 0,-3-5 0 0,0 0 0 16,0 0 0-16,0 0 0 0,0 0 0 0,0 0 0 15,0 0-12-15,0 0 2 0,0 0 1 0,0 0-7 16,0 0-2-16,0 0 0 0,0 0 0 16,0 0-15-16,0 0-3 0,0 0-1 0,0 0 0 15,-3-11 37-15,3 5 0 0,-4 0 0 0,4-3 0 0,0-3 0 0,-3 1 0 16,3-1 0-16,0 0 0 0,0-3 44 0,-4-5 16 16,4 5 3-16,4-8 1 0,-4 11-64 0,0-3-8 15,0-2-4-15,0-7-1 0,0 3 36 0,0 4 7 16,-4-7 2-16,4 4 0 0,0-4-32 0,0 1 0 15,0 8 0-15,0-9 0 0,0 13 0 0,4-7 0 0,-4-3 0 16,3 10 0-16,-3-1 0 0,4-3 0 16,-1 3 0-16,1 7 0 0,-1-7 0 0,1 0 0 15,3 6 0-15,0-6 0 0,0 4-15 0,0 2-2 16,0 0-1-16,4-6 0 0,-4 6 5 16,3-6 1-16,1 4 0 0,-4-1 0 0,4 0 3 0,-1 3 1 0,1 0 0 15,-4 6 0-15,3 0 8 0,1 0-8 0,0 0 8 0,-1 6-8 31,1-6-23-31,-4 12-4 0,3-6-1 0,1 3 0 0,-4 2-102 16,4-5-21-16,-1 6-4 0,1 0-548 0</inkml:trace>
  <inkml:trace contextRef="#ctx1" brushRef="#br0">29633 7125 0</inkml:trace>
  <inkml:trace contextRef="#ctx1" brushRef="#br0" timeOffset="6552.22">30215 7443 0</inkml:trace>
  <inkml:trace contextRef="#ctx0" brushRef="#br0" timeOffset="116462.396">30395 6920 1004 0,'0'0'28'0,"0"0"7"0,0 0-35 0,0 0 0 0,0 0 0 0,0 0 0 0,0 0 60 0,0 0 4 15,0 0 2-15,0 0 0 0,0 0-28 0,-7 6-6 16,7-6 0-16,-7 0-1 0,7 0 8 0,-7 5 1 15,7-5 1-15,-7 0 0 0,7 0-11 0,-7 6-2 16,7-6-1-16,-7 6 0 0,0 0 8 0,3 0 1 0,-3 6 1 16,4-3 0-16,-1-4-23 0,1 7-5 15,-4 0-1-15,3 0 0 0,1-4 9 0,-1 10 2 0,4 0 0 16,-3-6 0-16,-1 2-19 0,4 10 0 16,-3-1 0-16,3 4 0 0,-4 2 0 0,8 9 0 0,-4-2 0 15,3 2 0-15,1 6 14 0,-1-9 6 16,-3 3 0-16,4-2 1 0,-1 2 20 0,1-6 4 0,-1-2 1 15,-3-1 0-15,4-2-7 0,-1 8-2 0,1-3 0 16,-4-5 0-16,0 2-10 0,0-3-3 0,0-2 0 0,0 5 0 16,-7-11-9-16,3 8-3 0,1-5 0 15,-1 3 0-15,-3-7-2 0,0 1-1 0,4 2 0 0,-1-2 0 16,1 0-9-16,-1-4 0 0,0 1 0 0,-3 0 0 16,4 2 0-16,-1-5 0 0,4-12 0 0,0 3 0 15,-3 3 0-15,3-6-16 0,0 9 4 0,0-9 1 16,0 0-19-1,0 0-4-15,0 0-1 0,0 0 0 0,0 0-46 0,7 0-10 16,0-6-1-16,0-3-1 0</inkml:trace>
  <inkml:trace contextRef="#ctx0" brushRef="#br0" timeOffset="117057.725">30713 7816 1105 0,'3'-3'24'0,"1"-8"4"0,3 5 2 0,-4 0 2 0,-3-6-32 0,4 0 0 0,0-2 0 0,-1 2 0 15,1 0 13-15,-4-8-4 0,0 8-1 0,0 0 0 16,0-6 12-16,-4 4 1 0,-3 2 1 0,0 3 0 15,0 0 13-15,-4-8 2 0,1 5 1 0,-4 3 0 16,3 0 26-16,-3 0 6 0,0 9 1 0,0-5 0 16,0 5-15-16,-1-968-4 0,5 1941 0 0,-4-964 0 15,0-3-7-15,3 3-1 0,-3 6-1 0,3 2 0 16,1-5-6-16,-1 6-1 0,4 2 0 0,-3-2 0 16,3 5-23-16,-1-2-5 0,5 0 0 0,-1 2-8 15,1-5 11-15,3 5-11 0,0-5 10 0,0 2-10 16,3-2 18-16,-3-6-2 0,7 8-1 0,-3-8 0 15,0 0-7-15,-1 0 0 0,4-1-8 0,-3-2 12 0,3-3-12 16,0 0 0-16,0-6-9 0,0 0 9 0,3 0-20 0,-2-6 1 16,2-3 1-16,1-2 0 0,-4-1 4 15,7-6 1-15,-4 6 0 0,1-11 0 0,0 2 13 16,-1-2-11-16,1 2 11 0,-1-2-10 16,1 2 10-16,-4-2 0 0,4-1 0 0,-4-5 0 0,0 8 0 0,0-2 0 15,0 8 8-15,0 3-8 0,-4 6 8 0,1-5-8 16,-4-1 8-16,0 12-8 0,0 0 24 0,0 0 1 15,0 0 0-15,0 0 0 0,0 0-1 0,0 6 0 16,-4 0 0-16,1 5 0 0,-1 7-24 0,-3 2 0 16,4 4 0-16,-4 0 0 0,0 8-9 0,0 0-7 15,-1-2-2-15,5-1 0 0,-4 9 18 0,7-11 0 0,-4 8 0 0,4-9 0 16,4 4-20-16,-4-10 2 0,3 4 1 0,1-6 0 31,3-7-33-31,0-5-6 0,0-3-2 0,4 0 0 16,-4 0-144-16,3 0-29 0,15-3-5 0,-4-6-2 0</inkml:trace>
  <inkml:trace contextRef="#ctx0" brushRef="#br0" timeOffset="117367.991">30967 7734 1839 0,'0'0'40'0,"0"0"9"0,-7 6 2 16,3 6 1-16,-3-4-42 0,0 4-10 0,0 0 0 0,0 0 0 0,0 5 39 0,-4-8 5 15,4 6 2-15,0 0 0 0,-3 2-22 0,3-5-5 16,0 0-1-16,0 8 0 0,3-14-18 0,-3 12 0 15,3-6 0-15,-3 2 0 0,4-2-20 0,3 0 1 16,-4 5 1-16,4-11 0 16,0 6-106-16,4-3-22 0,-4-3-4 0,3 6-1 0</inkml:trace>
  <inkml:trace contextRef="#ctx0" brushRef="#br0" timeOffset="117553.778">31006 7211 1668 0,'-18'-21'47'0,"11"9"11"0,-7 6-46 0,0-5-12 0,0 2 0 0,-4 6 0 15,0-3 0-15,-3 12 0 0,4-6 0 0,-1 6-11 16,0 0 3-16,1 0 0 0,3 5 0 0,-1-5 0 16,1 0 8-16,7 0 0 0,0-3 0 0,7-3-8 15,0 0-72-15,0 0-13 16,0 0-3-16,7-9-500 0</inkml:trace>
  <inkml:trace contextRef="#ctx0" brushRef="#br0" timeOffset="118107.729">31415 7067 1566 0,'0'0'34'0,"0"0"7"0,0 0 2 0,0 0 1 0,-7 0-35 0,7 0-9 16,0 0 0-16,-7 6 0 0,7-6 12 0,-7 2 0 0,0 4 0 0,0 0 0 16,0 6 15-16,3-6 3 0,4-6 1 0,-4 6 0 15,1 0-9-15,-1 5-2 0,1-2 0 0,3 3 0 16,-4 0-4-16,4 5 0 0,-3-5-1 0,3 12 0 16,0-4-4-16,0 7-1 0,0-4 0 0,0 7 0 15,0-4 13-15,0 3 2 0,0 1 1 0,0 2 0 16,0-5 2-16,0 8 1 0,3-12 0 0,-3 10 0 15,0-16 16-15,0 10 3 0,0 2 1 0,-3-5 0 16,3 2-33-16,0-2-8 0,-4 2 0 0,1-2-8 16,-1-4 18-16,1 4-3 0,-4-1-1 0,3-5 0 0,1 8-2 15,-4-5 0-15,3 3 0 0,1-1 0 0,-1-5 16 16,0 8 2-16,4-2 1 0,0-4 0 0,0-2-19 0,0 5-3 16,0-5-1-16,0 9 0 0,0-10-8 15,0 4 0-15,0-4 0 0,0 1 0 0,4-6 0 0,0 2-14 16,-1-2 5-16,-3 0 1 15,4 6-19-15,-1-12-3 0,1-1-1 16,-1 1 0-16,-3-6 2 0,0 0 0 0,0 0 0 0,0 0 0 16,0 0-25-16,4-6-5 0,-1-5-1 0,1-1-888 0</inkml:trace>
  <inkml:trace contextRef="#ctx0" brushRef="#br0" timeOffset="118483.699">31073 7716 1623 0,'0'0'36'0,"0"0"7"0,0 0 1 0,0 0 2 0,0 0-37 0,0 0-9 0,0 0 0 0,0 0 0 15,0 0 65-15,0 0 11 0,3 6 3 0,-3-6 0 16,0 0-25-16,7 0-5 0,0 6-1 0,0-6 0 16,0 0-11-16,0 0-2 0,-3 0-1 0,3 0 0 0,4 0-2 0,-1 6-1 15,4-6 0-15,4 0 0 16,0 0-19-16,-4-6-3 0,3 6-1 0,1 0 0 16,7-6-27-16,-4 0-5 0,4-2-2 0,3 5 0 15,-4-3-12 1,1 0-2-16,0 3-1 0,-4-3 0 0,0 0 41 0,0 0 0 0,1-6 0 15,-5 7 0-15,1-1 9 0,-4 0-9 0,0 0 12 0,-3 0-12 0,-1 3 0 0,-3 3-11 16,0 0 0-16,-3 0-616 16,-4 0-123-16</inkml:trace>
  <inkml:trace contextRef="#ctx0" brushRef="#br0" timeOffset="119016.436">31634 7902 1839 0,'0'0'40'0,"0"0"9"0,0 0 2 0,0-9 1 0,0 0-42 0,0 3-10 0,0 3 0 0,0-3 0 15,0-6 8-15,-4 7 0 0,4 5 0 0,0 0 0 16,0 0 7-16,-3-6 1 0,3 6 0 0,0 0 0 16,0 0 12-16,0 0 4 0,0 0 0 0,0 0 0 0,0 0-15 0,-4 11-2 15,4-5-1-15,-4 6 0 0,1-6-6 0,3 6-8 16,-4 8 11-16,1-8-11 0,3 0 16 0,0 5-3 16,-4-2-1-16,4 3 0 0,0-1 20 0,0-5 3 15,4 3 1-15,-1 3 0 0,1-13-14 16,-4 7-2-16,3-3-1 0,-3 0 0 0,4 6-2 0,0-10 0 15,3 7 0-15,-4 0 0 0,4 0-7 0,0-3-2 16,0 2 0-16,0-5 0 16,4 6 0-16,-1-6 0 0,-2 0 0 0,-1-6 0 0,0 3 0 0,0 0 0 15,0-3 0-15,3 2 0 0,1-4 16 16,0-4 4-16,-4 0 0 0,3-6 0 0,1 6 3 0,-1-9 1 16,1 1 0-16,0-1 0 0,-1 3-20 0,-3 1-3 15,0-13-1-15,0 9 0 0,0-8-8 0,-3-1-11 16,-1 4 3-16,-3-4 0 15,0-2-30-15,0 8-6 0,0-5 0 0,-3-1-1 16,-1 3-2-16,1 1 0 0,3 2 0 0,-4 6 0 16,1 1-8-16,3-1-1 0,-4 3-1 0,4 0 0 15,0 9-15-15,0 0-2 0,0 0-1 0,0 0 0 16,0 0-154-16,0 0-31 0,0 0-7 0,0 0-1 0</inkml:trace>
  <inkml:trace contextRef="#ctx0" brushRef="#br0" timeOffset="119685.3">32071 7884 1668 0,'0'0'47'0,"0"0"11"0,0 0-46 0,0 0-12 0,0 0 0 0,0 0 0 0,0 0 28 0,0 0 3 16,0 0 1-16,0 9 0 0,0-9 7 0,0 0 1 15,-3 9 1-15,-1 2 0 0,0-5-14 0,4 0-3 16,0-6-1-16,0 0 0 0,0 0-10 0,0 0-1 16,0 6-1-16,4 0 0 0,-4-6 12 0,4 0 2 0,3 6 1 0,-4-6 0 15,4 0 19-15,4 0 4 0,-4-6 1 0,3 0 0 16,1 0-17-16,3 0-3 0,-3 0-1 0,3-5 0 15,-4 2-18-15,1 0-11 16,3 0 12-16,0 3-12 0,-3-6 0 0,-1 7 0 16,1-7 0-16,-1 3 0 0,1 0 0 0,0 3 0 15,-8 3 0-15,4-8-9 0,-3 5-1 0,-1 0 0 0,1 0 0 0,-4 6 0 32,-4-6-18-32,1 0-3 0,3 0-1 0,0 6 0 15,-7-6-5-15,0 1-2 0,0 2 0 0,-4-3 0 16,4 0 3-16,-4 0 0 0,1-6 0 0,3 6 0 0,-4-5 16 0,1 2 4 0,-5 3 1 0,5 0 0 15,-4 0 40-15,3 0 8 0,1 6 2 0,-5 0 0 16,5 0-27-16,-4 6-8 0,3 0 0 0,1 0 0 16,3 0 0-16,-4 6 0 0,0 8 0 0,4-8 0 15,-7 0 0-15,7 5 0 0,-3 4 0 0,-1-4 0 16,4 1 0-16,0 3 8 0,-4 2-8 0,4-8 0 0,0 8 24 0,0-5-3 16,4 6 0-16,-4-4 0 15,3-2-1-15,0 2 0 0,1-5 0 0,3 0 0 0,0 2-5 16,0-5-2-16,3-3 0 0,5 9 0 0,-5-12 3 15,4 5 0-15,0 1 0 0,0-6 0 16,4 6 9-16,3-6 3 0,0 2 0 0,0-2 0 16,0 0-4-16,4 0-1 0,-4-6 0 0,4 6 0 0,-1-6-15 0,1 6-8 15,0-6 8-15,-4 6-8 0,0-6 10 0,0 3-2 16,0-3-8-16,4 0 12 16,-4 0-36-16,0 0-7 0,0 0-1 0,0 0-1 15,0-3-23-15,-3 3-5 0,-1 0-1 0,1 0 0 16,-4 0-130-16,0 0-27 0,0 0-5 0,-3 0 0 0</inkml:trace>
  <inkml:trace contextRef="#ctx0" brushRef="#br0" timeOffset="119960.152">32748 8284 2134 0,'0'0'47'0,"0"0"9"0,0 0 3 0,0 0 1 0,0 0-48 0,0 0-12 0,-7 6 0 0</inkml:trace>
  <inkml:trace contextRef="#ctx1" brushRef="#br0" timeOffset="100530.821">28346 5997 0</inkml:trace>
  <inkml:trace contextRef="#ctx0" brushRef="#br0" timeOffset="-213678.959">29079 7611 787 0,'0'0'22'0,"0"0"6"0,0 0-28 16,-7 5 0-16,7-5 0 0,-7 6 0 0,0-6 92 0,-3 0 12 0,3 6 4 0,0 0 0 15,0-3-29-15,0 3-6 0,3 0-1 0,-3 0 0 16,3-1-6-16,1 7-2 0,3-12 0 0,-7 6 0 16,0 0-16-16,7-6-3 0,-7 0-1 15,7 0 0-15,-7 6-17 0,0-3-4 16,0 3-1-16,-1 0 0 0,1 2-2 0,0 1-1 0,4-3 0 15,-4 0 0-15,-4 0-19 0,4 6 10 0,-3-4-10 0,2-2 8 16,-2 3-8-16,3 6 8 0,-4-9-8 0,8 11 8 16,-1-8-8-16,1 0 0 0,-1 6 0 0,1-4 0 15,-1 1 0-15,1-3 0 0,3 0 0 0,0-9 0 16,0 0 54-16,0 6 9 0,3 8 1 0,-3-14 1 16,0 0-95-16,4 0-19 15,3 0-4-15,3 0-1 0,4-5 54 0,-3-1 0 0,3 0 16 16,0-3-4-16,4 3-12 0,-1-6 0 0,1 1 9 0,3-7-9 15,-3 3 8-15,0-8-8 0,3 2 8 0,-4-2-8 16,-3-1 0-16,4-2 9 0,-4 2-9 0,-3-5 0 0,3 2 12 16,-4-5-4-16,1-3 0 0,-4-1-8 0,4 4 8 15,-4-3-8-15,0 2 0 0,-4-2 0 0,1-3 0 0,-1 6 8 16,1-7-8-16,-1 10 0 0,-3-6 0 16,0 8 0-16,0 4 0 0,0-4 0 0,-3-2 10 0,3 5-10 15,-4 4 8-15,1 2-8 0,3 0 0 0,-4 4 0 16,1 2 0-16,3 0 0 0,-4 1 0 0,1 5-11 15,3 6 1-15,0 0 0 0,0 0 10 0,0 0 0 16,0 0 0-16,0 0 0 0,-7 6-12 0,7-6 0 16,-7 5 0-16,0 7 0 0,0 0 12 0,-1 0 0 15,5 2-9-15,-4 4 9 0,0 0 0 0,0-4 0 0,3 4 0 16,1 0 0-16,-1 2 0 0,1 4-14 16,-1-1 5-16,1 4 1 0,-4-4 8 0,3 7 0 0,-3-4 0 15,3-2 0-15,-3 8 0 0,4-9 0 0,-4 4 0 16,3 2 0-16,1-2 0 0,-1 2 9 0,1-2-1 15,-4 2-8-15,3-5 8 0,1 2-8 0,-1 9 0 0,4-11 0 16,-3 8 0-16,3-8 0 0,-4 2 0 16,4-2 0-16,-3-1 0 0,3-2 0 15,0 2 0-15,0-2 0 0,3-4 0 16,-3 1 0-16,0-9 0 0,0 0 0 0,0 5 0 0,4-8 0 0,-4-6 0 16,0 0-9-16,0 0-54 0,0 0-10 15,0 0-3-15,3 0 0 16,4 0-12-16,-3-6-2 0,-1 1-1 0,1-4 0 0,3 6-84 0,-4 0-17 15</inkml:trace>
  <inkml:trace contextRef="#ctx0" brushRef="#br0">29242 7660 644 0,'0'0'14'0,"0"0"3"0,0 0 1 0,0 0 0 0,0 0-18 0,0 0 0 0,0 0 0 0,-4 12 0 16,-3 0 44-16,4-6 4 0,-4 0 2 0,0 3 0 15,3 2-14-15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9-12T16:10:55.3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86 125 6848 0 0,'0'0'157'0'0,"0"0"23"0"0,0 0 11 0 0,0 0 82 0 0,0 0 343 0 0,0 0 153 0 0,0 0 30 0 0,0-8 274 0 0,1 8 5942 0 0,3 8-6957 0 0,13 16-30 0 0,-2-28 170 0 0,1 3-268 0 0,1-8-12 0 0,22-24-4 0 0,2-10-698 0 0,-40 34 822 0 0,5 0-324 0 0,-7 0 270 0 0,-5-6 16 0 0,4 13-11 0 0,0 0 0 0 0,-1 1 0 0 0,1-1 0 0 0,-1 1 0 0 0,1 0 0 0 0,-1-1 0 0 0,1 1 0 0 0,-1 1 0 0 0,0-1 0 0 0,1 0 0 0 0,-1 1 0 0 0,0-1 0 0 0,0 1 0 0 0,0 0 0 0 0,0 0 0 0 0,1 0 0 0 0,-2 0 11 0 0,-12-1-125 0 0,10 1 109 0 0,-1 0 0 0 0,1 0 0 0 0,0 1 0 0 0,-1 0 0 0 0,1 0 0 0 0,0 1 0 0 0,-1-1 0 0 0,1 1 0 0 0,0 1 0 0 0,0-1 0 0 0,1 1 1 0 0,-1 0-1 0 0,1 0 0 0 0,-1 1 0 0 0,-1 1 15 0 0,-60 42 148 0 0,61-38-104 0 0,5 4-33 0 0,8 37-10 0 0,5-5 0 0 0,11 34-66 0 0,0-3-251 0 0,15-4-1051 0 0,-35-70 1240 0 0,-1 1 0 0 0,1-1 0 0 0,0 0 0 0 0,0 1 1 0 0,-1-2-1 0 0,2 1 0 0 0,-1 0 0 0 0,0 0 0 0 0,0-1 0 0 0,0 0 1 0 0,1 1-1 0 0,-1-1 0 0 0,1-1 0 0 0,-1 1 0 0 0,1 0 1 0 0,-1-1-1 0 0,1 0 0 0 0,-1 0 0 0 0,1 0 0 0 0,-1 0 1 0 0,1 0-1 0 0,-1-1 0 0 0,1 0 128 0 0,11 1-460 0 0,37-10-1188 0 0,-30-3 816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9-12T16:10:56.2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 38 5432 0 0,'0'0'158'0'0,"0"-2"-4"0"0,9-32 1703 0 0,-8 33-1262 0 0,-1 1-218 0 0,0 0-97 0 0,0 0-21 0 0,0 0-33 0 0,0 0-119 0 0,0 0-10 0 0,0 0 122 0 0,0 0 36 0 0,0 0 1 0 0,-3 18 4432 0 0,-21 66-3654 0 0,-5 26-748 0 0,12 9-39 0 0,6-1 1 0 0,4 33-248 0 0,7 155 2016 0 0,5-237-1112 0 0,-22 2-600 0 0,0-25-304 0 0,5-26 0 0 0,6 6-384 0 0,13-1-969 0 0,3 16-1205 0 0,-10-39 1934 0 0,2 1 2 0 0,6 7 12 0 0,-6-7 2 0 0,-2-3 0 0 0,0 0 12 0 0,0 0 52 0 0,0 0 28 0 0,0 0-388 0 0,2 0-1646 0 0,8 0-700 0 0</inkml:trace>
  <inkml:trace contextRef="#ctx0" brushRef="#br0" timeOffset="798.903">370 760 10136 0 0,'0'0'230'0'0,"0"0"30"0"0,0 0 19 0 0,-2 0-40 0 0,1 0-200 0 0,-1 0 1 0 0,1 0-1 0 0,-1-1 1 0 0,1 1-1 0 0,-1 0 1 0 0,1-1-1 0 0,-1 0 1 0 0,1 1-1 0 0,-1-1 0 0 0,1 0 1 0 0,0 0-1 0 0,0 0 1 0 0,-1 0-1 0 0,1 0 1 0 0,0 0-1 0 0,0 0 1 0 0,0 0-1 0 0,0 0 1 0 0,0 0-1 0 0,0-1 1 0 0,0 1-1 0 0,1 0 1 0 0,-1-1-1 0 0,0 0-39 0 0,-10-13 950 0 0,9 14-379 0 0,2 1-319 0 0,-2 0-144 0 0,-24-4 50 0 0,25 4-152 0 0,-1 0-1 0 0,0 0 0 0 0,0 0 1 0 0,1 0-1 0 0,-1 0 0 0 0,0 0 1 0 0,1 1-1 0 0,-1-1 0 0 0,0 0 1 0 0,1 1-1 0 0,-1-1 0 0 0,0 1 1 0 0,1 0-1 0 0,-1 0 0 0 0,1-1 1 0 0,-1 1-1 0 0,1 0 0 0 0,-1 0 1 0 0,1 0-1 0 0,0 1 0 0 0,0-1 1 0 0,-1 0-6 0 0,-5 6 6 0 0,1-1 1 0 0,-1 1 0 0 0,1 0 0 0 0,0 1 0 0 0,1-1-1 0 0,-1 1 1 0 0,2 0 0 0 0,-1 0 0 0 0,1 1-1 0 0,0 0 1 0 0,0 2-7 0 0,-8 33 195 0 0,-5 12 1313 0 0,17-54-900 0 0,0 0-38 0 0,1 69 858 0 0,4-62-1428 0 0,19 20 0 0 0,-24-28 0 0 0,0-1 0 0 0,1 0 0 0 0,-1 1 0 0 0,0-1 0 0 0,0 0 0 0 0,0 1 0 0 0,0-1-1 0 0,1 0 1 0 0,-1 1 0 0 0,0-1 0 0 0,0 0 0 0 0,1 0 0 0 0,-1 1 0 0 0,0-1-1 0 0,1 0 1 0 0,-1 0 0 0 0,0 1 0 0 0,1-1 0 0 0,-1 0 0 0 0,0 0 0 0 0,1 0 0 0 0,-1 0-1 0 0,0 1 1 0 0,1-1 0 0 0,-1 0 0 0 0,1 0 0 0 0,-1 0 0 0 0,0 0 0 0 0,1 0-1 0 0,-1 0 1 0 0,1 0 0 0 0,-1 0 0 0 0,0 0 0 0 0,1 0 0 0 0,-1 0 0 0 0,0 0 0 0 0,1-1-1 0 0,-1 1 1 0 0,1 0 0 0 0,-1 0 0 0 0,0 0 0 0 0,1 0 0 0 0,-1-1 0 0 0,0 1-1 0 0,1 0 1 0 0,-1 0 0 0 0,0-1 0 0 0,0 1 0 0 0,1 0 0 0 0,-1-1 0 0 0,0 1 0 0 0,0 0-1 0 0,1-1 1 0 0,-1 1 0 0 0,0 0 0 0 0,0-1 0 0 0,1 0-5 0 0,10-7-56 0 0,23-31-188 0 0,0-71 235 0 0,-33 81 4 0 0,-1 28-45 0 0,0 1-20 0 0,0 0-17 0 0,0 3 12 0 0,-1 28 64 0 0,-4 2 16 0 0,11 49 0 0 0,6 5 0 0 0,20 62-720 0 0,10-16-1563 0 0,-27-115 409 0 0,-13-16-2904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image" Target="../media/image6.png"/><Relationship Id="rId4" Type="http://schemas.openxmlformats.org/officeDocument/2006/relationships/customXml" Target="../ink/ink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douze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048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/>
              <a:t>vouloir</a:t>
            </a:r>
            <a:r>
              <a:rPr lang="en-US" sz="2800" b="1" dirty="0"/>
              <a:t>, </a:t>
            </a:r>
            <a:r>
              <a:rPr lang="en-US" sz="2800" b="1" dirty="0" err="1"/>
              <a:t>pouvoir</a:t>
            </a:r>
            <a:r>
              <a:rPr lang="en-US" sz="2800" b="1" dirty="0"/>
              <a:t>, devoir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4466"/>
            <a:ext cx="10515600" cy="505249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pouvoir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be able to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____________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_____________</a:t>
            </a:r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___________</a:t>
            </a:r>
          </a:p>
          <a:p>
            <a:pPr marL="0" indent="0">
              <a:buNone/>
            </a:pPr>
            <a:r>
              <a:rPr lang="en-US" dirty="0"/>
              <a:t>nous _________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_________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____________</a:t>
            </a:r>
          </a:p>
        </p:txBody>
      </p:sp>
    </p:spTree>
    <p:extLst>
      <p:ext uri="{BB962C8B-B14F-4D97-AF65-F5344CB8AC3E}">
        <p14:creationId xmlns:p14="http://schemas.microsoft.com/office/powerpoint/2010/main" val="60758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048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/>
              <a:t>vouloir</a:t>
            </a:r>
            <a:r>
              <a:rPr lang="en-US" sz="2800" b="1" dirty="0"/>
              <a:t>, </a:t>
            </a:r>
            <a:r>
              <a:rPr lang="en-US" sz="2800" b="1" dirty="0" err="1"/>
              <a:t>pouvoir</a:t>
            </a:r>
            <a:r>
              <a:rPr lang="en-US" sz="2800" b="1" dirty="0"/>
              <a:t>, devoir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4466"/>
            <a:ext cx="10515600" cy="50524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devoir</a:t>
            </a:r>
          </a:p>
          <a:p>
            <a:pPr marL="0" indent="0">
              <a:buNone/>
            </a:pPr>
            <a:r>
              <a:rPr lang="en-US" dirty="0"/>
              <a:t>to need to, to owe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____________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_____________</a:t>
            </a:r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___________</a:t>
            </a:r>
          </a:p>
          <a:p>
            <a:pPr marL="0" indent="0">
              <a:buNone/>
            </a:pPr>
            <a:r>
              <a:rPr lang="en-US" dirty="0"/>
              <a:t>nous _________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_________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____________</a:t>
            </a:r>
          </a:p>
        </p:txBody>
      </p:sp>
    </p:spTree>
    <p:extLst>
      <p:ext uri="{BB962C8B-B14F-4D97-AF65-F5344CB8AC3E}">
        <p14:creationId xmlns:p14="http://schemas.microsoft.com/office/powerpoint/2010/main" val="169317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veux</a:t>
            </a:r>
            <a:r>
              <a:rPr lang="en-US" dirty="0"/>
              <a:t> </a:t>
            </a:r>
            <a:r>
              <a:rPr lang="en-US" dirty="0" err="1"/>
              <a:t>acheter</a:t>
            </a:r>
            <a:r>
              <a:rPr lang="en-US" dirty="0"/>
              <a:t> des fraises pour la fête </a:t>
            </a:r>
            <a:r>
              <a:rPr lang="en-US" dirty="0" err="1"/>
              <a:t>d’anniversaire</a:t>
            </a:r>
            <a:r>
              <a:rPr lang="en-US" dirty="0"/>
              <a:t> de Justin.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peuvent</a:t>
            </a:r>
            <a:r>
              <a:rPr lang="en-US" dirty="0"/>
              <a:t> les </a:t>
            </a:r>
            <a:r>
              <a:rPr lang="en-US" dirty="0" err="1"/>
              <a:t>acheter</a:t>
            </a:r>
            <a:r>
              <a:rPr lang="en-US" dirty="0"/>
              <a:t> à la </a:t>
            </a:r>
            <a:r>
              <a:rPr lang="en-US" dirty="0" err="1"/>
              <a:t>ferme</a:t>
            </a:r>
            <a:r>
              <a:rPr lang="en-US" dirty="0"/>
              <a:t> du </a:t>
            </a:r>
            <a:r>
              <a:rPr lang="en-US" dirty="0" err="1"/>
              <a:t>vieux</a:t>
            </a:r>
            <a:r>
              <a:rPr lang="en-US" dirty="0"/>
              <a:t> MacDonald.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devons</a:t>
            </a:r>
            <a:r>
              <a:rPr lang="en-US" dirty="0"/>
              <a:t> payer </a:t>
            </a:r>
            <a:r>
              <a:rPr lang="en-US" dirty="0" err="1"/>
              <a:t>quand</a:t>
            </a:r>
            <a:r>
              <a:rPr lang="en-US" dirty="0"/>
              <a:t> nous les </a:t>
            </a:r>
            <a:r>
              <a:rPr lang="en-US" dirty="0" err="1"/>
              <a:t>achetons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F9FFA-6A9C-4C08-8C47-36FCCA0F2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696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vocabulaire</a:t>
            </a:r>
            <a:r>
              <a:rPr lang="en-US" sz="2800" b="1" dirty="0"/>
              <a:t>: pp. 72 - 73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0B95B-C801-448D-8EA2-3A245E5B4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5777"/>
            <a:ext cx="10515600" cy="46711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 vieux MacDonald avait une ferme</a:t>
            </a:r>
          </a:p>
          <a:p>
            <a:pPr marL="0" indent="0">
              <a:buNone/>
            </a:pPr>
            <a:r>
              <a:rPr lang="fr-FR" dirty="0"/>
              <a:t>E, I, E, I, O</a:t>
            </a:r>
          </a:p>
          <a:p>
            <a:pPr marL="0" indent="0">
              <a:buNone/>
            </a:pPr>
            <a:r>
              <a:rPr lang="fr-FR" dirty="0"/>
              <a:t>Et à la ferme il y avait des fraises</a:t>
            </a:r>
          </a:p>
          <a:p>
            <a:pPr marL="0" indent="0">
              <a:buNone/>
            </a:pPr>
            <a:r>
              <a:rPr lang="fr-FR" dirty="0"/>
              <a:t>E, I, E, I, O</a:t>
            </a:r>
          </a:p>
          <a:p>
            <a:pPr marL="0" indent="0">
              <a:buNone/>
            </a:pPr>
            <a:r>
              <a:rPr lang="fr-FR" dirty="0"/>
              <a:t>Des fraises ici, des fraises là-bas</a:t>
            </a:r>
          </a:p>
          <a:p>
            <a:pPr marL="0" indent="0">
              <a:buNone/>
            </a:pPr>
            <a:r>
              <a:rPr lang="fr-FR" dirty="0"/>
              <a:t>Voici des fraises, là-bas des fraises</a:t>
            </a:r>
          </a:p>
          <a:p>
            <a:pPr marL="0" indent="0">
              <a:buNone/>
            </a:pPr>
            <a:r>
              <a:rPr lang="fr-FR" dirty="0"/>
              <a:t>Partout la ferme on trouve des fraises</a:t>
            </a:r>
          </a:p>
          <a:p>
            <a:pPr marL="0" indent="0">
              <a:buNone/>
            </a:pPr>
            <a:r>
              <a:rPr lang="fr-FR" dirty="0"/>
              <a:t>Le vieux MacDonald avait une ferme</a:t>
            </a:r>
          </a:p>
          <a:p>
            <a:pPr marL="0" indent="0">
              <a:buNone/>
            </a:pPr>
            <a:r>
              <a:rPr lang="fr-FR" dirty="0"/>
              <a:t>E, I, E, I, O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58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6714" y="175418"/>
            <a:ext cx="2676525" cy="1704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tarte</a:t>
            </a:r>
            <a:r>
              <a:rPr lang="en-US" dirty="0"/>
              <a:t> aux fraises.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aimes</a:t>
            </a:r>
            <a:r>
              <a:rPr lang="en-US" dirty="0"/>
              <a:t> les fraises.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aimes</a:t>
            </a:r>
            <a:r>
              <a:rPr lang="en-US" dirty="0"/>
              <a:t> manger les fraises.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aimes</a:t>
            </a:r>
            <a:r>
              <a:rPr lang="en-US" dirty="0"/>
              <a:t> manger des fraises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arrives chez </a:t>
            </a:r>
            <a:r>
              <a:rPr lang="en-US" dirty="0" err="1"/>
              <a:t>toi</a:t>
            </a:r>
            <a:r>
              <a:rPr lang="en-US" dirty="0"/>
              <a:t> après </a:t>
            </a:r>
            <a:r>
              <a:rPr lang="en-US" dirty="0" err="1"/>
              <a:t>l’école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achetons</a:t>
            </a:r>
            <a:r>
              <a:rPr lang="en-US" dirty="0"/>
              <a:t> des fraises.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mangeons</a:t>
            </a:r>
            <a:r>
              <a:rPr lang="en-US" dirty="0"/>
              <a:t> des fraises de temps </a:t>
            </a:r>
            <a:r>
              <a:rPr lang="en-US" dirty="0" err="1"/>
              <a:t>en</a:t>
            </a:r>
            <a:r>
              <a:rPr lang="en-US" dirty="0"/>
              <a:t> temps.</a:t>
            </a:r>
          </a:p>
          <a:p>
            <a:pPr marL="0" indent="0">
              <a:buNone/>
            </a:pPr>
            <a:r>
              <a:rPr lang="en-US" dirty="0"/>
              <a:t>Nous ne </a:t>
            </a:r>
            <a:r>
              <a:rPr lang="en-US" dirty="0" err="1"/>
              <a:t>mangeons</a:t>
            </a:r>
            <a:r>
              <a:rPr lang="en-US" dirty="0"/>
              <a:t> </a:t>
            </a:r>
            <a:r>
              <a:rPr lang="en-US" dirty="0" err="1"/>
              <a:t>jamais</a:t>
            </a:r>
            <a:r>
              <a:rPr lang="en-US" dirty="0"/>
              <a:t> de fraises.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25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using the vocabulary on p. 54 to write a sentence of the form 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voulons</a:t>
            </a:r>
            <a:r>
              <a:rPr lang="en-US" dirty="0"/>
              <a:t> (</a:t>
            </a:r>
            <a:r>
              <a:rPr lang="en-US" u="sng" dirty="0" err="1"/>
              <a:t>infinitif</a:t>
            </a:r>
            <a:r>
              <a:rPr lang="en-US" u="sng" dirty="0"/>
              <a:t>)</a:t>
            </a:r>
            <a:r>
              <a:rPr lang="en-US" dirty="0"/>
              <a:t> _____________.</a:t>
            </a:r>
          </a:p>
        </p:txBody>
      </p:sp>
    </p:spTree>
    <p:extLst>
      <p:ext uri="{BB962C8B-B14F-4D97-AF65-F5344CB8AC3E}">
        <p14:creationId xmlns:p14="http://schemas.microsoft.com/office/powerpoint/2010/main" val="2534789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122294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using </a:t>
            </a:r>
            <a:r>
              <a:rPr lang="en-US" dirty="0" err="1"/>
              <a:t>venir</a:t>
            </a:r>
            <a:r>
              <a:rPr lang="en-US" dirty="0"/>
              <a:t> de </a:t>
            </a:r>
            <a:r>
              <a:rPr lang="en-US" u="sng" dirty="0"/>
              <a:t>(Infinitive) </a:t>
            </a:r>
            <a:r>
              <a:rPr lang="en-US" dirty="0"/>
              <a:t>involving shopping for food.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A7E0546-54BA-49C5-A5D6-A4C7C8B6DC46}"/>
                  </a:ext>
                </a:extLst>
              </p14:cNvPr>
              <p14:cNvContentPartPr/>
              <p14:nvPr/>
            </p14:nvContentPartPr>
            <p14:xfrm>
              <a:off x="1851840" y="2148120"/>
              <a:ext cx="9937800" cy="836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A7E0546-54BA-49C5-A5D6-A4C7C8B6DC4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42480" y="2138760"/>
                <a:ext cx="9956520" cy="85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7FB8085-81AA-4533-AC7B-03E02359796F}"/>
                  </a:ext>
                </a:extLst>
              </p14:cNvPr>
              <p14:cNvContentPartPr/>
              <p14:nvPr/>
            </p14:nvContentPartPr>
            <p14:xfrm>
              <a:off x="10497322" y="2712780"/>
              <a:ext cx="97560" cy="1620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7FB8085-81AA-4533-AC7B-03E02359796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488322" y="2704140"/>
                <a:ext cx="115200" cy="17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7B6A7084-54F8-4B28-B0C3-072B493042DB}"/>
                  </a:ext>
                </a:extLst>
              </p14:cNvPr>
              <p14:cNvContentPartPr/>
              <p14:nvPr/>
            </p14:nvContentPartPr>
            <p14:xfrm>
              <a:off x="10694242" y="2485980"/>
              <a:ext cx="144000" cy="5004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7B6A7084-54F8-4B28-B0C3-072B493042D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685580" y="2477340"/>
                <a:ext cx="161684" cy="518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862959" y="1741542"/>
            <a:ext cx="8946931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français</a:t>
            </a:r>
            <a:r>
              <a:rPr lang="en-US" dirty="0"/>
              <a:t> qui </a:t>
            </a:r>
            <a:r>
              <a:rPr lang="en-US" dirty="0" err="1"/>
              <a:t>parle</a:t>
            </a:r>
            <a:r>
              <a:rPr lang="en-US" dirty="0"/>
              <a:t> d’un prof à LCHS qui </a:t>
            </a:r>
            <a:r>
              <a:rPr lang="en-US" dirty="0" err="1"/>
              <a:t>n’enseigne</a:t>
            </a:r>
            <a:r>
              <a:rPr lang="en-US" dirty="0"/>
              <a:t> pas le </a:t>
            </a:r>
            <a:r>
              <a:rPr lang="en-US" dirty="0" err="1"/>
              <a:t>français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CD45252-864E-40E5-9EF6-E724DF6D22D8}"/>
                  </a:ext>
                </a:extLst>
              </p14:cNvPr>
              <p14:cNvContentPartPr/>
              <p14:nvPr/>
            </p14:nvContentPartPr>
            <p14:xfrm>
              <a:off x="1946880" y="1528920"/>
              <a:ext cx="4834080" cy="1837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CD45252-864E-40E5-9EF6-E724DF6D22D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37520" y="1519560"/>
                <a:ext cx="4852800" cy="185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41787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/>
              <a:t>lundi, le douze septembre</a:t>
            </a:r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passé récent</a:t>
            </a:r>
          </a:p>
          <a:p>
            <a:pPr marL="0" indent="0" algn="ctr">
              <a:buNone/>
            </a:pPr>
            <a:r>
              <a:rPr lang="fr-FR" dirty="0"/>
              <a:t>les articles / le partitif</a:t>
            </a:r>
          </a:p>
          <a:p>
            <a:pPr marL="0" indent="0" algn="ctr">
              <a:buNone/>
            </a:pPr>
            <a:r>
              <a:rPr lang="fr-FR" dirty="0"/>
              <a:t>pouvoir / devoir / vouloir</a:t>
            </a:r>
          </a:p>
          <a:p>
            <a:pPr marL="0" indent="0" algn="ctr">
              <a:buNone/>
            </a:pPr>
            <a:r>
              <a:rPr lang="fr-FR" dirty="0"/>
              <a:t>un agriculteur bien connu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able to use the passé </a:t>
            </a:r>
            <a:r>
              <a:rPr lang="fr-FR" dirty="0" err="1"/>
              <a:t>recent</a:t>
            </a:r>
            <a:endParaRPr lang="fr-FR" dirty="0"/>
          </a:p>
          <a:p>
            <a:pPr marL="0" indent="0" algn="ctr">
              <a:buNone/>
            </a:pPr>
            <a:r>
              <a:rPr lang="fr-FR" dirty="0"/>
              <a:t> 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59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Il y a environ de 100,000 genres d’insectes à Madagascar, dont la plupart sont endémiques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78808" y="1902941"/>
            <a:ext cx="3931160" cy="3941805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82714" y="2248929"/>
            <a:ext cx="4263081" cy="348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854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81367-8BBE-4F71-9820-33574396C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p. 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BA785-44DE-4839-8C79-4AD35AB14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 passé </a:t>
            </a:r>
            <a:r>
              <a:rPr lang="en-US" dirty="0" err="1"/>
              <a:t>récent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“I just (verbed)”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(Subject) (</a:t>
            </a:r>
            <a:r>
              <a:rPr lang="en-US" dirty="0" err="1"/>
              <a:t>venir</a:t>
            </a:r>
            <a:r>
              <a:rPr lang="en-US" dirty="0"/>
              <a:t> conjugated in present tense) ( de ) (infinitive) 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4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venons</a:t>
            </a:r>
            <a:r>
              <a:rPr lang="en-US" dirty="0"/>
              <a:t> de reciter le </a:t>
            </a:r>
            <a:r>
              <a:rPr lang="en-US" dirty="0" err="1"/>
              <a:t>serment</a:t>
            </a:r>
            <a:r>
              <a:rPr lang="en-US" dirty="0"/>
              <a:t> </a:t>
            </a:r>
            <a:r>
              <a:rPr lang="en-US" dirty="0" err="1"/>
              <a:t>d’allégeance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9651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viens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viens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vient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venons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venez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viennent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65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je					</a:t>
            </a:r>
            <a:r>
              <a:rPr lang="en-US" dirty="0" err="1"/>
              <a:t>venir</a:t>
            </a:r>
            <a:r>
              <a:rPr lang="en-US" dirty="0"/>
              <a:t> de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					</a:t>
            </a:r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/ </a:t>
            </a:r>
            <a:r>
              <a:rPr lang="en-US" dirty="0" err="1"/>
              <a:t>elle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nous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/ </a:t>
            </a:r>
            <a:r>
              <a:rPr lang="en-US" dirty="0" err="1"/>
              <a:t>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437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048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/>
              <a:t>vouloir</a:t>
            </a:r>
            <a:r>
              <a:rPr lang="en-US" sz="2800" b="1" dirty="0"/>
              <a:t>, </a:t>
            </a:r>
            <a:r>
              <a:rPr lang="en-US" sz="2800" b="1" dirty="0" err="1"/>
              <a:t>pouvoir</a:t>
            </a:r>
            <a:r>
              <a:rPr lang="en-US" sz="2800" b="1" dirty="0"/>
              <a:t>, devoir (pp. 64 – 65)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4466"/>
            <a:ext cx="10515600" cy="505249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vouloir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want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____________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_____________</a:t>
            </a:r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___________</a:t>
            </a:r>
          </a:p>
          <a:p>
            <a:pPr marL="0" indent="0">
              <a:buNone/>
            </a:pPr>
            <a:r>
              <a:rPr lang="en-US" dirty="0"/>
              <a:t>nous _________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_________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____________</a:t>
            </a:r>
          </a:p>
        </p:txBody>
      </p:sp>
    </p:spTree>
    <p:extLst>
      <p:ext uri="{BB962C8B-B14F-4D97-AF65-F5344CB8AC3E}">
        <p14:creationId xmlns:p14="http://schemas.microsoft.com/office/powerpoint/2010/main" val="382196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36383</TotalTime>
  <Words>427</Words>
  <Application>Microsoft Office PowerPoint</Application>
  <PresentationFormat>Widescreen</PresentationFormat>
  <Paragraphs>122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Il y a environ de 100,000 genres d’insectes à Madagascar, dont la plupart sont endémiques</vt:lpstr>
      <vt:lpstr>p. 62</vt:lpstr>
      <vt:lpstr>PowerPoint Presentation</vt:lpstr>
      <vt:lpstr>PowerPoint Presentation</vt:lpstr>
      <vt:lpstr>PowerPoint Presentation</vt:lpstr>
      <vt:lpstr>vouloir, pouvoir, devoir (pp. 64 – 65)</vt:lpstr>
      <vt:lpstr>vouloir, pouvoir, devoir</vt:lpstr>
      <vt:lpstr>vouloir, pouvoir, devoir</vt:lpstr>
      <vt:lpstr>PowerPoint Presentation</vt:lpstr>
      <vt:lpstr>Le vocabulaire: pp. 72 - 73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493</cp:revision>
  <cp:lastPrinted>2017-09-11T13:53:50Z</cp:lastPrinted>
  <dcterms:created xsi:type="dcterms:W3CDTF">2016-10-03T16:25:09Z</dcterms:created>
  <dcterms:modified xsi:type="dcterms:W3CDTF">2022-09-12T16:11:02Z</dcterms:modified>
</cp:coreProperties>
</file>