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00" r:id="rId3"/>
    <p:sldId id="413" r:id="rId4"/>
    <p:sldId id="414" r:id="rId5"/>
    <p:sldId id="256" r:id="rId6"/>
    <p:sldId id="369" r:id="rId7"/>
    <p:sldId id="301" r:id="rId8"/>
    <p:sldId id="412" r:id="rId9"/>
    <p:sldId id="299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9-13T17:06:16.0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6893 13375 424 0,'0'0'9'0,"0"0"3"0,-3-2 0 0,3 2 0 0,-4 2-12 0,4-2 0 0,0 0 0 0,-3 6 0 16,3 0 36-16,0-6 4 0,0 0 2 0,0 0 0 0,0 0 2 0,0 0 0 15,0 0 0-15,-11 0 0 0,11 0-12 0,0 0-3 16,0 0 0-16,0 0 0 0,-7 0 0 0,7 0 0 16,-11 0 0-16,11 0 0 0,0 0-1 0,0 0-1 15,-10-6 0-15,10 6 0 0,0 0 2 0,0 0 1 16,0 0 0-16,0 0 0 0,0 0 2 0,0 0 0 16,0 0 0-16,0 0 0 0,0 0 1 0,0 0 1 15,0 0 0-15,0 0 0 0,0 0-5 0,0 0-1 16,0 0 0-16,0 0 0 0,-7 6-6 0,7-6-2 15,0 0 0-15,0 0 0 0,0 0-29 0,0 0-7 16,0 0 0-16,0 0-1 0,0 0 65 0,0 0 12 16,0 0 4-16,0 0 0 0,0 0-46 0,0 0-9 15,0 0-1-15,0 0-8 0,0 0 20 0,0 0-4 0,0 0 0 0,0 0 0 16,-4 6-8-16,4 0-8 0,4 0 9 0,-4-6-9 16,3-12 8-16,1 6-8 0,3 0 0 0,-4 12 9 15,5 0-9-15,-1 0 0 0,0-12 0 0,0 0 8 16,0 12-8-16,7 0 0 0,-7-6 0 0,-4 0 0 15,5 6 0-15,-1-6 0 0,0 0 0 0,0 0 0 16,0-12 0-16,0 6 0 0,-7 6 0 0,7 0 0 16,3-9 0-16,-6 6 0 0,-4 3 0 0,11 0 0 15,-4-2 0-15,0 2 0 0,-7 0 0 0,10 2 8 16,-10-2-8-16,7 0 0 0,4-5 0 0,-4-1 0 16,-7 6 0-16,0 0 8 0,7 6-8 0,4-6 0 15,-1 0 8-15,-10 0-8 0,11 0 0 0,-11 0 8 16,7 3-8-16,3 2 0 0,1-5 0 0,-11 0 0 15,7 0 0-15,4 0 0 0,-11 0 0 0,7 0 0 16,3 3 20-16,-10-3 3 0,14 6 0 0,-7-6 0 16,0 6-35-16,4 0-8 0,-4-6 0 0,0-6-1 0,4 6 21 15,-1-6 0-15,-3 0 0 0,0 0 0 0,4 1 0 0,-11 5 0 16,7 3 0-16,4-1 0 0,-1-4 10 0,4-1 0 16,-10 3 0-16,6 0 0 0,-3 0-1 0,1 0 0 15,2 0 0-15,1 0 0 0,-1 0 0 0,-3 0 0 16,0 3 0-16,0-1 0 0,1-4 0 0,-1 4 0 15,0 1 0-15,0 0 0 0,3-6-9 0,-3 3 10 16,-7 0-10-16,7 0 10 0,0 0-10 0,1 0 0 16,-5 0 9-16,4 9-9 15,-3-9-16-15,3 6-8 0,-4 0-2 0,4 0 0 0,0-3 42 0,0 0 8 0,0 0 1 0,0 0 1 16,1-3-18-16,-1 0-8 0,0 0 8 0,0 0-8 31,7-3-19-31,-11 3-9 0,4-3-1 0,0 0-1 0,4 6 30 0,-4-3 0 0,0 0 0 16,0 0 0-16,0 0 22 0,0 0 10 15,-3 0 3-15,3 0 0 0,0 0-25 0,-4 0-10 0,5 0 8 0,-1 0-8 16,0-3 0-16,-4 3 0 0,8 0 0 0,-8 3 0 16,4 0 8-16,-3-3-8 0,3 6 8 0,0-3-8 15,0-1 0-15,-3 1 0 0,3 0 0 0,-4 0 0 16,4 0 0-16,0 0 0 0,0 6 0 0,-3-9 0 16,-1 6 0-16,1-6 0 0,3 0 0 0,-4 0 0 15,1 0 0-15,3 0 0 0,-3 0 0 0,3 0 8 16,-4 0-8-16,1 0 0 0,6 0 0 0,-6 0 0 15,-1 0 0-15,4 0 0 0,0 0 0 0,-3 0 0 0,-1 0 0 16,5 0 0-16,-5 0 0 0,4 0 0 16,-3 0 0-16,3 6 0 0,-4-6 0 0,1 0 0 0,-1 0 0 15,-3 0 8-15,4 0-8 0,3 6 0 16,-4-6 0-16,1 0 0 0,-1 0 0 0,1 3 0 16,-4-3 0-16,4 3 0 0,3-3 8 0,-4 2-8 0,1-2 0 0,-1 3 0 15,4-3 0-15,-3 3 0 0,-4-3 0 0,7 3 0 16,-4 0 0-16,1 0 0 0,3-3 0 0,-4 6 0 15,5-6 0-15,-5 3 0 0,1 0 0 0,3-3 0 16,-4 0 0-16,-3 0 0 0,4 3 0 0,-1-3 0 16,1 6 0-16,-1-6 0 0,1 0 0 0,-4 0 0 15,3 0 0-15,-3 0 8 0,4 0-8 0,-4 0 0 0,3-6 0 16,-3 6 0-16,4-3 0 0,-1 3 8 0,1-3-8 16,-4 3 0-16,0 0 0 0,0 0 0 15,0 0 0-15,3 0 0 0,-3 0 0 0,0 0 0 16,0 0 0-16,4 0 0 0,-4 0 0 0,4 3 0 0,-1-3 0 15,1 0 0-15,-4 0 9 0,3 0 3 0,-3 0 1 0,4 3 0 16,-1 3-13-16,4-6-18 0,-7 0 4 0,0 0 1 16,4 0 21-16,-4 0 4 0,0 0 0 15,3 0 1 1,1 0-33-16,-1 0-8 0,1 0 0 0,-4 0-1 16,0 0-5-16,0 0-1 0,3 0 0 0,-3 0 0 0,0 0 35 0,0 0 0 0,4 6 0 0,-4-6 0 15,0 0 0-15,0 0 0 0,0 0 0 0,0 0 0 16,0 0 0-16,0 0 0 0,0 0 0 0,0 0 0 15,0 0 0-15,0 0 0 0,0 0 0 0,0 0 0 16,0 0 0-16,0 0 0 0,0 0 0 0,0 0 0 0,0 0-13 16,0 0 4-16,0 0 1 0,0 0 0 0,0 0-12 15,0 0-3-15,0 0 0 0,0 0 0 16,0 0-8-16,0 0-1 0,0 0-1 0,0 0 0 16,0 0 1-16,0 0 1 0,0 0 0 0,0 0 0 15,0 0-1-15,0 0-1 0,0 0 0 0,0 0 0 16,0 0 33-16,0 5 0 0,0-5 0 0,0 0 0 0,0 0 0 0,0 0 0 15,0 0 0-15,0 0 0 0,0 0-12 0,0 0 4 16,0 0 8-16,0 0-13 0,0 0 13 0,0 0-9 16,0 0 9-16,0 0-8 0,0 0 8 0,0 6 0 15,0-6 0-15,0 0 0 0,0 0 0 0,0 0 0 16,0 0 0-16,-4 3 0 0,4-3 0 0,0 0 0 16,0 0 0-16,0 0 0 0,0 0 0 0,0 0-16 15,0 0 2-15,0 0 1 16,0 0-19-16,0 6-3 0,0-6-1 0,0 0 0 15,0 0-16-15,0 0-4 0,0 0-1 0,-3 15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treize</a:t>
            </a:r>
            <a:r>
              <a:rPr lang="en-US" dirty="0"/>
              <a:t> </a:t>
            </a:r>
            <a:r>
              <a:rPr lang="en-US" dirty="0" err="1"/>
              <a:t>septembre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2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M. Fogg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disait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faut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fassiez</a:t>
            </a:r>
            <a:r>
              <a:rPr lang="en-US" dirty="0"/>
              <a:t> son petit-déjeuner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vouliez</a:t>
            </a:r>
            <a:r>
              <a:rPr lang="en-US" dirty="0"/>
              <a:t> </a:t>
            </a:r>
            <a:r>
              <a:rPr lang="en-US" dirty="0" err="1"/>
              <a:t>devenir</a:t>
            </a:r>
            <a:r>
              <a:rPr lang="en-US" dirty="0"/>
              <a:t> son valet, que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diriez-vous</a:t>
            </a:r>
            <a:r>
              <a:rPr lang="en-US" dirty="0"/>
              <a:t> pour le </a:t>
            </a:r>
            <a:r>
              <a:rPr lang="en-US" dirty="0" err="1"/>
              <a:t>convaincre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expert a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tâche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cherchiez</a:t>
            </a:r>
            <a:r>
              <a:rPr lang="en-US" dirty="0"/>
              <a:t> un </a:t>
            </a:r>
            <a:r>
              <a:rPr lang="en-US" dirty="0" err="1"/>
              <a:t>emploi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domestique chez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riche, </a:t>
            </a:r>
            <a:r>
              <a:rPr lang="en-US" dirty="0" err="1"/>
              <a:t>quel</a:t>
            </a:r>
            <a:r>
              <a:rPr lang="en-US" dirty="0"/>
              <a:t> poste </a:t>
            </a:r>
            <a:r>
              <a:rPr lang="en-US" dirty="0" err="1"/>
              <a:t>voudriez-vous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F9FDCB-E670-4B2D-9716-EAC8A6B1D316}"/>
                  </a:ext>
                </a:extLst>
              </p14:cNvPr>
              <p14:cNvContentPartPr/>
              <p14:nvPr/>
            </p14:nvContentPartPr>
            <p14:xfrm>
              <a:off x="2459880" y="4811040"/>
              <a:ext cx="439920" cy="6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F9FDCB-E670-4B2D-9716-EAC8A6B1D3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0520" y="4801680"/>
                <a:ext cx="458640" cy="8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966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D7D2-D606-4181-A075-E6BBB555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0612F-3435-4505-9153-FE3BA283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S’il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plait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5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treize</a:t>
            </a:r>
            <a:r>
              <a:rPr lang="en-US" dirty="0"/>
              <a:t> </a:t>
            </a:r>
            <a:r>
              <a:rPr lang="en-US" dirty="0" err="1"/>
              <a:t>septembre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5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Montréal compte la deuxième plus grande population de francophones natifs au monde.</a:t>
            </a:r>
            <a:r>
              <a:rPr lang="en-US" sz="2800" b="1" dirty="0"/>
              <a:t>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31AFCA-2173-4253-803F-B8BE93474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665" y="2017644"/>
            <a:ext cx="4772038" cy="38712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6288ED-C359-4454-A429-DAC913457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531" y="2062370"/>
            <a:ext cx="4708791" cy="351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BABF-0496-4A8C-AEF8-04041D19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Jules Verne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Tour du monde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quatre-vingt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9E4DC-31FA-4961-B5B0-9B5C8F714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8FF247-5856-42D9-AC21-9B175FE22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62" y="2054772"/>
            <a:ext cx="4115993" cy="36628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B61EEA-507E-4182-8B0F-C835968C3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007" y="2054771"/>
            <a:ext cx="3034064" cy="366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7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8333-8476-4F1A-90D1-897AE3D5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010C-EAB7-40B1-9235-446F17CD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nouveau valet pour M. Fogg?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y a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personnes</a:t>
            </a:r>
            <a:r>
              <a:rPr lang="en-US" dirty="0"/>
              <a:t> chez M. Fogg à Saville Row: M. Fogg, Passepartout, et </a:t>
            </a:r>
            <a:r>
              <a:rPr lang="en-US" dirty="0" err="1"/>
              <a:t>lles</a:t>
            </a:r>
            <a:r>
              <a:rPr lang="en-US" dirty="0"/>
              <a:t> </a:t>
            </a:r>
            <a:r>
              <a:rPr lang="en-US" dirty="0" err="1"/>
              <a:t>candidat</a:t>
            </a:r>
            <a:r>
              <a:rPr lang="en-US" dirty="0"/>
              <a:t>(e)(s) qui </a:t>
            </a:r>
            <a:r>
              <a:rPr lang="en-US" dirty="0" err="1"/>
              <a:t>veulent</a:t>
            </a:r>
            <a:r>
              <a:rPr lang="en-US" dirty="0"/>
              <a:t> </a:t>
            </a:r>
            <a:r>
              <a:rPr lang="en-US" dirty="0" err="1"/>
              <a:t>remplacer</a:t>
            </a:r>
            <a:r>
              <a:rPr lang="en-US" dirty="0"/>
              <a:t> Passepartout.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jouerez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rôles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Après le / la </a:t>
            </a:r>
            <a:r>
              <a:rPr lang="en-US" dirty="0" err="1"/>
              <a:t>candidat</a:t>
            </a:r>
            <a:r>
              <a:rPr lang="en-US" dirty="0"/>
              <a:t>(e) lit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lettre</a:t>
            </a:r>
            <a:r>
              <a:rPr lang="en-US" dirty="0"/>
              <a:t> </a:t>
            </a:r>
            <a:r>
              <a:rPr lang="en-US" dirty="0" err="1"/>
              <a:t>d’accompagnement</a:t>
            </a:r>
            <a:r>
              <a:rPr lang="en-US" dirty="0"/>
              <a:t>,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poser des questions.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3717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8349</TotalTime>
  <Words>169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Travail de cloche</vt:lpstr>
      <vt:lpstr>PowerPoint Presentation</vt:lpstr>
      <vt:lpstr>PowerPoint Presentation</vt:lpstr>
      <vt:lpstr>Bienvenue!</vt:lpstr>
      <vt:lpstr>Montréal compte la deuxième plus grande population de francophones natifs au monde. </vt:lpstr>
      <vt:lpstr>Jules Verne Le Tour du monde en quatre-vingt jours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160</cp:revision>
  <dcterms:created xsi:type="dcterms:W3CDTF">2017-08-15T14:14:35Z</dcterms:created>
  <dcterms:modified xsi:type="dcterms:W3CDTF">2022-09-13T18:45:24Z</dcterms:modified>
</cp:coreProperties>
</file>