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34" r:id="rId2"/>
    <p:sldId id="428" r:id="rId3"/>
    <p:sldId id="331" r:id="rId4"/>
    <p:sldId id="436" r:id="rId5"/>
    <p:sldId id="435" r:id="rId6"/>
    <p:sldId id="432" r:id="rId7"/>
    <p:sldId id="437" r:id="rId8"/>
    <p:sldId id="438" r:id="rId9"/>
    <p:sldId id="439" r:id="rId10"/>
    <p:sldId id="433" r:id="rId11"/>
    <p:sldId id="352" r:id="rId1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434"/>
            <p14:sldId id="428"/>
            <p14:sldId id="331"/>
            <p14:sldId id="436"/>
            <p14:sldId id="435"/>
            <p14:sldId id="432"/>
            <p14:sldId id="437"/>
            <p14:sldId id="438"/>
            <p14:sldId id="439"/>
            <p14:sldId id="433"/>
            <p14:sldId id="352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1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23T17:08:43.9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3651 7443 741 0,'0'0'16'0,"0"0"3"0,0 0 1 0,0 0 2 0,0 0-22 0,0 0 0 0,-3 3 0 0,-1 3 0 15,-6 0 23-15,6 0 0 0,1-1 0 0,3-5 0 16,-4 6 6-16,1 6 2 0,3-6 0 0,-4 0 0 16,4-6 1-16,0 6 1 0,-4-3 0 0,4 5 0 15,0 4-10-15,0 3-3 0,4-9 0 0,-4 6 0 16,0 5-36-16,4-2-7 0,-1 3-1 0,1 2-1 15,-1-2 56-15,1 5 11 0,3 1 2 0,-4 8 1 16,4-8-33-16,-3 8-12 0,-1-3 9 0,1-2-9 16,-1 8 19-16,-3-8-2 0,0 2 0 0,0 3 0 0,0 4 8 0,0-4 2 15,-3 3 0-15,3-2 0 0,-4-10 8 0,4 4 1 16,-3-4 1-16,-1 1 0 0,4-10-15 0,0 4-3 16,0-6-1-16,0-1 0 0,0-2 0 0,0-3 0 15,0-6 0-15,0 0 0 0,0 0 18 0,0 0 3 16,0 0 1-16,0 0 0 0,0 0 8 0,0 0 1 15,0-6 1-15,-3-3 0 0,3-2-50 0,0-1-11 16,-4-6-1-16,4 1-1 0,-3-4 13 0,3 0 12 0,-7-2-3 16,3-1 0-16,4-5-9 0,-3 3 12 15,3-7-12-15,-4 4 12 0,1 2-12 0,-1-2 0 16,0 0 0-16,1-4 0 0,3 1 0 0,-4 2 12 16,1-5-2-16,-1 3 0 0,1-9-10 0,-1 2-14 15,1 1 3-15,-1-3 1 0,1 9 18 0,-1-6 3 16,4 8 1-16,0 1 0 0,0 2-12 0,0 1 0 15,0 2 0-15,0-5 0 0,0 5 0 0,4 4 0 0,-4-7 0 0,0 4 0 16,3-1-15-16,1 1 5 0,3 2 1 0,-4 4 0 16,1-1 9-16,3 3 0 0,0 4 8 0,0 5-8 15,4-6 0-15,-1 12 0 0,-3 0 0 0,4 0-12 16,-1 6 12-16,1 0 0 0,7 5 0 0,-4 1 0 16,3 9 0-16,-3-4-13 0,4 7 3 0,-4 2 1 15,0-2 9-15,0-1 0 0,4 4 0 0,3-1-8 16,-3 10 8-16,3-4 0 0,4-9 0 0,-15 1 0 15,8 2 8-15,-4 4-8 0,0 2 10 0,0-2-10 16,-3 2 13-16,-1 3-3 0,5-8-1 0,-5 14 0 16,1-3-9-16,-4-9 8 0,0 4-8 0,0-7 8 0,0-2-8 15,0-1 0-15,0-8 0 0,-3 3 0 16,3-1 0-16,-4-5 0 0,1 0 0 0,-4-3 0 16,3-1 0-16,1 1 8 0,-1 3-8 0,-3 0 0 15,4-1 0-15,-1-2 0 0,-3 0-12 0,4 6 12 0,-1-3-23 0,-3-1 3 16,4-2 1-16,-4 0 0 0,0-3 3 0,0 9 1 15,0-10 0-15,0 1 0 0,0-6-7 0,0 0-2 16,0 0 0-16,0 0 0 0,0 0 3 0,0 0 0 16,0 0 0-16,-7 0 0 15,0-6-7-15,0 1-2 0,0-10 0 0,-4 3 0 16,-3 0-31-16,3-5-7 0,4-1 0 0</inkml:trace>
  <inkml:trace contextRef="#ctx0" brushRef="#br0" timeOffset="402.748">3648 7684 836 0,'0'0'24'0,"0"0"4"0,0 0-28 0,0 0 0 0,0 0 0 0,0 0 0 16,-7 0 22-16,7 0-2 0,0 0 0 0,-7 6 0 0,7-6 20 0,0 0 3 15,0 0 1-15,0 0 0 0,0 0 32 0,0 0 8 16,0 0 0-16,0 0 1 0,0 0-21 0,0 0-5 16,0 0-1-16,0 0 0 0,0 0-22 0,0 0-5 15,0 0-1-15,0 0 0 0,7 6-9 0,-7-6-1 16,7 3-1-16,0-3 0 0,-4 0-19 0,4 3 0 15,0-6 0-15,4 6 0 16,0-3 0-16,-1 3 0 0,4-3 0 0,0 3 0 16,0-3 0-16,8 8 0 0,-5-8 0 0,1 6 0 0,0 0 0 0,3-6 0 15,-4 0 0-15,5 6 0 0,2-6 9 0,-6 0-1 16,3 0-8-16,4 0 12 16,-4 0-66-16,4 0-14 0,-1-6-2 0,-6 6-406 15,7 0-82-15</inkml:trace>
  <inkml:trace contextRef="#ctx0" brushRef="#br0" timeOffset="1132.559">4473 7643 1076 0,'0'0'24'0,"0"6"4"0,-3 5 2 0,-1 1 0 0,4 0-30 0,4-3 0 0,-4 3 0 0,0 5 0 16,3 1 48-16,1 2 4 0,-1-5 1 0,4 6 0 15,-3-4 9-15,-1 1 2 0,4-3 0 0,0 8 0 0,4-11 0 16,-4 9 0-16,0-4 0 0,0 1 0 16,0 2 0-16,0 4 0 0,4-1 0 0,-4-5 0 0,4 9-52 0,-4-4-12 15,0 4 0-15,0-4 0 0,0 1 10 0,-4 2-1 16,1-5 0-16,-1-1 0 15,4 7-9-15,-7-13-12 0,4 1 2 0,-4 6 1 0,0-10 38 0,-4 1 8 16,4-3 2-16,-3-3 0 0,3-6-11 16,0 0-3-16,0 0 0 0,0 0 0 0,0 0-25 0,0 0 0 15,0 0 0-15,0 0 0 0,0 0 20 0,-7-3-2 16,0 0 0-16,3-6 0 0,-3 3-29 0,4-6-5 16,-1 7-2-16,1-10 0 0,-4 0 18 0,0 1 0 15,3 2 0-15,-3-9 0 0,3 6 0 0,-3-5 0 16,4-7 0-16,-4 4 0 0,7-6 0 15,-7-4 0-15,0 4 0 0,0-4 0 0,0 4 0 0,-4-3 0 16,4 8 0-16,0-11 0 0,3 8 0 0,1-2 0 0,-4 3 0 0,3-1 0 16,4 4 0-16,-3-1 0 15,-4 1 0-15,7 8 0 0,0-3-16 0,0-5 0 16,0 11 0-16,0-3 0 16,0 4-26-16,0 5-5 0,3 0-1 0,-3 6 0 0,4-6 68 0,-4 6 14 0,3-6 2 15,4 3 1-15,4 0-37 0,-4 0 0 0,11 3 0 0,-8 3 0 16,4 0-32-1,0 0 0-15,0 3-1 0,8 0 0 0,-5 0 33 0,4 0 0 0,1 5 0 0,-5-5 0 16,-3 3 0-16,8 3 0 0,-5-1 0 0,-3 1 0 16,0 0 0-16,-3-6 0 0,7 6 0 0,-11 2 0 15,0-2 0-15,0 6 0 0,-4-9 0 0,4 8 0 16,-7 1 0-16,4-6 0 0,-1 5 0 0,-3-5 0 0,-3 3 0 0,-1-4 0 16,1 1 0-16,-1-3 0 0,-3 0 44 15,4 0 16-15,-1 2 4 0,-6-5 0 0,-5 0-52 16,5-6-12-16,-1 6 0 0,-3-6 0 0,4 0 0 0,-4 0 0 15,-1 0 0-15,1-6 0 16,4 6 0-16,-4-6 0 0,-4 0 0 0,4 1 0 16,0-4 0-16,0 6 0 0,0-3 0 0,-1 0 0 15,5 3-22-15,3-9-7 0,-4 6-2 0,1-5 0 16,-5 5-53-16,8 3-12 0,0-3-1 0,0 0-459 16,4 0-92-16</inkml:trace>
  <inkml:trace contextRef="#ctx0" brushRef="#br0" timeOffset="1639.087">4879 7660 1497 0,'0'0'32'0,"0"0"8"0,0 12 0 0,-4-6 4 0,4-6-36 0,-3 6-8 0,3-6 0 0,-4 6 0 16,1 0 0-16,-1 0 0 0,4-6 0 0,4 14 0 16,-1-2 53-16,1-6 9 0,3 0 2 0,-4 6 0 15,8-4-52-15,0 4-12 0,-4 0 0 0,0 0 0 16,7-6 21-16,-4 8 2 0,1-2 0 0,0 0 0 16,3 0-23-16,-4-1 8 0,-3 1-8 0,4-6 0 0,-4 6 0 0,0 2 0 15,0-8 0-15,-3 6 8 0,-4-12 24 0,0 6 4 16,0-6 2-16,0 0 0 0,0 0-25 0,0 0-5 15,0 0 0-15,-7 6-8 0,-4-6 23 0,0 0-3 16,4-6 0-16,-3 0 0 0,3 0-8 0,0 0-3 16,-4 0 0-16,4-5 0 0,-4 2 15 0,1 0 4 15,3 0 0-15,0 3 0 0,0-5-28 0,3-1 0 16,1 3 0-16,-1 0 0 0,1 0 0 0,-1-2 0 16,4-1 0-16,-7 6 0 0,7-6-15 0,7 3-8 15,0-2-1-15,-3 5-1 16,3-6-11-16,0 6-3 0,0-6 0 0,0 1 0 15,3-1 48-15,5 3 10 0,-5-3 1 0,1 0 1 0,3-2-33 0,0 5-8 16,4 0 0-16,-8 3-1 0,1-5 21 0,-1 5 0 16,1 6 0-16,3-6 0 0,-3 6 0 0,3 0 0 15,-4 6 0-15,4-6 0 0,4-6 0 0,0 6 0 16,-4 0 0-16,0 0 0 16,4-6-125-16,-4 6-21 0,3 0-4 0,-3 6-1 0</inkml:trace>
  <inkml:trace contextRef="#ctx0" brushRef="#br0" timeOffset="2202.615">5408 7575 806 0,'0'0'17'16,"0"0"4"-16,0 0 1 0,0 0 2 0,0 0-24 0,0 0 0 0,0 0 0 0,0 6 0 0,0 3 107 0,-3 0 17 16,3-9 3-16,0 0 1 0,3 6-16 0,-3 0-2 15,0-6-1-15,4 11 0 0,-1-11-72 0,4 6-14 16,0 0-3-16,4 0-1 0,-1-3 25 0,5 0 4 16,-5 0 2-16,4 0 0 0,0 0-23 0,7 2-5 15,-6-5-1-15,-1 0 0 0,3 0-1 0,-3-5-1 0,4 5 0 16,-4-3 0-16,0-3 1 0,4 3 1 0,-7-3 0 15,-4 0 0-15,3 3 2 0,1-3 0 0,-4-5 0 0,0 5 0 16,0 0-23-16,0 0 0 0,-3-3-10 0,3 3 10 16,-7-6 0-16,3 7 0 0,-3-1 0 0,0 0 0 15,0 0 44-15,-3 0 16 16,-1-3 4-16,4 9 0 16,-3-9-103-16,-5 6-20 0,8 3-4 0,-7-2-1 0,0-1 52 0,-3 0 12 0,3 3 0 15,-4 0 0-15,4 0 0 0,-3 0 0 0,-8 6 0 16,7-4 0-16,-3 7 0 0,0 3 0 0,0-6 0 0,0 6 0 15,0-1 0-15,0 7-11 0,7 3 11 0,-4-4-10 16,-3 4 10-16,7-4 0 0,3 7 0 0,-3-9 0 16,7 2 0-16,0 1 0 0,0-6 10 0,4 5-10 15,3-8 16-15,0 3-4 0,7 0 0 0,-3 5 0 16,-4-11 32-16,3 3 7 0,1 0 1 0,-1 6 0 16,4-4-52-16,1-5-17 0,-1 3 0 0,3-3 0 15,5 3 27-15,-8 0 6 0,0-4 0 0,3 1 1 16,1-6-17-16,0 0 0 0,-1 0 0 0,4-6 0 15,-3 6-48-15,-4-5-12 0,4-7-4 0,-1 6-614 16,-2-3-123-16</inkml:trace>
  <inkml:trace contextRef="#ctx0" brushRef="#br0" timeOffset="2516.647">5542 7134 1465 0,'0'0'32'0,"0"0"6"0,0 0 2 0,0 0 2 0,0 9-34 0,-3 3-8 0,3-12 0 0,0 6 0 15,0 0 76-15,0 5 12 0,0-5 4 0,0 6 0 16,0 3-28-16,3-4-6 0,-3-5-1 0,4 0 0 15,3 6-17-15,0 0-4 0,3-3-1 0,-3 8 0 16,4 7-22-16,-4-10-4 0,4-5-1 0,-1 6 0 16,1-9 1-16,-4 0 0 0,7 5 0 0,-3-5 0 15,-4 3-9-15,7-3-16 0,-4 3 4 0,4-6 1 16,-3 3-136-16,3 0-27 0,0-1-6 16,-7-5 0-16</inkml:trace>
  <inkml:trace contextRef="#ctx0" brushRef="#br0" timeOffset="3048.521">6481 7461 1267 0,'0'0'28'0,"0"0"5"0,-8-3 2 0,1 0 1 0,0 3-36 0,0-3 0 0,-3-3 0 0,-1 3 0 15,-3 3 58-15,3 0 5 16,-6-6 1-16,-1 6 0 0,1-6 32 0,-1 6 8 0,4 6 0 0,-4-6 1 16,4 0-65-16,3 0-14 0,-3 6-2 0,4-3-1 15,-1 3-23-15,1 3 0 0,-1-1 0 0,4 4 0 16,0 0 31-16,-4 0 1 0,4-1 1 0,0 10 0 16,4-9-21-16,-1 5-12 0,1-8 12 0,3 3-12 15,-4 0 13-15,4 0-4 16,0-1-1-16,0-2 0 0,0 3 8 0,4-3 0 0,-4-9 1 15,3 8 0-15,-3 10-1 0,4-6 0 0,-1 0 0 0,-3-12 0 16,0 0-25-16,0 0-6 0,11 11-1 0,-11-11 0 16,10-8 32-16,1 2 5 0,-11 6 2 0,11 6 0 15,-1-6-37-15,1 0-7 0,-1-3-2 0,4-3 0 16,0 0 23-16,-3 0 0 0,0 6 0 0,6 0 0 16,1 0 0-16,-4 0 0 0,0 0 0 0,-3 6 0 15,-11-6 0-15,10 3 0 0,-10-3 0 0,0 0 0 16,11 6 0-16,-4 0 0 0,-7 5 0 0,4-5 0 15,-4 0 24-15,0 6 8 0,0-6 3 0,-4 3 0 0,0 2-13 16,1-5-2-16,-8 6-1 0,-3 0 0 0,4-6-7 0,-4 5-2 16,-1-2 0-16,1 0 0 0,-3 0-10 0,3 3 0 15,6-1 0-15,-6-5 0 0,-3 3 0 0,3 0 0 16,3-6 0-16,-3 0 0 0,0 0 0 0,0-3 0 16,3 0 0-16,-3-3 0 0,3-3 0 15,-6-3 0-15,6 0 0 0,-3-3 0 16,4 1-148-16,-1-7-32 0,4 3-7 0</inkml:trace>
  <inkml:trace contextRef="#ctx0" brushRef="#br0" timeOffset="3686.723">7849 7652 1684 0,'-21'0'37'0,"11"-3"8"0,-1 3 2 0,-3-3 0 0,3 0-38 0,-10 0-9 0,3 0 0 0,1-3 0 0,-4 6 36 0,0-3 4 15,-1 3 2-15,1-6 0 0,4 6-5 0,-5 0-1 16,1-6 0-16,4 6 0 0,-1 0-18 0,4 0-4 16,3 6-1-16,1-6 0 0,3 6-13 0,0-3 0 15,3 6 0-15,0 0 0 0,1 2-13 0,3 1 4 16,0 0 1-16,0-3 0 0,3 3 8 0,1-1-8 15,0 1 8-15,-1 0-8 0,4 0 8 0,-3-9 0 16,3 5 0-16,-4-2 0 0,4 3 0 0,-3-3 9 16,-1-6-1-16,4 0-8 0,0-6 21 0,4 3-2 0,-4 0-1 15,7 0 0-15,-3-3-2 16,-1-2-1-16,4-1 0 0,-3-3 0 0,0 6 5 0,-4-17 0 0,3 2 1 16,-3-3 0-16,0 10-12 0,-3-1-9 15,3 0 12-15,-3-2-12 0,-4 5 9 0,3 0-9 16,-3 3 0-16,-3 4 9 0,3-7-9 0,0 6 0 0,0 0 9 15,0 6-9-15,0 0 0 0,-4 6 0 16,4 0 0-16,0 6 8 0,0 5-8 0,0 4 0 0,0-4-8 0,0 4 8 16,0-3-10-16,4 11 10 0,-1-5-12 0,-3-4 12 15,4-2 14-15,-1-4 10 0,4-5 1 16,0 6 1 0,-3-3-42-16,3-6-8 0,-4 5-1 0,8-5-1 0,-4 3 55 0,-7-9 11 0,11 3 3 15,-11-3 0-15,10-3-18 0,-10 3-3 0,11-6-1 0,-1 0 0 16,-3-3-124-16,4-2-25 15,-1 5-4-15,1-6-809 0</inkml:trace>
  <inkml:trace contextRef="#ctx0" brushRef="#br0" timeOffset="4166.872">8107 7634 1497 0,'0'0'32'0,"-4"6"8"0,1 3 0 0,3 2 4 0,-4-5-36 0,4 6-8 0,0 0 0 0,0-6 0 16,0 6 89-16,0 2 16 16,0-8 3-16,0 6 1 0,0 0-33 0,0-1-8 0,4-2 0 0,-1 3-1 15,1-6-23-15,-1 6-4 0,1-1 0 0,3 1-1 16,0 0-11-16,0 3-3 0,0-4 0 0,7 1 0 15,-7 0-7-15,4-3-2 0,-1 8 0 0,1-5 0 16,0 0-16-16,3 3 0 0,-4-7 0 0,1 1 0 16,3-3 0-16,-3 0 0 0,-4 0 0 0,3 0 0 15,-3 0 55-15,0-1 7 0,0-2 2 16,-3 0 0-16,-4-3-52 0,0 0-12 0,7 6 0 16,-7-6 0-16,0 0 0 0,0 0 0 0,0 0 0 0,0 0 0 15,3-6 54-15,5-5 8 0,-5-1 2 0,1 0 0 16,-1-3-52-16,1-2-12 0,-4 5 0 0,3 0 0 15,-3-5-48 1,0-1-13-16,0 3-3 0,0-8 0 0,0 2 103 0,0-2 20 0,4 5 4 0,-4-6 1 16,0-2-52-16,0-3-12 0,3 2 0 0,-3 1 0 15,0 2 0-15,0 1 0 0,4-4 0 0,-4 4 0 16,0 5-48-16,0-3-13 0,3 10-3 0,-3-7 0 16,0 6 0-16,0-2 0 0,4 5 0 0,-1 0 0 15,1 3-153-15,3-6-31 0,0 6-7 0</inkml:trace>
  <inkml:trace contextRef="#ctx0" brushRef="#br0" timeOffset="4703.213">8802 7622 1267 0,'0'0'28'0,"0"0"5"0,0 0 2 0,0 0 1 0,0 0-36 0,-4-11 0 0,4 11 0 0,-7 0 0 16,-3 0 58-16,3-6 5 0,0 0 1 0,-1 6 0 16,-2-6 0-16,3 0 0 0,-4 6 0 0,1-3 0 15,-4-3-25-15,3 3-5 0,0 3-1 0,1 0 0 16,3 0-9-16,0 6-1 0,0-3-1 0,0 6 0 16,0 3-9-16,-1-6-1 0,5 5-1 0,-4-5 0 15,3 3-3-15,1 3 0 0,-1 5 0 0,-3 1 0 16,7 0 0-16,-3 2 0 0,-1-2 0 0,4-6 0 15,0 5 11-15,-3 4 1 0,6-9 1 0,-3 2 0 16,4-2-1-16,-4 0 0 0,3 5 0 0,1-11 0 0,-1 0-12 16,1-6-8-16,-1 6 10 15,8-6-10-15,-4 0 57 0,7 0 6 0,0 0 1 0,-3-6 0 16,3 0-52-16,0 0-12 16,0-11 0-16,0 8 0 0,0 0 0 0,0 0 0 0,1-2 0 0,-1 5 0 15,-4 0 0-15,1 0 0 0,-4-12 0 0,0 4 0 0,0 2 0 16,0 0 0-16,-7-8 0 0,0 14 0 15,0 0 54-15,-3-6 8 0,-1 0 2 0,0 0 0 16,-3 1-103-16,0 2-20 16,-3-3-4-16,-1 0-1 0,1-5 52 0,-1 5 12 0,0 0 0 0,-3 3 0 0,4-2 0 15,-4 5 0-15,-4-6 0 0,4 6 0 0,3 0 0 0,1-3 0 16,-1 9 0-16,1 0 0 0,3 9 0 0,-1 3 0 16,1 0 0-16,4 5 0 0,-1-5-14 0,1 9 0 0,-1 2 0 15,4-5 0-15,-3 2-4 0,3 10-1 0,3-12 0 0,1 8 0 31,-1-8-25-31,1-4-4 0,3 4-2 0,0-6 0 16,4-1-144-16,3-2-29 0,3 0-5 0,1-3-2 0</inkml:trace>
  <inkml:trace contextRef="#ctx0" brushRef="#br0" timeOffset="4956.987">9218 7631 1687 0,'0'0'48'0,"-7"6"10"0,4 3-46 0,-1-3-12 0,0 8 0 0,1-2 0 0,-1 0 24 0,4 3 4 16,-3 2 0-16,-1-5 0 16,4 6 17-16,0-7 4 0,-3 4 1 0,3 3 0 15,0-12-30-15,3 5-5 0,-3-2-2 0,0-3 0 0,0-6-13 0,0 0 0 16,0 0 0-16,0 0 0 15,0 0-45-15,0 0-15 0,0 0-4 0,0 0-742 0</inkml:trace>
  <inkml:trace contextRef="#ctx0" brushRef="#br0" timeOffset="5097.649">8939 7393 1642 0,'0'0'46'0,"-7"3"11"0,0-3-45 0,7 0-12 0,-3 6 0 0,3-6 0 16,-4 6 12-16,1 0 0 16,3-6 0-16,3 5-489 15,1 1-98-15</inkml:trace>
  <inkml:trace contextRef="#ctx0" brushRef="#br0" timeOffset="5548.72">9356 7566 1882 0,'0'0'41'0,"-4"9"9"0,4 6 2 0,0 0 1 0,0-15-42 0,0 6-11 0,4-1 0 0,-1 7 0 0,1 3 14 0,-1 2 1 15,1 1 0-15,-1 0 0 0,4-6 31 0,-3 2 6 16,-1-8 2-16,1 0 0 0,3 6-20 0,0-6-4 15,-3 2-1-15,-1-2 0 16,-3-6-29-16,4 6-15 0,-4-6 2 0,0 0 0 16,0 3 50-16,0-3 11 0,0 0 1 0,0 0 1 0,0 0 2 0,0 0 0 15,0-6 0-15,-4-3 0 0,1-5-27 0,-1 8-5 16,1 0 0-16,-5-6-1 0,5-2-10 0,-1 2-1 16,1 0-8-16,-1 0 12 0,1-5-12 0,-1 2 0 15,4-3 0-15,0 1 0 0,-3-1 0 0,3 6-18 0,0-2 4 16,0-4 1-16,0 6 21 0,0-5 4 0,3 8 0 0,-3 3 1 15,4-6-29-15,-4 6-7 0,3-9-1 0,1 7 0 16,3 2 16-16,-4 3 8 0,1 0-10 0,-4 3 10 16,7-3-10-16,0 3 10 0,0-6-10 15,4 6 10-15,-4 0-9 0,3 0 9 0,1 0-8 16,0 6 8-16,-1-6 0 0,4 3-10 0,0 0 10 16,0 0 0-16,1-3-16 0,-1 3 4 0,3 0 1 0,-3 3 0 15,8-1-94 1,-5 1-19-16,1 6-4 0,0-6-524 0,-1 0-105 0</inkml:trace>
  <inkml:trace contextRef="#ctx0" brushRef="#br0" timeOffset="6564.173">10679 7408 1190 0,'0'0'33'0,"0"0"9"0,0 0-34 0,0 0-8 16,0 0 0-16,-4 6 0 0,4-1 79 0,0 1 13 0,0 0 4 0,0 6 0 15,0-9-39-15,0 6-7 0,4 0-2 0,-4 8 0 16,3-5 13-16,1 0 3 0,-4-1 0 0,3 10 0 16,1-9-40-16,-1 0-8 0,-3-1-2 0,4 1 0 15,-1-3-14-15,1 3 8 0,-4-12-8 0,0 0 0 16,0 0 0-16,0 0 0 0,0 0 0 0,0 0 0 16,0 0 57-16,-4 6 6 0,1-1 1 0,-1 1 0 15,1 0-52-15,3-6-12 0,-4-6 0 16,4 6 0-1,-3 0 0-15,-1 0 0 0,4 0 0 0,0 0 0 0,0 0 0 0,0 0 0 0,0 0 0 0,0 0 0 16,0 0 0-16,0-6 0 16,4 1 0-16,-4-7 0 0,0 3 21 0,3 0 2 0,-3-6 0 0,4 4 0 15,-1-1-37-15,-3-3-7 0,4 1-2 0,-1-1 0 16,1 3 23-16,-1 0 0 0,1-2 0 0,3-1 0 0,-4 0 16 16,5 3 8-16,-1 7 2 0,0-1 0 0,3 0-26 15,-3 0 0-15,4 3 0 0,-1 0 0 0,1 3 0 0,0 0 0 16,3 3-9-16,-4 3 9 0,4-3 0 0,0 3 0 15,1 5 0-15,-1-5 0 0,0 6 0 0,0 0 0 16,0 0 0-16,0 8 0 0,0-8 0 16,-3 6 0-16,-1 2 0 0,5-2 0 0,-5 5-18 0,4 4-3 15,-7-4-1-15,4 1 0 0,-4 2 22 0,0-2 0 16,0 2 0-16,-3-8 0 0,-1 5 0 16,1-8 0-16,-4 3 0 0,0-1 0 15,3-8 0-15,-3 0 0 0,0-6 0 0,4 0 0 0,-4-3-15 0,0 0 2 16,0 0 0-16,3-6 0 15,4-3-140-15,-3 0-28 0,3-2-6 0,3-1-1 0</inkml:trace>
  <inkml:trace contextRef="#ctx0" brushRef="#br0" timeOffset="7104.47">11349 7493 1717 0,'0'0'37'0,"0"0"8"0,0 0 2 0,0 0 2 0,0 0-39 0,0 0-10 0,0 0 0 0,0 0 0 15,0 0 65-15,0 0 11 0,0 0 3 0,0 0 0 0,0 0-29 0,0 0-6 16,0 0 0-16,0 0-1 0,0 0-17 0,0 0-3 16,0 0-1-16,0 0 0 0,0 0-22 0,3 6-16 15,1 0 2-15,3-3 1 0,0 3 13 0,4-1 0 16,-4 1 0-16,3 0 0 0,1 0 18 0,-1 0 6 15,1-6 2-15,3 0 0 16,0 0-42-16,-3-6-8 0,3 6-1 0,0-6-1 16,0 3 53-16,-3-9 10 0,-1 4 3 0,-3-1 0 15,0-9-13-15,4 6-3 0,-4 4 0 0,0-4 0 0,-3 0-24 0,-1 0 0 16,-3 6 0-16,0-5 0 0,0 2 0 16,-3-3 0-16,-1 0 0 0,1 6 0 0,-4 1 0 0,3-1 0 15,-3 0 0-15,-4 6 0 16,4-6-46-16,-3 6-14 0,-1 6-4 15,1-6 0-15,-1 0 52 0,0 6 12 0,1 0 0 0,-1 5 0 0,1 1-15 0,-1 3 0 0,0 2 0 16,4 7 0-16,-3-6 15 0,3 2-9 0,3 4 9 16,-3-1-8-16,4-2 8 0,-1-4 0 0,1 10 0 15,-1-4-8-15,4-2 8 0,4-6 0 16,-4 5 10-16,3-8-10 0,4 3 19 0,-3-1-3 0,3 1 0 0,3-3 0 16,-3 0-16-16,8-1 0 0,-5-5 0 0,4 0 0 15,4 3 0-15,-4-3 0 16,4-6 0-16,-1 6 0 0,1-6 0 0,0 0 0 15,-1 0 0-15,1 0 0 0,-1 0 0 0,1-6 0 0,0 0 0 0,3 0 0 16,0 0-55-16,-3-3-14 16,-1-2-3-16,1 5-1 15,3-6-124-15,-3 6-25 0</inkml:trace>
  <inkml:trace contextRef="#ctx0" brushRef="#br0" timeOffset="8005.547">12337 7381 1328 0,'0'0'29'0,"0"0"7"0,0 0 0 0,0 0 1 0,0 0-29 0,0 0-8 0,0 0 0 0,0 0 0 15,0 0 123-15,-7-6 23 0,3 0 5 0,4 6 1 16,-3 0-52-16,3 0-11 0,-4-5-1 0,-3-1-1 16,7 6-40-16,-4-6-8 0,4 6-2 0,-7 0 0 15,7 0-21-15,-3 0-5 0,-4 0-1 0,0 0 0 16,7 0-10-16,-7 0 0 0,0 0 0 0,0 6 0 0,0 0 0 0,3-1 0 16,-3 1-9-16,0 6 9 0,3-3-11 0,-3 3 11 15,0-1-10-15,0 1 10 16,4 0 0-16,-1 3-9 0,1-4 9 0,-1 7 0 15,1-6-33-15,3-3-2 0,-4-1 0 16,4 4 0-16,0-3 56 0,0 3 11 0,0-6 3 0,0-6 0 16,0 6-35-16,0-6 0 0,4 5 0 0,-4-5 0 15,0 0 0-15,3 6 0 0,-3-6 0 0,7 3 0 0,0 0 11 0,4-3-11 16,-4 0 10-16,3-3-10 0,-3 3 9 0,1-9-9 16,-1 4 8-16,0 5-8 0,0-6 8 0,0 0-8 15,-4 0 0-15,4 0 8 0,0-6-8 0,-3 6 0 16,-4 6 0-16,7-5 0 0,-4-4-12 0,1 3-5 0,-4-6-1 15,4 6 0 1,-4-6-8-16,0 7-2 0,0-1 0 0,0 0 0 0,0 0 28 0,-4 3-10 16,0-3 10-16,4 0 0 0,0 6 0 0,0 0 0 0,0 0 0 15,0 0 0-15,0 0-8 0,0 0 8 0,0 0 0 16,0 0 0-16,0 12-12 0,0-6 4 0,4 3 8 0,0 2-13 16,-1 13 13-16,1-9 10 0,-1 8-2 0,4 1 0 15,0-7-8-15,4 10 0 0,-4 2 9 0,3-2-9 16,-3 8 16-16,4 3 0 0,-4 0-1 0,4 3 0 15,-4-2-24-15,3 5-5 0,-6 3-1 0,3-9 0 16,-4 0 40-16,-3 3 8 0,4-2 2 0,-4-4 0 16,0 9-5-16,0 0-1 0,-4-6 0 0,1 9 0 15,-4-14-29-15,3-4-10 0,-3 3 0 0,0-2 0 16,0-4 10-16,0-2 14 0,0-1-3 0,0-8-1 16,-4-3-10-16,4 0 10 0,0-7-10 0,-3 1 10 15,3-6-10-15,-4 0 0 0,1-6-10 0,-1 6 10 16,-3-5 31-16,3-7 12 0,-3 0 2 0,0-3 1 0,-4 4-36 15,-3-7-10-15,7 0 0 0,-4 4 0 16,1-4 18-16,-1-3-1 0,4 4 0 0,0-1 0 16,0 0-65-16,-4-2-14 0,4 2-2 15,4 1-1-15,-5-13 13 0,5 10 2 0,-1-4 1 16,4 4 0-16,0-4-121 0,0 6-24 0,0-26-5 0,0 9-596 16</inkml:trace>
  <inkml:trace contextRef="#ctx0" brushRef="#br0" timeOffset="8540.371">12767 7519 1440 0,'0'0'32'0,"0"0"6"0,0-5 2 0,-3 2 0 0,-1-3-32 0,0 6-8 0,1-6 0 0,3 6 0 15,-7-6 14-15,7 6 2 0,0 0 0 0,-4 0 0 0,-3-6 66 0,0 6 14 16,7 0 2-16,-10 6 1 0,3-6-56 0,0 6-11 16,-1 0-3-16,-2 3 0 15,3 2-29-15,0 7 0 0,0-6 0 0,3 5 0 16,-3-2 36-16,4 9 0 0,3-4 1 0,-4 1 0 15,4-1-21-15,0-2-5 0,0-3-1 0,0 8 0 16,4-5-10-16,3-4 8 0,0 1-8 0,0-6 8 16,0-3 4-16,0 0 1 0,3-6 0 0,1 0 0 0,0 0-13 15,-1 0 0-15,1 0 0 16,-1 0 0-16,1 0 34 0,-4-6 4 0,4 0 1 0,-4-6 0 0,0 0-21 0,-4-2-4 16,1 2-1-16,-1 0 0 0,1-2-1 15,-1 2 0-15,1 6 0 0,-4-6 0 0,3-11-12 0,-3 8 0 16,0 9 0-16,0 0 0 0,0 0 0 0,-3-5 0 15,3 5 0-15,-4 0 0 0,1-3 0 0,-1 3 0 16,1 3 0-16,-4 0 0 0,3-3-13 0,-3 0-3 0,0 6 0 16,-3 0 0-16,2 0 7 0,-6 0 1 15,4 0 0-15,-4 0 0 16,3 0-25-16,0 0-5 0,-3 0-1 0,0 0 0 0,0 6 39 0,0 0 0 0,3 0 0 16,-3 3 0-16,4 3-21 0,-1-6 3 15,1-12 1-15,3 12-622 16,3-6-124-16</inkml:trace>
  <inkml:trace contextRef="#ctx0" brushRef="#br0" timeOffset="9035.697">13374 7375 1231 0,'0'0'27'0,"0"0"5"0,0 0 2 0,-7 9 1 0,7 0-35 0,-4-3 0 15,1 3 0-15,3 2 0 0,-4-5 87 0,1 6 10 16,-1-3 3-16,1 0 0 0,-1-3-25 0,4 2-5 16,-3-2-1-16,3-6 0 0,-4 6 5 0,4-6 1 15,-7 0 0-15,7 0 0 0,-4 0 1 0,-3-6 0 16,4-5 0-16,-4 2 0 0,0 3-37 0,3 0-7 15,-3-6-2-15,0 0 0 0,4 7-30 0,-4-1 0 16,-1 0 0-16,-2 0 0 0,6 0 0 0,-6 3-15 16,3 0 3-16,-4 0 1 0,4 3-3 0,-4 0-1 15,4 3 0-15,0 0 0 0,-3 3-5 0,-1 0-2 16,4 3 0-16,0 2 0 16,-4 1-10-16,4 3-3 0,0 0 0 0,-3 5 0 0,3-2 35 15,0 2 0-15,0 4 0 0,3-1 0 0,1-8 0 0,-1 3 0 0,4 11 0 0,-3-11 0 16,-1 8 24-16,4-8 11 0,0 0 2 0,0 2 1 15,0-8-10-15,4 0-1 0,-1-4-1 0,-3-8 0 16,0 0-26-16,11 9 0 0,-1 6 0 16,4-3 0-16,0-6 28 0,4 5 0 0,0-11 0 0,-1 3 0 15,1 0-28-15,-4-3 0 16,7 0 0-16,-3 0 0 0,0 0-27 0,-1-3-10 16,1 0-3-16,-1-3 0 15,1 1-163-15,0-7-33 0,17-12-6 0,-10 4-570 0</inkml:trace>
  <inkml:trace contextRef="#ctx0" brushRef="#br0" timeOffset="9280.54">13688 7493 1267 0,'0'0'28'0,"-4"6"5"0,4 0 2 0,-3 5 1 0,3 10-36 0,0-9 0 15,-4 0 0-15,4 5 0 0,0 4 109 0,-3 2 15 0,3-5 4 0,0 2 0 16,0 4-70-16,0-9-14 0,3 8-2 0,-3-5-1 16,4-3-17-16,-4-1-3 15,0 1-1-15,3-3 0 0,1 5-20 0,-4-11 9 16,3 3-9-16,1-3 0 0,-4-6 0 0,0 0 0 16,0 0-15-16,0 0-561 0,3-6-112 0</inkml:trace>
  <inkml:trace contextRef="#ctx0" brushRef="#br0" timeOffset="9452.75">13614 7290 1792 0,'0'0'51'0,"-4"6"10"0,-3 6-49 0,4-6-12 0,3 2 0 0,-4 7 0 15,4 0 47-15,0-9 6 0,0 5 2 0,-3-5 0 16,3-6-37-16,0 0-7 0,3 6-2 0,4-3 0 15,4-3-109-15,-1-3-23 0,18-9-4 0,-3-5-1 0</inkml:trace>
  <inkml:trace contextRef="#ctx0" brushRef="#br0" timeOffset="9948.554">13959 7528 1267 0,'-7'15'28'0,"7"-15"5"0,0 0 2 0,0 0 1 0,-3 6-36 0,3-6 0 0,0 0 0 0,0 0 0 15,0 6 92-15,0-6 11 16,0 0 2-16,0 0 1 0,3 6-16 0,1-6-3 0,3 5-1 16,0 1 0-16,0-3-33 0,4 0-6 0,-4-3-2 0,3 3 0 15,4 0-29-15,-3 0-7 16,0 0-1-16,-4 0 0 0,3-3 0 0,1 0 0 0,-4 0 0 0,0 0 0 15,0-3-8-15,-7 3 0 0,3-3 0 0,5 0 0 16,-1-3 0-16,-4 0 8 0,1-5-8 0,-1-1 0 16,1 6 0-16,-4-6 0 0,3 0 0 0,-3 1 0 15,0 2 0-15,0 3 0 0,0-6 0 0,-3 0 0 16,-1 7 0-16,-3-1 0 0,4 0 0 0,-4 0 0 16,-4 3 0-16,4-3 0 0,0 0 0 0,0 6 0 15,0 0 0-15,0 6 0 0,0 0 0 0,0-3 0 16,-4 6 0-16,4 5 0 0,-4 4 0 0,1 0 0 15,3 2 0-15,0-969-14 0,3 1934 3 0,-3-962 1 16,0 4 10-16,0-7 16 0,3 4-4 0,-3 5-1 16,7-8-11-16,-3 2 0 15,3 1 0-15,3-7 0 0,1-2 33 0,-1-3 5 0,1 5 1 0,3-5 0 16,4 0-11-16,-1-3-3 0,1 8 0 16,3-11 0-16,4 3-25 0,-1 0 0 0,4 0 0 0,0 2 0 0,1-5 0 0,2-6 0 15,-3 6 0-15,4-6 0 0,-4 0 0 0,1 0 0 16,-1-6 0-16,0 0 0 15,0 6-102-15,0-11-26 0,0 5-4 0,1-6-504 16,-5-3-101-16</inkml:trace>
  <inkml:trace contextRef="#ctx0" brushRef="#br0" timeOffset="10537.336">15649 6881 1090 0,'-3'6'24'0,"-4"0"4"0,3 3 2 0,1 9 2 0,-1-7-32 0,4 1 0 16,-3 9 0-16,3 2 0 0,0 1 45 0,0 2 3 15,0-2 1-15,0 2 0 0,0 10-1 0,0-10 0 0,0 9 0 0,3 3 0 16,4-2 4-16,0 2 0 0,4 6 0 0,-4 0 0 15,3-3-14-15,1 9-2 0,-4-9-1 0,4 9 0 16,-4-5-15-16,-4-1-4 16,4-3 0-16,-7-3 0 0,4-6 8 0,-4-2 2 0,0-1 0 0,-4 3 0 15,1-14-3-15,3 0-1 0,-4 2 0 16,1-8 0-16,3 0-14 0,-4 0-8 0,4-7 10 0,0-2-10 16,-3 0-16-16,3 0-8 15,0-3-3-15,0-3-549 0,3-3-111 0</inkml:trace>
  <inkml:trace contextRef="#ctx0" brushRef="#br0" timeOffset="11040.492">15903 7652 1292 0,'-3'8'28'0,"3"4"7"0,-4-6 1 0,4-6 0 0,0 0-36 0,0 0 0 16,0 0 0-16,-3 6 0 0,3 0 84 0,0-6 9 0,0 0 3 15,-4 6 0-15,4-6-29 0,0 0-6 0,0 0-1 0,4 9 0 16,-1-1-24-16,1 1-6 0,3-9-1 0,0 6 0 16,0 0 8-16,3-6 2 0,-3 0 0 0,4 0 0 15,-4 0-31-15,4-6-8 16,-1 0 0-16,1 6 0 0,-1-6 0 0,-2-2 11 15,2 2-11-15,-3-3 12 0,-3 0-12 0,3 3 0 16,-4-6 0-16,1-2 8 0,-4 2 8 0,0 3 0 0,0 0 1 0,-4-2 0 16,4 11-17-16,-3-6 0 0,-1 0 0 15,1-3 0-15,3 6-48 16,-7 3-12-16,3 0-4 0,-3-3 0 0,0 0 52 0,0 3 12 16,0-3 0-16,0 6 0 0,0-3 0 0,-4 3 0 15,4 0 0-15,-3 3 0 0,2 0 0 0,1 0 0 0,-3 5 0 0,3 1 0 16,-4 3 0-16,4 2 0 0,4 1 0 0,-4-3 0 15,3 0 0-15,4-1 0 0,0 4 0 0,0-6 0 16,4 2 0-16,-1-2 0 0,4 0 0 0,-3 0 0 16,3-7 32-16,3 7 8 0,-3-3 3 0,7 3 0 15,-3 0-19-15,7-1-4 0,-4-5-1 0,7 0 0 0,-3 3-19 16,3 0 0-16,4 5 8 0,-1-8-8 0,1 0-16 16,0-6-6-16,-1 0-2 0,4 0 0 15,1 0-40-15,-1 0-8 0,0 0-1 16,4-6-787-16</inkml:trace>
  <inkml:trace contextRef="#ctx0" brushRef="#br0" timeOffset="11933.964">17515 7611 1267 0,'0'0'28'0,"0"0"5"0,-7-6 2 0,0 6 1 0,0 0-36 0,7 0 0 0,-7 0 0 0,7 0 0 15,-7 0 58-15,7 0 5 16,0 0 1-16,-3-6 0 0,3 6 0 0,0 0 0 0,0 0 0 0,0 0 0 16,0 0-52-16,0 0-12 0,0 0 0 0,0 0 0 0,0 0 31 0,0 0 3 15,0 0 1-15,0 0 0 0,3 12-9 0,4 5-2 16,4-2 0-16,-4 8 0 0,3 1-15 0,-3 8-9 15,4-8 10-15,0 14-10 0,-4-6 42 0,0 4 2 16,0-1 1-16,0 3 0 0,0-3-21 16,-4 4-4-16,5-7 0 0,-5 3-1 0,-3-2 15 0,4-4 3 15,-4 3 1-15,0 1 0 0,0 8-10 0,-4-12-3 16,1 3 0-16,-1-2 0 0,0-4-25 16,-3-2 0-16,4-1 8 0,-4 10-8 0,3-13 8 15,1 4-8-15,-4-7 12 0,3 1-4 0,-6-6-8 0,3-3 0 16,3-3 0-16,4-6 0 0,-4 5 0 0,1-5-9 15,3 0 9-15,-4 0-13 0,4 0 13 0,0 0 0 16,-3-5 0-16,-1-1 0 0,4-9 0 0,0-3 0 16,-3 1 0-16,3-13 0 0,0 4 0 0,0-6 0 0,0 2 0 0,0-11 0 15,-4 3 0-15,4 0 0 0,-3-7 0 0,3 10-9 16,0-3 9-16,-4 3-13 0,4-4 5 0,-3-2 8 16,3 9-8-16,0-6 8 0,0 8 0 0,0-8 0 15,0 3 0-15,0 8 12 0,0-2-2 0,0-3 0 16,0 2-18-16,3-2-4 0,1 8-1 0,-4 4 0 15,3 2 21-15,1 1 4 0,-1 5 0 0,4-3 1 16,0-3-25-16,1 7-6 16,-1-1-1-16,0 6 0 0,0-3 19 0,3 0 0 0,-3 4 0 0,4 2 0 0,0 0 14 15,3 3 3-15,-4 3 1 0,8 0 0 0,-4-1-34 16,0 7-8-16,4-3 0 0,-1 6-1 31,-3 0-11-31,1-1-3 0,-1-2 0 0,-4 3 0 0,4 6 39 0,-3-1 0 0,0-2 0 0,-1 8 0 16,-3 1 0-16,-3-6 0 0,3 8 0 0,-7-8 0 15,3 5 0-15,-6-2 0 0,3-4 0 0,-7-2 0 0,3 0 0 0,-6 0 0 16,3-4 0-16,-4 1 0 0,0-3 0 0,1-3 0 16,-4 6 0-16,0-7 0 0,3-5 0 0,-3 6 0 15,3-6 0-15,1 0 0 0,-4 0 24 0,3-6 12 16,-3 6 2-16,3-11 1 16,1 5-63-16,-1-3-12 0,1 3-2 0,-5-6-1 0,5 6 39 0,-1-5 0 15,1 2 0-15,3 3 0 16,0-3-79-16,0 6-8 0,3-3-1 0,0 6-508 0,4 0-100 15</inkml:trace>
  <inkml:trace contextRef="#ctx0" brushRef="#br0" timeOffset="13082.55">18076 7622 846 0,'0'0'18'0,"0"0"4"0,0 0 1 0,0 0 1 0,0 0-24 0,0 0 0 15,0 0 0-15,0 0 0 0,0 0 76 0,0 0 9 16,0 0 3-16,0 0 0 0,0 0-36 0,0 0-6 16,0 0-2-16,0 0 0 0,0 0 4 0,0 0 1 15,0 0 0-15,0 0 0 0,0 0-23 0,0 9-5 16,4-3-1-16,-4 0 0 0,0 3 13 0,0-1 3 16,3 4 0-16,1-6 0 0,-4 6 0 0,3-3 0 15,1 5 0-15,0 1 0 0,-1-3-9 0,-3 3-2 16,4-1 0-16,-1 1 0 0,1-3-1 0,-4 5-1 15,3-5 0-15,-3 0 0 0,4 3 5 0,-4-4 2 0,0 1 0 0,0-9 0 16,0 3 2-16,0-6 0 0,0 0 0 0,0 0 0 16,0 0-7-16,0 0-1 0,0 0 0 0,0 0 0 15,0 0-6-15,-4-3-2 0,1-3 0 0,-1 0 0 16,1-6-1-16,-1 7-1 0,1-7 0 0,-1 3 0 16,0 3-14-16,1-3 11 0,-1 0-11 0,1-2 10 0,3 5-10 15,0 0 0-15,0-6-10 0,0 0 10 0,-4-2-8 16,4 2 8-16,-3 6 0 0,3 0-9 0,-4-8 9 0,4 5 0 15,-3 3 0-15,-1-3 0 0,4 3 0 0,-3-6 0 16,3 1 0-16,-4 2 0 0,4 0 0 0,0 0 0 16,0 3-9-16,0-5 9 0,0 5 0 0,0 0-11 15,0-6 11-15,4 0-8 0,-4 3 8 0,0-2 0 16,0-1-9-16,3 6 9 0,1-6 0 0,-1 1 0 16,1 5 0-16,-1-3 0 0,1 3-12 0,-1 0 12 15,4 0-10-15,-7 6 10 16,0 0-32-16,0 0-1 0,11 0 0 0,0 6 0 15,3-6-43-15,-4 6-9 0,4 0-2 16,1 0 0-16,-1 0-126 0,0 2-26 0,3 10-5 0,1-12 0 0</inkml:trace>
  <inkml:trace contextRef="#ctx0" brushRef="#br0" timeOffset="13424.214">18510 7690 1267 0,'0'0'56'0,"0"0"12"0,0 0-55 0,0 0-13 16,0 0 0-16,0 0 0 0,0 0 48 0,0 0 8 15,0 0 0-15,0 6 1 0,4 0 20 0,-1 0 4 16,-3 8 1-16,4-8 0 0,-8 6-10 0,4-6-1 16,0 3-1-16,0 2 0 15,0 1-30-15,0 0-5 0,0-6-2 0,0 5 0 0,-3-5-19 0,3 0-4 16,0-6-1-16,0 0 0 0,0 6-9 0,0-6 12 16,0 0-12-16,0 0 12 15,0 0-35-15,0 0-6 0,-4-9-2 0,4 0 0 16,4-2-156-16,-1-1-31 0,-3-3-6 0</inkml:trace>
  <inkml:trace contextRef="#ctx0" brushRef="#br0" timeOffset="13611.476">18394 7443 1337 0,'0'0'56'0,"0"0"-44"16,0 0-12-16,0 0 0 0,0 0 0 0,0 0 0 15,0 0 0-15,0 0 0 0,0 0 53 0,0 0 9 16,0 0 2-16,0 0 0 0,0 0-14 0,0 0-2 16,0 0-1-16,7 0 0 15,0 0-75-15,4 0-16 0,-1-6-2 0,1 6-648 0</inkml:trace>
  <inkml:trace contextRef="#ctx0" brushRef="#br0" timeOffset="13896.187">18690 7566 1497 0,'0'0'133'0,"0"0"-106"16,0 0-27-16,4 9 0 0,-1-3 72 0,4 0 8 16,-3 6 3-16,3-6 0 0,0 0-12 0,0 5-3 15,0-2 0-15,4 3 0 0,-1 0-22 0,1 5-5 16,-4 1-1-16,3 0 0 0,1 2-31 0,3-2-9 15,-3-1 0-15,3 4 0 16,0-9 56-16,0 5 6 0,0 1 2 0,0-3 0 0,0 2-64 0,0-2-23 16,-3 0 1-16,0 5 0 0,-1-8 22 0,-3 6 0 15,0-7 0-15,0 4 0 0,0-3-20 0,0 6 1 16,1-13 0-16,-5 4 0 16,4 0-46-16,-3 0-10 0,-1-9-1 0,-3 0-551 0,0 0-109 0</inkml:trace>
  <inkml:trace contextRef="#ctx0" brushRef="#br0" timeOffset="14224.991">18697 7943 1267 0,'0'0'28'0,"0"0"5"0,0 0 2 16,0 0 1-16,0 0-36 0,0 0 0 0,0 0 0 0,0-6 0 0,0 6 80 0,0 0 8 16,0 0 3-16,0-6 0 15,4 0-3-15,-1 0 0 0,1 0 0 0,-1 0 0 0,4-8-4 16,-3 5-2-16,3 0 0 0,0-3 0 0,4-5-39 0,-1 2-8 16,-3 6-2-16,4 0 0 0,-1-8-5 0,1 5-2 15,0-9 0-15,-4 4 0 0,7-1-26 0,-4-2 0 16,4 2 0-16,1 0 0 15,2-5-10-15,1 5-7 0,-4 3-2 0,7-2 0 16,-3-4-8-16,-1-2-1 0,-3 5-1 16,4-3 0-16,-4 4-78 0,4 5-15 0,-4-6-3 0,4 10-747 15</inkml:trace>
  <inkml:trace contextRef="#ctx0" brushRef="#br0" timeOffset="14505.465">19283 8031 1267 0,'0'0'28'0,"0"0"5"0,3 6 2 0,-3 6 1 0,-3-1-36 0,3-5 0 0,0-6 0 0,-4 9 0 0,1 9 88 16,-1-7 12-16,1 1 1 0,-1 9 1 0,-3-7-61 0,0 7-12 16,0-3-2-16,0-1-1 15,0 4-123-15,0-3-25 0,0-7-5 0,-4 7-1 0</inkml:trace>
  <inkml:trace contextRef="#ctx0" brushRef="#br0" timeOffset="16505.794">20775 7655 871 0,'-3'11'77'0,"-1"-5"-61"0,4 6-16 0,-4-6 0 15,1 3 0-15,-1 0 9 0,4 5-9 0,0-2 8 16,0-6 17-16,4 6 3 0,-4-4 1 0,0-2 0 16,0 3 6-16,0 0 1 0,0-3 0 0,3 0 0 15,-3 0 18-15,4 5 4 0,-4-11 1 0,0 6 0 16,4 0-31-16,-1 3-5 0,-3-3-2 0,4 6 0 15,-1-7-4-15,1 7-1 0,-1-6 0 0,1 0 0 16,-1 6 10-16,1 2 2 0,-1-2 0 0,-3 6 0 16,4-1-15-16,-1 4-2 0,1-9-1 0,-4 8 0 15,3-5 16-15,1 6 3 0,-4 2 1 0,3 4 0 16,1-4-10-16,-4 1-1 0,4 2-1 0,-4 1 0 16,0-7-8-16,0 7-2 0,0-7 0 0,0 10 0 15,0-7-8-15,-4 1 0 0,0 2 0 0,1-5 8 0,-1 2-8 16,1 1 0-16,-1-7 9 0,-3 4-9 15,4-3-16-15,-4-7-8 0,3 4-2 0,1-3 0 0,-1-6 26 0,1 0 0 16,3-6 0-16,0 0 0 0,-7 5 0 0,7-5 0 16,0 0 0-16,-8 0 0 15,-2 6-56-15,-1-6-7 0,4-6-1 0,0 1 0 16,-3 5-51-16,-1-6-10 0,-3-6-3 0,-4-3 0 16</inkml:trace>
  <inkml:trace contextRef="#ctx0" brushRef="#br0" timeOffset="17162.639">20599 7437 892 0,'0'0'80'0,"0"0"-64"16,0 0-16-16,0 0 0 0,0 0 63 0,0-6 9 0,0 0 3 0,3-5 0 15,1 5 29-15,3-6 5 0,3 3 2 16,5-3 0-16,-1 1-59 0,-4-1-12 0,4 0-3 0,-3 0 0 16,3 3-23-16,-3 4-5 15,-1-1-1-15,1 6 0 0,-1-6-86 0</inkml:trace>
  <inkml:trace contextRef="#ctx0" brushRef="#br0" timeOffset="17808.409">21265 7222 662 0,'-3'12'14'0,"3"-12"3"0,0 12 1 0,0-6 2 0,-4 0-20 0,4-3 0 16,-3 3 0-16,3 2 0 0,0 1 48 0,0-3 7 16,0 6 1-16,0-6 0 0,0 0-3 0,0 2 0 15,3 7 0-15,1-6 0 0,-1 3-5 0,-3-1-2 16,4 4 0-16,3 0 0 0,-3 0-12 0,3-4-2 16,0 7-1-16,-4 0 0 0,4 8-31 0,-3-8 0 15,-1 2-8-15,1-2 8 0,-1 0-18 0,1 5 3 16,-1-2 1-16,1-4 0 15,-1 1-52-15</inkml:trace>
  <inkml:trace contextRef="#ctx0" brushRef="#br0" timeOffset="18453.333">21886 7716 680 0,'0'0'28'0,"0"0"-28"15,0 0 0-15,0 0 0 0,-7 0 118 0,0 0 18 16,0-3 3-16,0-2 1 0,0 2-53 0,-4 3-11 15,4-6-1-15,-3 3-1 0,3 0-26 16,-4 0-4-16,1 3-2 0,-1-6 0 0,4 6-8 0,-4-6-2 16,-3 6 0-16,4 0 0 0,3-6-32 0,-4 6 0 15,0 6 0-15,1-6 0 0,3 6 0 0,-4 0 0 16,4 3 0-16,-3 0 0 0,3 5 16 0,-4-2-3 16,4 6-1-16,0-4 0 0,-4 4 0 0,4-6 0 15,0 5 0-15,0-8 0 0,4 0 15 0,-1 6 2 16,1-4 1-16,3-5 0 0,-4 0-6 0,4 0-2 15,0-6 0-15,4 6 0 0,-1 0 2 0,-3-6 0 16,7 3 0-16,0 0 0 0,-3 0 7 0,6 3 1 16,1-6 1-16,-4 0 0 0,4 0-14 0,-1 0-3 15,1 0-1-15,3-6 0 0,-4 3-4 0,4 0-1 16,-3-3 0-16,3 3 0 0,-3-3-1 0,3 0 0 0,-4 0 0 16,-3 0 0-16,4-5-9 0,0 5 0 0,-8 0 0 0,4 0 0 15,-3-3 0-15,-1 3 0 0,1 0 0 0,-1 1 0 0,-3-1 0 16,4 0 0-1,-4 0 0-15,0 6 0 0,0-6 0 0,0 6 0 0,0 0 0 16,0 0 0-16,0 0 0 0,0 0 0 0,0 0 0 16,0 0 0-16,0 0 0 0,0 0 0 15,0 0 0-15,-4 12 0 0,4-6 0 0,0 0-17 16,0 5 2-16,4-2 1 0,-1 0 14 0,1 6 0 0,3-4 0 0,-3 1 0 16,3 3 0-16,0-3 0 0,-4 5 0 0,4-5 0 0,0 0 0 15,0 0 0-15,0-1 0 0,0 4 0 0,1-3 0 0,2 0 0 16,-3-1 0-16,4-2 0 15,-1 3-118-15,1-6-18 0,-1 0-3 0,5 0-713 0</inkml:trace>
  <inkml:trace contextRef="#ctx0" brushRef="#br0" timeOffset="18767.999">22176 7684 1036 0,'-4'18'92'0,"1"2"-73"31,3-8-19-31,0 0 0 0,0 2 55 0,0 1 7 15,0 0 2-15,0-3 0 0,0 5 0 0,3-5 0 0,-3 3 0 0,4 2 0 16,-4-5-52-16,3 3-12 0,-3 2 0 0,4-5 0 0,-1 6 54 0,4-3 8 16,-3-4 2-16,-1 7 0 0,4-6-52 0,-3-1-12 15,3-2 0-15,-4 0 0 16,5 0-151-16,-1-3-33 0,3 11-6 0,-10-17-2 0</inkml:trace>
  <inkml:trace contextRef="#ctx0" brushRef="#br0" timeOffset="18966.194">22073 7408 1450 0,'-7'6'129'0,"0"-6"-103"16,7 0-26-16,-7 5 0 0,0 1 0 0,7-6 0 15,0 0 0-15,0 0 0 0,0 0-11 0,0 0-7 16,0 0-2-16,0 0 0 0</inkml:trace>
  <inkml:trace contextRef="#ctx0" brushRef="#br0" timeOffset="19673.992">23273 7728 1036 0,'0'0'92'0,"0"0"-73"15,0 0-19-15,0 0 0 0,0 0 55 0,0 0 7 16,0 0 2-16,0 0 0 0,0 0 0 0,0 0 0 16,0 0 0-16,-7 6 0 0,7-6 0 0,0 0 0 15,-4 6 0-15,4-6 0 0,0 0-11 0,0 0-1 16,-3 6-1-16,3 0 0 0,0-6-15 0,0 8-4 16,0 1 0-16,0 0 0 0,0-3-14 0,3 6-3 15,-3-6-1-15,4 5 0 0,-4 1-2 0,3 0 0 16,4 3 0-16,-3 2 0 0,3-5-12 0,0 3 8 15,0 8-8-15,0-5 0 0,4-1 0 0,-1 4 0 0,1-3 0 16,-4 2 0-16,0-2 10 0,0 0-10 0,0-7 10 16,0-5-10-16,-3 0 0 0,-4-6 0 0,0 0 0 0,0 0 0 15,0 0 28-15,0 0 0 0,0 0 0 0,0 0 0 16,0 0 30-16,0 0 6 0,0 0 0 0,0 0 1 16,0 0-45-16,3-3-8 0,1-6-3 15,-1 3 0-15,1-11-9 0,-4 2 0 16,3 3 9-16,1 1-9 0,-4-7 0 0,3 6 0 0,-3-3 0 0,4 4 0 15,-1-7 0-15,-3 6 0 0,4 1 0 0,-4-7 0 0,7 3 0 0,-4 3 0 16,1-8 0-16,0 5 0 0,-1-5 0 16,1 2 0-16,3 3 0 0,-4-2 0 0,4-1-12 0,-3-3 4 15,3 1 0-15,-4 5 0 16,4-3-60-16,-3 4-12 0,-1 5-3 0,4 0 0 16,1 3-23-16,-5-11-5 0,1 11-1 0,-1-6 0 15,4 6-61-15,0 0-13 0,0-3-2 16,0 4-1-16</inkml:trace>
  <inkml:trace contextRef="#ctx0" brushRef="#br0" timeOffset="20239.315">23629 7769 1267 0,'0'0'28'0,"0"0"5"16,0 0 2-16,0 0 1 0,0 9-36 0,-3-3 0 0,3 0 0 0,0 0 0 15,3 5 58-15,1-5 5 0,-1 3 1 0,1-3 0 0,-1 0 0 0,1 0 0 16,-1 6 0-16,1-7 0 0,3 1-52 0,0 0-12 15,-4 0 0-15,8-6 0 0,-4 3 54 0,4-3 8 16,-1 0 2-16,1-3 0 0,-1 3-52 0,-3-6-12 16,4 0 0-16,0-11 0 0,-1 8 39 0,-3-3 5 0,0 0 0 0,0-5 1 15,0 5-36-15,-3-3-9 0,-1 1 0 0,-3 5 0 16,0-3 17-16,0 0 2 0,-3 3 0 0,-1-2 0 31,1 5-67-31,-1 0-12 0,1 6-4 0,-4-6 0 16,3 6 0-16,-3 0 0 0,-3 0 0 0,-1 0 0 0,0 6 52 0,4-3 12 0,-3 3 0 15,-1 3 0-15,4 5 0 0,-3-2 0 0,3 0 0 16,-4-3 0-16,4 5 0 0,0 1 0 16,0-3 0-16,0 5 0 0,0-2 0 0,0-3 0 0,3 5 0 0,1-5 0 15,-5 0 0-15,8 0 0 0,0 8 12 0,0-8-12 16,0 0 14-16,4 3-4 0,0-4-1 0,-1 1 0 16,4 0 32-16,0 0 7 0,0-7 0 0,0 4 1 15,4 0-49-15,-1 0 0 0,1-3-12 0,0 6 3 16,-1-7 9-16,1 1 8 0,3 0-8 0,-4-6 11 15,1 3-11-15,3 0 0 0,-3 0 0 0,3-6 8 0,-4 3-8 16,1 0 0-16,0-6 0 0,3 0 0 16,-4 0-46-16,4 1-14 0,-3-7-4 0,0 6 0 15,3-9-138-15,-4 6-28 0,15-17-6 0,-11 5 0 0</inkml:trace>
  <inkml:trace contextRef="#ctx0" brushRef="#br0" timeOffset="20685.111">23957 7734 1074 0,'0'0'30'0,"0"12"8"0,-3-6-30 0,3 8-8 0,0-5 0 0,-4 6 0 16,4-3 52-16,0 5 10 16,0-5 2-16,0 9 0 0,0-4 0 0,0-5 0 0,0 0 0 0,0 8 0 15,4-8-3-15,-4 6 0 0,0-7 0 0,0 4 0 16,0 3-46-16,0-6-15 0,0-4 8 0,0 4-8 15,-4 0 0-15,4-6 0 0,0-6 0 0,0 0 0 16,0 0 0-16,0 0 0 0,0 0 0 0,0 0 0 16,0 0 55-16,0-6 7 0,4-3 2 0,-4-3 0 15,3 1-11-15,4-7-1 0,-3 0-1 0,-1-2 0 16,1 2-39-16,3 6-12 0,-4-5 0 0,1 2 0 16,3 3 8-16,-4 0-8 0,5 1 0 0,-5-4 0 15,1 9 0-15,3-3 0 0,-4 6 0 0,1-8 0 16,-4 11 8-16,0 0-8 0,3 0 0 0,-3 0 0 15,0 0 0-15,0 0 0 0,0 0 0 0,0 0 0 16,0 0 0-16,7 0 0 0,-3 5 0 0,3 1 0 16,-7-6 0-16,3 6 0 0,4 6-9 0,0-3 9 15,1 8 0-15,-1-5 0 0,0 0 0 0,3 0 0 16,-3 8 0-16,0-2 0 0,0 3 0 0,0-4 0 0,-3 1 0 16,3 2-10-16,-3-2 10 0,-1 0 0 0,1-1-13 0,-1-11 4 15,1 6 1-15,-1 3 0 16,1-4-77-16,-1-5-15 0,4 0-4 0,-3 6-456 15,-1-12-92-15</inkml:trace>
  <inkml:trace contextRef="#ctx0" brushRef="#br0" timeOffset="21365.516">24659 7881 1267 0,'0'0'28'0,"0"0"5"0,0 0 2 0,-7-6 1 0,7 6-36 0,-7 0 0 0,0-6 0 0,0 0 0 15,0 0 58-15,0-5 5 0,-4 5 1 0,1 3 0 16,3-3 0-16,-4 0 0 0,0 0 0 0,-3 3 0 16,7 3-15-16,-3-3-2 0,-1 3-1 0,-3 3 0 15,3-3-30-15,1 3-5 0,-1 3-2 0,1 0 0 16,3 3-9-16,-4 8 0 0,0-11 0 0,1 9-11 15,3 0 11-15,0 5 0 0,0-2 0 0,3-6 0 16,-3 5 0-16,4-2 0 0,3-3 8 0,0 5-8 0,0-8 0 16,3 0 9-16,1 0-9 0,-1 9 0 0,4-13 12 0,0 1-12 15,0-6 12-15,0 6-12 0,4-6 0 0,-4 0 0 16,4 0 0-16,-1 0 0 0,1-6 58 0,-1-5 5 16,1-1 1-16,0 0 0 0,-1 0-52 0,1-2-12 15,-4-4 0-15,3-3 0 0,-3 4 0 0,4-1 0 16,-4 0 0-16,4-8 0 0,-4 8 0 0,3-5 0 15,-3 2 0-15,0-2 0 0,-3 2 0 0,3-2 0 16,-4-7 0-16,1 4 0 0,0 2 0 0,3-2 0 16,-4-9 0-16,-3 5 0 0,4-2 0 15,-4-3 0-15,0 8 0 0,0-11 0 0,-4 8 0 0,1-5 0 16,-4 9 0-16,3-13 0 0,-3 10 0 0,0-3 0 16,0 8 0-16,0 1 0 0,3 2 0 0,-3 3 0 15,4 7 0-15,-1-1 0 0,1 3-11 0,3 9-5 0,0 0 0 0,0 0-1 31,0 0-24-31,0 0-5 0,0 0-1 0,0 0 0 0,-4 9 38 0,1 3 9 0,-1-1 0 0,4 7 0 16,-4-6 49-16,4 8 12 0,0-2 3 0,0 3 0 16,0-4-52-16,4 13-12 0,-4-10 0 0,0 10 0 15,4 2 0-15,-1-3 0 0,1 7 0 0,-1 2 0 16,1-3-48-16,-4 3-13 0,3 1-3 0,-3-1 0 16,4 3 52-16,-4 3 12 0,0-9 0 0,-4 4 0 15,4-4 0-15,0 3 0 0,0-6 0 0,0 4 0 16,0-4 28-16,0-3 9 0,0-11 2 0,0 3 0 15,4-4-19-15,-4-2-3 0,3 9-1 0,1-13 0 16,-1 1-5-16,1 3-2 0,-1-9 0 0,1 2 0 16,-1-5-9-16,-3-3 0 0,4 6 0 0,-4-6 0 15,7-6-49-15,-3 6-12 0,3-5-3 16,0-4-546-16,0-3-110 0</inkml:trace>
  <inkml:trace contextRef="#ctx0" brushRef="#br0" timeOffset="22056.495">24828 7752 806 0,'0'0'17'0,"0"0"4"0,0 0 1 0,0 0 2 0,0 0-24 0,0 0 0 0,0 0 0 0,0 0 0 16,0 0 107-16,0 0 17 0,0 0 3 0,0 0 1 0,0 0-52 0,0 0-9 15,0 0-3-15,0 8 0 0,0-8-51 0,0 0-13 16,0 0 0-16,0 0 0 0,-3 9 54 0,3-3 8 16,0-6 2-16,-4 9 0 0,4-3-52 0,0 0-12 15,-3 0 0-15,3 5 0 0,0-11 43 0,0 6 5 16,-4 3 2-16,4-3 0 15,0 0-29-15,-3 6-5 0,3-7-2 0,0 7 0 16,0-12 21-16,-4 6 4 0,4-6 1 0,0 6 0 16,0 0-13-16,-3 0-3 0,3-6 0 0,0 14 0 0,0-8 11 0,-4 0 1 15,4 6 1-15,0-6 0 0,0 6-24 0,4-4-5 16,-4 4 0-16,3 0-8 0,1 0 10 0,-4-1-10 16,3 4 8-16,1-3-8 0,-1 6 0 0,1-7 0 15,3-5 0-15,-3 0 0 0,3 0 0 0,-4 0 0 0,1 9 0 16,3-10 0-16,-4 1 10 0,4-6-10 15,-3 6 12-15,3-6-12 0,0-6 24 0,0 0-3 0,4 6 0 0,-4-5 0 16,0 5 3-16,0-6 1 0,3-3 0 0,1-3 0 16,-4 0 3-16,4 1 0 0,-1-7 0 0,1 3 0 15,-4 3-28-15,3-5 0 0,-3-1 0 0,-3 3 0 16,3-2 0-16,-3 5 0 0,3-6 0 0,-4 4 0 16,4-1 0-16,-3 6 0 0,-4-3 0 15,3-5 0-15,1 2-66 0,-4 3-18 16,0-5-4-16,0 5-1 0,0 0-114 0,-4-5-22 15,4 2-5-15,-3 3-1 0</inkml:trace>
  <inkml:trace contextRef="#ctx0" brushRef="#br0" timeOffset="24355.147">26317 7763 589 0,'0'0'16'0,"0"0"5"0,0 0-21 0,0 0 0 0,0 0 0 0,0 0 0 0,0 0 40 0,0 0 3 16,0 0 1-16,0 0 0 0,0 0-44 0,0 0 0 15,0 0 0-15,0 0 0 0,0 0 0 0,0 0 8 16,0 0-8-16,0 0 8 0,0 0-8 0,0 0 0 16,0 0 0-16,0 0-11 0,0 0 11 0,0 0 0 0,0 0 8 0,-7-3-8 15,4-5 0-15,3 8 0 0,0 0 0 0,0 0 0 16,0 0 0-16,0 0 11 0,-7 0-3 15,7 0 0-15,0 0 40 0,0 0 7 0,0 0 1 16,0 0 1-16,0 0-17 0,0 0-3 16,0 0-1-16,0 0 0 0,0 0-16 0,0 0-3 15,0 0-1-15,0 0 0 0,-7 0 0 0,7 0 0 16,0 0 0-16,0 0 0 0,0 0-8 0,0 0-8 0,0 0 12 0,0 0-12 16,-8 0 0-16,8 0 0 0,0 0 0 0,-7 3 0 15,4 5 8-15,3-8-8 0,0 0 0 0,0 0 0 16,0 0 21-16,0 0 1 0,0 0 0 0,0 0 0 15,0 0 10-15,0 0 1 0,0 0 1 0,0 0 0 16,0 0-2-16,0 0-1 0,0 0 0 0,0 0 0 16,0 0-9-16,0 0-2 0,0 0 0 0,0 0 0 15,0 0 1-15,-4 6 0 0,4-6 0 0,0 0 0 0,0 0 7 0,0 0 0 16,0 0 1-16,0 0 0 0,0 0-17 16,0 0-4-16,-3 6-8 0,3-6 12 15,0 0-4-15,0 0 0 0,-4 9-8 0,4-9 12 16,0 0-12-16,-3 6 0 0,3-6 0 0,0 0 0 0,-4 6 0 0,4-6 0 15,0 0 0-15,0 6 0 0,-3 5 0 16,3-5 0-16,0 3 0 0,-4-3 0 16,4 6 0-16,0-1 11 0,0 1-11 0,4 0 10 0,-4 3-10 15,3 2 0-15,1 1 9 0,-1-6-9 0,1 8 16 0,-1-2 0 16,4-6-1-16,-3-1 0 0,3 1 16 0,-3-3 3 16,-1 3 1-16,4 0 0 0,0-7-12 0,-3 7-3 15,3-9 0-15,3 3 0 0,-3-6 12 0,4 0 1 16,-4 6 1-16,4-6 0 0,3 3-34 0,0-3 0 0,-4 9 0 15,1-9 0-15,-4 6 14 0,0-6-4 0,4 0-1 0,-1 0 0 16,1 0-9-16,-4-6 0 0,4 6 9 0,-1 0-9 16,-3-9 9-16,4 0-9 0,-4 0 12 15,0-3-12-15,3 1 8 0,-3-10-8 0,1 3 0 0,-1 1 0 16,0-1 0-16,-4-8-12 0,1 2 0 16,3 1 0-16,-7 2 4 0,3-2 8 0,-3-1-13 15,0 3 5-15,-3-2-6 0,-1 2-1 0,1 4 0 16,-4-1 0-16,3-5-4 0,1 8-1 15,-1 3 0-15,-3 0 0 16,3-2-13-16,1 5-3 0,-1 3-1 0,1 0 0 16,3 6-15-16,0 0-2 0,0 0-1 0,0 0 0 15,0 0-93-15,0 0-20 0,0 0-3 0,0 0-455 0</inkml:trace>
  <inkml:trace contextRef="#ctx0" brushRef="#br0" timeOffset="24884.8">26730 7775 1220 0,'0'0'27'0,"0"0"5"0,0 0 2 0,0 9 0 0,0 3-34 0,0-6 0 0,0 5 0 0,0 4 0 15,0-3 76-15,0 11 8 16,0-11 1-16,0 3 1 0,0 8-32 0,0-5-6 0,0 5-2 0,0-2 0 16,0 3-30-16,4-7-5 0,-4-2-2 0,3 3 0 15,-3-13 21-15,0-5 4 0,0 6 1 0,0-6 0 16,0 0 7-16,0 0 2 0,4 6 0 0,-4-6 0 15,0 0 27-15,0-12 5 0,3 1 2 0,-3-1 0 16,4-6-48-16,-1 4-10 0,1-10-1 0,-4 9-1 16,3-2-18-16,1-1 0 0,-4 0 0 0,3-2 0 15,-3 8-8-15,0 0 8 0,4-5 0 0,-4 5-9 16,3 3 9-16,-3 0-12 0,4 0 12 16,-1-2-12-16,-3 11 2 0,0 0 0 0,0 0 0 0,0 0 0 15,0 0 10-15,7 0-12 0,4 6 12 0,-4-1-12 16,4 1-12-16,-4 6-4 15,3 0 0-15,1 8 0 0,-4-8 4 0,3 9 0 0,1 2 0 0,0 1 0 16,-1 2 24-16,-3-2 0 0,0-4 0 0,0 4 0 16,-3-1 0-16,3-2 0 0,4 3 0 0,-4-1 0 15,0 1-15-15,0-4 3 0,0 4 0 0,-4-10 0 16,8 4-120-16,-4 6-24 0,0-13-5 0,0 7-1 0</inkml:trace>
  <inkml:trace contextRef="#ctx0" brushRef="#br0" timeOffset="26862.733">4343 12538 694 0,'0'0'15'0,"-7"0"3"0,0 3 1 0,7-3 1 0,-7 0-20 0,7 0 0 15,-8 3 0-15,8-3 0 0,-7 0 29 0,7 0 2 16,0 0 0-16,0 0 0 0,-7-3 26 0,7 3 6 15,-7-3 1-15,4 0 0 0,-1-3-17 0,1 0-3 16,-1 6-1-16,4 0 0 0,-3-6 13 0,3 6 2 16,0 0 1-16,0 0 0 0,0 0-27 0,0 0-4 0,0 0-2 15,0 0 0-15,0 0 30 0,0 0 7 0,0 0 1 0,3 6 0 16,1 6-52-16,3-3-12 0,-4 8 0 0,1 1 0 16,3 5-11-16,-4-2-5 0,4 2 0 0,1 4-1 15,-1 2 17-15,-4-2 0 0,4 8-8 0,-3 3 8 16,3 3 0-16,0-5 12 15,-4 5-1-15,1 0-1 0,3-3-10 0,-7-3 0 0,3-2 0 0,-3-1 0 16,0 0 9-16,0-5 0 0,0-1 0 0,0-2 0 16,0-3-9-16,0-4 0 0,0 7 0 15,0-13 0-15,0-2 0 0,0 0 0 0,0 0 0 16,0-3 0-16,0-6 0 0,0 0 0 16,0 0 0-16,0 0 0 0,0 0 33 0,0 0 5 0,0 0 1 0,0 0 0 15,0 0-39-15,0-12 0 0,0 0 0 0,0 3 0 16,4-2 0-16,-4-10-8 0,4 6 8 0,-1 1 0 15,4-4-32-15,-3 0 0 0,3 1-1 16,-4-4 0-16,4 4 41 0,0-4 8 0,-3 9 1 0,3 0 1 16,3-5-18-16,1 5 0 0,0 3 0 0,3 3-9 15,-4 3 9-15,1 0-13 0,7 3 5 0,-4 3 8 0,0 3-13 16,0 0 5-16,0 3 8 0,4 6-13 0,-4 2 13 0,3-2-12 16,-2 6 12-16,-1-1-12 0,0-5 12 0,-4 5 0 15,-3-5 12-15,4 6-12 0,-4-7 0 0,0 1 0 16,-3 3 0-16,-1-6 0 0,1-7 0 0,-1 4 0 15,-3-3 0-15,4 0 0 0,-1 3 0 0,-3-9 0 16,0 0 0-16,0 0 0 0,0 0 0 0,0 0 0 16,0 0 0-16,0 0 0 15,0 0-111-15,0 0-29 0,7 3-5 0,-7-3-2 16</inkml:trace>
  <inkml:trace contextRef="#ctx0" brushRef="#br0" timeOffset="27117.119">4995 13229 1276 0,'0'0'36'0,"0"0"8"0,0 0-35 0,0 0-9 0,0 0 0 0,0 8 0 0,-3-2 37 0,3 0 6 15,0 0 1-15,3 3 0 0,-3-3-24 0,0 5-5 16,4-8-1-16,-1 3 0 0,-3-6 2 0,0 0 0 16,0 0 0-16,0 0 0 15,4 0-56-15,-4 0-12 16,7 0-1-16</inkml:trace>
  <inkml:trace contextRef="#ctx0" brushRef="#br0" timeOffset="27258.587">5119 12893 1184 0,'0'0'26'0,"0"0"6"0,0 0 0 0,-4 6 1 0,4-6-33 0,-3 6 0 0,-1 0 0 0,4 3-344 16,0-3-76-16</inkml:trace>
  <inkml:trace contextRef="#ctx0" brushRef="#br0" timeOffset="27874.514">5507 13126 1710 0,'0'0'37'0,"-7"5"8"0,3 4 2 0,1-3 1 0,-1 3-38 0,1 3-10 0,3-3 0 0,-4 2 0 0,4 4 0 16,-3 0 0-16,3-1 0 0,0 7 0 15,0 3 0-15,3-1 8 0,-3 4-8 0,4-4 8 0,-1 6-8 0,-3 1 10 16,4-4-10-16,-1 7 10 0,1-13-10 0,3 10 0 16,-4-10 0-16,1 7-11 0,3-1 11 0,-4-8 12 15,1-1-2-15,-4 4-1 0,0-12-9 0,0 3-12 16,0-7 2-16,0 1 1 0,0-6 58 0,0 0 12 15,0 0 3-15,0 0 0 0,0 0-42 0,-7-3-8 16,-4-5-2-16,4-1 0 0,0 3 8 16,0-12 0-16,0 1 1 0,0 2 0 15,0-3-43-15,0-2-9 0,3 2-1 0,-6-6-1 16,6 4 61-16,-3-7 12 0,0 7 2 0,0-12 1 16,4 8-69-16,-1-2-14 0,4 2-2 0,-3 1-1 0,-1-1 66 0,4 3 13 15,0 4 2-15,0-7 1 0,0 4-39 0,4 2 0 16,-1-3 0-16,-3 1 0 0,7 5 0 0,0 0-10 15,4-2 10-15,-1 2-10 0,1 6 10 0,3-2-10 16,0-7 10-16,0 9-10 0,4 3 10 0,-4-3-12 0,-3 4 12 0,6 2-12 16,1 3-4-16,-4 0-2 0,0 3 0 0,0-1 0 15,0 4 18-15,4 3 0 0,-7 0-8 0,-4 0 8 16,3 8 0-16,-3-8 0 0,0 3 0 0,0 6 0 16,0-1-8-16,-3-5 8 0,-4 6-12 0,0-7 12 15,0 1 0-15,0 3 0 0,0 0 8 0,-4-4-8 16,4 1 0-16,-3 6 0 0,-1-6 0 0,-3-7 0 15,4 4 0-15,-1 0 0 0,1 0 0 0,-4-3 0 16,0-3 57-16,0 0 6 0,0-6 1 0,-4 0 0 16,-3 0-103-1,0-9-20-15,3 3-4 0,-3 0-1 0,0 4-6 0,-4-7-2 0,1-6 0 16,3 6-464-16,-8 1-94 0</inkml:trace>
  <inkml:trace contextRef="#ctx0" brushRef="#br0" timeOffset="28567.787">5930 13046 1544 0,'-3'6'34'0,"-1"3"7"0,4 3 2 0,-3 5 0 0,3-8-35 0,0 6-8 0,3 5 0 0,-3-2 0 15,4 0 26-15,-4-1 3 0,3 4 1 0,1 2 0 16,-1-2-2-16,1 8-1 0,-1-8 0 0,1 8 0 16,-4 1 0-16,3-4 0 0,1 4 0 0,-1-4 0 15,-3 1-10-15,4-7-1 0,-4 7-1 0,0-7 0 16,0 1 1-16,0-1 0 0,0-2 0 0,-4-6 0 15,1-3-16-15,-1-1 11 0,4 1-11 0,0-9 10 16,0 0 19-16,0 0 4 0,0 0 1 0,-7 0 0 16,7 0-13-16,-7 0-2 0,0-9-1 0,0 3 0 15,4 1-9-15,-1-4-1 0,1 0-8 0,-1-3 12 0,1 0-12 0,-1-5 0 16,0-4 0-16,-3 4 0 0,4-10 14 0,3 4 0 16,-4-13 0-16,1 10 0 0,-1-12-22 15,1 8-5-15,3-8-1 0,-4 15 0 0,4-13 14 16,0 10 0-16,0-7 0 0,4 4 0 0,-4 3 0 0,7-4 0 15,0 1 0-15,3 5 10 0,1-8-10 0,0 8 0 16,3-2 0-16,0 0-11 0,3-4 11 0,-2 12 0 16,2-5 0-16,1 5 0 0,3 4 0 15,-10 2 0-15,3 3-9 0,0 3 9 0,3 3 0 0,-6 0 0 16,3 6 0-16,-3 0 0 0,-1 3 0 0,1 9 0 16,0-3 0-16,-8 2 0 0,1 1 0 0,-1 5 0 15,1-2 0-15,-1 3 0 0,1 2 8 0,-4-5-8 16,0 5 8-16,-4-2-8 0,1 2 0 0,-1-2 0 0,1 3 0 15,-1-4 0-15,1 4 8 0,-5-7-8 0,5-5 0 16,-8 6 8-16,8-4-8 0,-4 4-9 0,3-12 9 0,1 6-13 16,-1-3 13-16,1-7 16 0,-4 4-3 0,3-3-1 15,4-3-12-15,0 0-16 0,-7 3 3 0,7-3 1 16,-7 3 21-16,0-3 5 0,0-3 1 16,-4 0 0-16,1-3-35 15,-1 1-8-15,4-4 0 0,-4-3-1 0,-6-3-32 0,3 3-7 16,-4-8 0-16,4 5-1 0,-4-2-31 15,1-4-5-15,3 6-2 0,7 1-626 0</inkml:trace>
  <inkml:trace contextRef="#ctx0" brushRef="#br0" timeOffset="29055.205">6382 13029 1177 0,'0'0'25'0,"0"0"6"0,-7 0 1 0,0 0 2 0,0 3-34 0,0-3 0 16,-1 5 0-16,1-2 0 0,0 0 78 0,0 0 9 16,4 3 1-16,-4 3 1 0,0-6-20 0,3 6-4 15,1 2-1-15,-1-5 0 0,1-3-52 0,3 6-12 0,0 0 0 0,-4 3 0 16,4-1 0-16,0 1 0 0,4-6 0 0,-4 3 0 15,3 3 0-15,1-4 0 0,-1 1 0 0,1-3 0 16,3 6 30-16,0-6 2 0,0 0 1 0,3 0 0 16,-3-3-14-16,4-1-3 0,0-2-1 0,-1 0 0 15,1-2 1-15,6-1 0 16,-6-3 0-16,0-6 0 0,3-3 18 0,3-2 4 0,-6-4 1 0,3 0 0 16,-3 1-22-16,-1-1-4 0,-3 1-1 0,4-4 0 15,-8 4 1-15,1 2 0 0,-4-6 0 0,0 4 0 16,0 8-13-16,-4-8 0 0,1 5-9 0,-8 0 9 15,4 9 0-15,0-6 0 0,0 1 0 0,-3 5 0 16,-1 3 0-16,0 3-16 0,-3 0 4 0,0 6 0 16,4 0 12-16,-1 8-11 0,-7-2 11 0,4-3-10 15,4 12 10-15,-1-7-10 0,4 4 10 0,-4 5-10 16,4-2 10-16,0-3 0 0,4-1 0 0,-1 1 0 16,4 8-10-16,-3-14 10 0,3 6-12 0,3 2 12 15,-3-8-33-15,0 3 0 0,4-3 0 0,3-1 0 16,0 1-127-16,-4 0-26 0,15 5-5 0,-4-8-1 0</inkml:trace>
  <inkml:trace contextRef="#ctx0" brushRef="#br0" timeOffset="29698.485">6876 12937 1317 0,'0'0'28'0,"-4"6"7"0,1 6 1 0,-4 0 2 0,3 0-30 0,4 2-8 0,-4 4 0 0,1 0 0 16,3-1 22-16,0 4 3 0,0 2 1 0,0 1 0 15,3 2 7-15,1-5 2 0,0 2 0 0,-1 1 0 16,4 2 10-16,0 4 3 0,0-4 0 0,0 4 0 15,4-1-16-15,-4 0-4 0,0 1 0 0,0-1 0 16,0 1-8-16,0-1-1 0,0-3-1 0,-3 4 0 16,3-4 3-16,-4-2 1 0,1-4 0 0,-1 4 0 15,1-12-6-15,-4-1-2 0,0 4 0 0,0-3 0 16,0-6-2-16,-4 0 0 0,4-6 0 0,0 0 0 16,0 0 0-16,0 0 0 0,-7-6 0 0,-3 0 0 15,3-12-39-15,0 7-8 0,-4-10-1 16,4-3-1-16,0 1 61 0,3-4 13 0,-3 1 3 0,-7-3 0 0,7-10-40 15,0 4 0-15,4-3 0 0,-4 0 0 0,-1 2 0 16,5 1 0-16,-4 9-10 0,3-10 10 16,4 10-33-16,-3-3 0 0,-1 2 0 0,1 4 0 0,3-1 43 15,-4 3 9-15,4-2 1 0,4 2 1 0,-4-2-21 0,3 2 0 16,1-2 0-16,-1-1 0 0,1 1-20 0,3 2 2 16,4 3 0-16,-1-8 0 0,1 11 18 0,6-5 17 15,-6 8-3-15,3 3-1 0,4-3-13 0,-1 4-18 0,-3 5 4 16,4 3 1-16,0 3 13 0,-1 2 0 0,-3 1 9 15,1 3-9-15,-1 3 0 0,0 3 0 0,-4-1 0 16,-3 7-10-16,0 5 10 0,-3-5 0 0,3 5 0 16,-7 1 0-16,0-1 0 0,0-2 0 15,-3 2 8-15,-5-2-8 0,-2-1 16 0,-1-2-2 0,-3-1 0 16,0 1 0-16,0-12 20 0,0 3 4 0,-4-6 1 0,4-1 0 16,0-5-11-16,-4 0-3 15,4-5 0-15,-3 2 0 0,3-6-25 0,3-6-12 0,-10 9 0 0,7-9 1 31,0 4-32-31,-1-4-6 0,8 0-2 0,-3 4 0 0,6-4-129 16,1 3-25-16,3 3-6 0</inkml:trace>
  <inkml:trace contextRef="#ctx0" brushRef="#br0" timeOffset="30141.037">7317 13032 1267 0,'0'0'28'0,"-7"5"5"0,3 1 2 0,-3 0 1 0,0 0-36 0,3 3 0 16,-3 6 0-16,4-10 0 0,-4 7 88 16,3-3 10-16,-3 6 2 0,4-4 1 0,-1 4-28 0,1-3-5 15,-1 3-2-15,4-1 0 0,0 1-34 0,0-3-6 16,0 0-2-16,4-1 0 0,-1-2-24 0,1 0 0 15,-1 0 8-15,4-3-8 0,4 0 24 0,-8-6 2 16,8 0 1-16,-1 0 0 0,1-6-12 0,0 0-3 0,3-6 0 0,0 3 0 16,-4-3 9-16,1 1 2 0,0-7 0 15,-1 6 0-15,4-2-7 0,-10-4 0 0,6 6-1 0,-6-5 0 16,3-4-15-16,-3 9 8 0,-4 0-8 0,3-8 0 16,-3 8 0-16,0-3 0 0,0 7 0 0,-3-10 0 15,-1 6-18-15,1 3 0 0,-5 1 0 16,1-4 0-1,0 9-6-15,4-3-2 0,-8 0 0 0,1 0 0 16,-1 6-6-16,0 0-2 0,1 0 0 0,-4 6 0 0,3 0 25 0,-3 0 9 0,0-3 0 16,0 6-9-16,0-1 9 0,0 4 0 0,3 0 0 0,0 6-8 15,4-10-4-15,0 4-1 0,0 0 0 0,4 6 0 32,3-7-77-32,0 1-15 0,0-3-3 0,3 3-387 0,4-6-77 0</inkml:trace>
  <inkml:trace contextRef="#ctx0" brushRef="#br0" timeOffset="30521.504">7796 12244 1728 0,'0'0'38'0,"-7"3"8"0,0 0 2 0,-7-1 0 0,7 1-39 0,0 6-9 0,4-3 0 0,-5 0 0 16,5 6 0-16,3-6 0 0,-4 8 0 0,4 4 0 16,0 0 0-16,4 5 0 0,-1 4-10 0,1-1 10 15,3 1 0-15,4 5 0 16,-4 0 0-16,7 1 10 0,-4 2 14 0,4 3 4 0,1 3 0 0,-1 9 0 31,0-3-45-31,-4 0-9 0,5 0-2 0,-5 3 0 0,4-9 49 0,-10-2 10 0,6-1 1 16,-3-3 1-16,-3-3-22 0,-1-11-11 0,1 3 10 0,0-7-10 15,-1-2 12-15,-3 3-4 0,4-10-8 0,-4-2 12 16,0 3-12-16,0-9-13 0,0 0 2 0,0 0 1 16,0 0-149-16,0 0-29 0,0 0-7 15</inkml:trace>
  <inkml:trace contextRef="#ctx0" brushRef="#br0" timeOffset="30784.563">7669 12832 1314 0,'0'0'37'0,"0"0"8"0,0 0-36 0,0 0-9 16,0 0 0-16,0 0 0 0,0 0 53 0,0 11 9 15,0-5 2-15,4 0 0 0,-4 0-52 0,3 0-12 16,5 0 0-16,-1 0 0 0,0 2 54 0,0-2 8 16,3 0 2-16,1 0 0 0,3-3-52 0,-3 0-12 0,3 0 0 0,0 0 0 15,-4 0 0-15,8-3 0 0,-4 3 0 0,4-3 0 16,-4-3 20-16,3 3 0 0,1 0 1 0,0-3 0 31,3 0-71-31,-3-3-14 0,6 6-4 0,-3-3-665 0</inkml:trace>
  <inkml:trace contextRef="#ctx0" brushRef="#br0" timeOffset="31259.72">8318 12843 1549 0,'-14'0'44'0,"7"0"9"0,0 0-42 0,-3 3-11 0,-4-3 0 0,-1 6 0 0,1-3 54 0,-3 0 9 16,-1 3 1-16,0 0 1 15,4-3-1-15,0 3-1 0,-3 2 0 0,2 4 0 0,5-6-50 16,-4 3-13-16,7 3 0 0,-4 2 0 16,4 1 0-16,0-3 0 0,3 5 0 0,4-5 0 0,0 3-11 0,0 3 11 15,0-7-8-15,4 4 8 0,0-3 0 0,3 5 0 16,-4-5 0-16,4 0-8 0,-3 0 8 0,3-3 0 16,0 2 0-16,0-5 0 0,0 0 0 0,0-6 11 15,0 3-3-15,0-3 0 0,0 0-8 0,0-3 0 16,0-3 0-16,0 0 0 0,0-5 43 0,0-4 3 15,-3 0 1-15,3 6 0 0,0-14-24 0,-3 5-5 16,-1 1-1-16,1-4 0 0,-1 3-17 16,1-2-11-16,-4 8 2 0,0-9 0 0,0 4 9 0,0 5 12 15,0 0-2-15,0 6-1 0,0-8-9 0,0 11 0 16,0 3-10-16,0 0 10 0,0 0 0 0,0 0 0 16,0 0 0-16,3 11 10 15,-3 1-59-15,0 0-12 0,0 9-3 0,4-4 0 0,-4 1 52 0,0 2 12 0,0 4 0 0,3-3 0 16,-3-1 48-16,0 7 13 0,4-7 3 0,-4 4 0 15,3-7-52-15,-3 1-12 0,4 3 0 0,-1-7 0 16,1 1 0-16,-1-3 0 0,1-1 0 0,3-2 0 16,0-3 28-16,4 0 2 0,-8-3 1 0,8 6 0 15,-1-9-47-15,1 0-8 0,0-9-3 16,3 6 0-16,0-6-153 0,0 3-30 16,0-2-6-16</inkml:trace>
  <inkml:trace contextRef="#ctx0" brushRef="#br0" timeOffset="31994.847">8587 12893 1357 0,'0'0'29'0,"0"0"7"0,-4 6 0 0,1 0 4 0,-1 3-32 0,0 0-8 0,1 3 0 0,3 2 0 16,-4-2 70-16,1 6 13 15,3-4 2-15,-4 4 1 0,4 0-18 0,-3-4-4 0,3 4-1 0,0 5 0 16,-4-11-36-16,4 6-7 0,-3-3-2 0,3 2 0 16,0-11 23-16,0 9 5 0,0-6 1 0,0-9 0 15,0 0-24-15,0 0-5 0,0 0-1 0,0 0 0 16,0 0 10-16,0 0 1 0,0 0 1 0,3-9 0 15,-3 0-10-15,4-3-3 0,-1 0 0 0,1 1 0 16,-1-4-8-16,4 3-8 0,-3 6 9 0,0-5-9 16,3-7 0-16,-4 9 0 15,4 0 0-15,-3-2 0 0,-1 8 0 0,4-9 0 0,-3 6 0 0,-1 0 0 16,4 3 0-16,-7 3-8 0,4 0 8 0,3-3 0 16,0 3-12-16,0 3 12 0,0-3-12 0,0 9 12 15,0-9-10-15,0 6 10 0,4 6-8 0,-4-7 8 16,0 4 0-16,0 0 0 0,0 3 0 0,0 3 0 15,-3-4 0-15,3 1 0 0,-4 0 0 0,-3 0 0 16,4 2 26-16,-4-8 1 0,3 0 0 0,-3-6 0 16,0 6-35-16,0-6-8 0,0 0 0 0,0 0-1 0,0 0 17 15,0 0 9-15,0 0-1 0,0 0 0 0,0 0-8 16,0 0 8-16,0 0-8 0,0-6 8 0,0 0-8 0,0 0 0 16,0-3 0-16,4 4 0 0,-4-1 0 0,0-3 0 15,3 3 0-15,-3 6 0 0,0-6 0 0,0 6 10 16,4-6-10-16,-1 3 10 0,1-3-10 0,-4 6-17 15,4-5 4-15,3 5 1 0,-4-6 12 0,1-3 0 16,3 6 0-16,0 0-9 0,-4 0 9 0,4 3 0 16,0-3 0-16,0 0-8 0,0 0 8 15,-3 3 0-15,3 0 0 0,0 0 0 0,0 0 0 0,0 0-8 16,0 0 8-16,-3 3 0 0,3 0 0 0,0 0-10 16,0 0 10-16,0 3 0 0,0 3-8 0,0 2 8 15,4-2 0-15,-4 3 0 0,0 6-8 0,-4-1 8 16,4-5 0-16,1 9 0 0,-1-7 0 0,0 1 0 15,-4 6 0-15,1-7 0 0,3 4 0 0,-4 3 0 0,1-13 0 0,-1 4 0 16,1-6 0-16,-1 3 0 0,1-3 0 0,-1-3 0 16,-3-3-9-16,7 0-5 0,-3 0-1 0,3-3 0 15,0-3-130-15,-3-3-27 16,3 0-4-16,0-3-660 0</inkml:trace>
  <inkml:trace contextRef="#ctx0" brushRef="#br0" timeOffset="32526.915">9183 12943 1728 0,'0'0'38'15,"0"0"8"-15,0 0 2 0,0 0 0 0,-4 12-39 0,1-6-9 0,3 0 0 0,-4 0 0 16,4 5 46-16,0-5 7 0,0 0 2 0,0 3 0 0,0 3-4 0,4-6-1 15,-1 3 0-15,4 2 0 0,-3-5-23 0,3 3-5 16,0 6-1-16,4-4 0 0,-1-5-12 0,-3 0-9 16,4 3 12-16,-1-6-12 0,-3 3 0 0,4 0 0 15,0-3 0-15,-4-3 0 0,3 0 11 0,1-3 8 0,-1-3 1 0,-3 0 1 16,4-3 3-16,0 3 0 0,-1-3 0 16,-3 4 0-16,4-10-3 0,-4 3 0 0,0 3 0 15,0-2 0-15,0 2-21 0,-3-3 9 0,3 3-9 0,-4 0 0 16,1 0 0-16,-1 4 0 0,1-7 0 0,-1 6-9 15,-3 0-3 1,0 0 0-16,4-3 0 0,-4 9 0 0,-4-5-1 0,4-7-1 0,0 12 0 16,-7-6 0-16,4 3-2 0,-4-3-1 15,0 3 0-15,0 3 0 0,-1 0 5 0,-2 0 0 0,-1 0 1 0,1 0 0 16,-1 6 11-16,-3 0 0 0,0 0-9 0,0 6 9 16,0 2 0-16,3-2 0 0,-3 0 0 0,3 5 0 15,4-2 0-15,-3 3-12 0,3-4 2 0,0 1 1 16,0 0 9-16,3 2 0 0,4 1 0 0,0 0 0 15,0-4 0-15,4 4 0 0,-1-3 0 0,1-3 0 16,-1 2 0-16,1 1 0 0,3-3 0 0,3-3 0 16,-3 2 0-16,4-2 0 0,3 6 0 0,0-9 0 15,0 5 15-15,0-8 5 0,4 6 0 0,0-3 1 0,-1 3-21 16,5-3-18-16,-1 0 3 0,3 0 1 16,-2-6-42-16,-1 0-8 15,3 0-1-15,1-6-551 0,0 0-111 0</inkml:trace>
  <inkml:trace contextRef="#ctx0" brushRef="#br0" timeOffset="33332.455">11314 13011 1036 0,'0'0'23'0,"0"0"5"0,-11 0 0 0,4 0 1 0,0 0-29 0,0-6 0 16,-4 3 0-16,1 3 0 0,3 0 57 15,-4 0 6-15,4 0 1 0,-4 3 0 0,1-3 0 0,3 6 0 16,-4-6 0-16,1 6 0 0,3-6 0 0,-1 6 0 16,-2 0 0-16,-1-3 0 0,4-1-52 0,-3 4-12 15,3 0 0-15,-4 0 0 0,4-3 54 0,-4 3 8 0,4 6 2 16,-3-6 0 0,-1-1-103-16,4 4-20 0,0 0-4 0,4 3-1 0,-5 0 83 0,5 2 16 0,-1-2 3 15,1-3 1 1,-1 9-63-16,4-7-12 0,-3 1-2 0,3 3-1 0,0-3 39 0,3-4 0 15,1 1 0-15,-1 0 0 0,4 0 0 0,1-3 0 16,-1 0 0-16,3-1 0 0,4-5 0 0,-3 0 0 16,6 0 0-16,-2 0 0 0,-1-5 44 0,3-1 16 15,-3 0 3-15,4-6 1 0,0 3-52 0,-4 0-12 16,0-2 0-16,0-4 0 0,-3 0 0 0,-4 1 0 0,3-4 0 0,-3 3 0 16,0 0 0-16,-3 4 0 0,-1-4 0 0,1 3 0 15,0 3 0-15,-4-2 0 0,0-1 0 0,0 6 0 16,0 0 0-16,0 6 0 0,-4-6 0 0,4 6 0 15,0 0 0-15,0 0 0 0,0 0 0 0,0 0 0 16,0 0 0-16,0 0 0 0,0 0 0 0,4 6 0 16,-1 0 0-16,1 3 0 0,-1 6 0 0,1-4 0 15,3-2-17-15,-4 6-7 0,4 0 0 0,-3 2-1 16,3-8 40-16,0 6 8 0,0-4 1 0,0 1 1 16,0 3-25-16,0-3 0 0,0-3 0 0,4-1 0 0,-4 1-9 15,3 0-7-15,1 6-2 0,0-9 0 0,3 2 18 0,-4 1 0 16,4 0 0-16,1 0 0 15,-1-6-145-15,3 0-23 16,15 0-4-16,0-12 0 0</inkml:trace>
  <inkml:trace contextRef="#ctx0" brushRef="#br0" timeOffset="33711.645">11335 12591 806 0,'0'0'17'0,"0"0"4"0,0 0 1 0,-7-6 2 0,3 6-24 0,-3-6 0 0,4 6 0 0,3 0 0 15,0 0 55-15,-7-6 6 0,3 0 2 0,-3 3 0 16,7 3-11-16,0 0-1 0,-4-6-1 0,4 6 0 16,0 0 4-16,-3-3 1 0,-1-3 0 0,4 3 0 0,0 3-3 0,0 0-1 15,0 0 0-15,0 0 0 16,0 0-22-16,4 9-4 0,6-3-1 0,-2 0 0 16,2 6 0-16,4 0 0 0,0 5 0 0,0-2 0 15,1 3-12-15,-1-1-4 0,0 1 0 0,-4-9 0 16,-3 8-8-16,4-11 0 0,0 6 0 0,-1 0 8 15,4 2-8-15,0-2 0 0,1 6 0 0,2-4 8 0,1-2-24 0,-8 0-6 16,4-6-1-16,4 6-500 16,-4-12-100-16</inkml:trace>
  <inkml:trace contextRef="#ctx0" brushRef="#br0" timeOffset="34563.635">12993 12491 1267 0,'0'0'28'0,"-7"-3"5"0,-4 3 2 0,11 0 1 0,-7 0-36 0,7 0 0 15,0 0 0-15,-7 0 0 0,7 0 58 0,0 0 5 16,-7 3 1-16,7-3 0 0,-4 3-11 0,-3 2-1 16,7-5-1-16,-3 12 0 0,-1 0-31 0,1 0-5 15,-1-3-2-15,4 5 0 0,-3 1 41 0,3 3 8 16,3 2 2-16,-3 4 0 0,4 2-52 0,-4 1-12 0,7 5 0 0,-4-3 0 15,1 7 0-15,-1-1 0 0,1 6 0 16,0-3 0-16,-4-2 0 0,3-4 0 0,1-6 0 0,-4-2 0 16,0-1 0-16,0-5 0 0,-4-3 0 0,4-4 0 15,0-2 44-15,-3-3 5 0,3-6 2 0,0 0 0 16,0 0-31-16,0 0-5 0,0 0-2 0,0 0 0 16,0 0 34-16,0 0 6 0,-4-6 2 0,0 3 0 15,1-8-37-15,3-1-7 0,-4 3-2 0,4-3 0 16,0-2-9-16,-3-7 0 0,3 6-10 0,-4-2 10 15,4-7 0-15,-3 4-9 0,3-7 9 16,0 6 0-16,-4-8 0 0,4 3-8 0,0-1 8 0,0-2 0 16,0 2 0-16,0-2 0 0,4 0 0 0,-1-1-8 15,1 1 8-15,-1-1 0 0,1 1 0 0,-1 0-8 16,5 2 16-16,-5-2 3 0,4 2 1 0,0 1 0 16,0 5-12-16,0 1 0 0,0 2 0 0,0-3 0 15,4 10 0-15,-4 5 0 0,4-6 0 0,-1 6 0 16,-3 0-16-16,4 6-6 0,-1 6-1 0,1 0 0 0,3 6 14 0,0-1 9 15,0 7-12-15,4 3 12 0,-4 8-12 0,4-2 12 16,-4 5-12-16,-4-9 12 0,5 7 0 0,-1-1-8 16,0 4 8-16,-4 5 0 0,4 3 0 0,-3 3 0 15,3 0 0-15,-3 0 0 16,-1 3-26-16,-3-3-2 0,0-2 0 16,4 13 0-16,-4-8 50 0,-3 0 10 0,3-8 1 0,-4-4 1 0,1-3-34 0,3-5 0 15,-4-7-12-15,1 7 3 16,-1-15-19-16,1-1-4 0,-1 1-1 0,1 0 0 15,-1-6-122-15,1-3-24 0,-1 3-5 0,-3-6-592 0</inkml:trace>
  <inkml:trace contextRef="#ctx0" brushRef="#br0" timeOffset="34824.351">13007 12935 1234 0,'-4'8'27'0,"1"-2"5"0,-1 0 2 0,1 0 2 0,3 0-36 0,-4-3 0 0,4 6 0 0,0-9 0 15,0 0 65-15,0 0 7 0,0 0 0 0,0 0 1 16,0 0-22-16,4 0-5 0,3 0-1 0,0 0 0 0,4-6 10 0,3 6 1 16,-4 0 1-16,8-3 0 0,-1 0-43 0,1 3-14 15,7 0 8-15,-4 0-8 0,4 0 0 0,-1-6 0 16,5 6 0-16,-5 0 0 15,5 0-97-15,-5 0-20 16,1-6-4-16,-4 6-1 0</inkml:trace>
  <inkml:trace contextRef="#ctx0" brushRef="#br0" timeOffset="35215.787">13596 12746 1267 0,'0'0'28'0,"0"0"5"0,-3 9 2 0,-1 0 1 0,4 3-36 0,-4-3 0 0,4 8 0 0,0-2 0 16,0 11 58-16,0-8 5 0,0 8 1 0,0-2 0 16,0 2-8-16,0-2-2 0,4-1 0 0,-4 4 0 15,4-9-36-15,-1-1-7 0,-3 1-2 0,4 2 0 16,-1-11 15-16,1 3 2 0,-1-6 1 0,-3-6 0 16,0 0 21-16,0 0 4 0,0 0 0 0,0 0 1 15,0 0 9-15,0 0 2 0,0 0 0 0,0 0 0 16,-7-9-20-16,7-3-4 0,-3 6-1 0,-1-11 0 15,4 5-29-15,-3-3-10 0,3 4 0 0,0-7 9 16,3 3-9-16,-3 1 0 16,0-1 0-16,4 3 0 0,-4-3 0 0,3 7 0 0,4-4 0 0,-3 6 0 15,-1 0-12-15,1 3 12 0,3 3-12 0,0 3 12 16,0-3-16-16,3 6 5 0,1 3 1 0,0 3 0 31,-1-4-22-31,1 10-5 0,-4-9-1 0,3 8 0 0,1-2 46 0,-4 0 8 0,4 2 3 0,-4 1 0 16,-4 3-31-16,4-4-5 0,-3 1-2 0,-1 5 0 15,4-8 19-15,1 0 0 0,-5 3 0 0,1-7 0 16,3 1-110-16,-4 0-18 0,4-6-4 0,0 3-437 16,0-7-87-16</inkml:trace>
  <inkml:trace contextRef="#ctx0" brushRef="#br0" timeOffset="35768.331">14210 12967 1728 0,'-11'-12'38'0,"4"12"8"0,-3-6 2 0,3-3 0 0,-4 4-39 0,0-4-9 0,-3 3 0 0,0 0 0 15,0 0 87-15,-4 3 15 0,1 3 3 0,-1 0 1 16,1 0-67-16,-1 0-14 0,0 3-2 0,4 3-1 16,-3 0-6-16,6 6 0 0,0-1-1 0,1 1 0 15,3 3-15-15,0 2-10 0,0-2 2 0,3 6 0 16,4-7 8-16,0 4 0 0,4 6 0 0,-1-4 0 15,1 1 0-15,3-1 0 0,-4-2 0 0,8 0-8 16,-4-7 8-16,0 4-10 0,4-9 10 0,-1 3-10 16,1-3 10-16,-4-3 0 0,3 0-9 0,1-6 9 15,0 0 0-15,-1-3 0 0,1-9 0 0,-1 3 0 16,4-2 39-16,-3-10 2 0,0 3 1 0,3-8 0 16,-4 6-29-16,1-16-5 0,-1 1-8 0,1 3 11 15,0-9-11-15,-1 8 0 0,1-2 0 0,-4-3 8 0,0 9-8 16,-4-9 0-16,1 8 0 0,-4-11 8 0,0 6-8 15,0 3 0-15,-4-6 0 0,-3-1 8 16,0 7 2-16,0-3 0 0,0 3 0 0,0 2 0 16,-4 4-10-16,1 2-14 0,-1 10 3 0,-3-7 1 15,4 10 10-15,-1 2 0 0,4 6 0 0,0-6-8 16,0 12 8-16,3 0-8 0,-3 0 8 0,4 9-8 0,-4-3-3 0,3 9 0 16,1-1 0-16,-1 13 0 0,4 2 31 0,0 6 5 15,0 9 2-15,4-2 0 16,-1 2-51-16,1-6-9 0,-1-6-3 0,4 4 0 0,0 8 36 0,4 3 0 15,-4 6 0-15,7 2 0 0,-3-2 0 0,-1-3 0 16,1-3 0-16,3-3 0 0,-3 1 0 0,-1 10 0 16,4-10 0-16,-3-1 0 0,-1-9 0 0,1 3 8 0,3-3-8 0,-7-8 0 15,4-4 0-15,-1-5 0 0,4 0 0 0,-3-4 0 32,0-2-120-32,3 0-20 0,-4-6-4 0,4-3-733 0</inkml:trace>
  <inkml:trace contextRef="#ctx0" brushRef="#br0" timeOffset="36178.907">14414 12852 1364 0,'-7'9'30'0,"4"-3"6"0,-1 3 2 0,-3 2 0 15,7-5-30-15,-3 6-8 0,3-3 0 0,-4 9 0 16,4-7 75-16,4 7 13 0,-4-9 4 0,3 8 0 0,1-2-34 0,-1 0-6 15,4 0-2-15,0-1 0 16,4 1-14-16,-4 3-2 0,4-7-1 0,-4 1 0 0,0 0-9 0,3 5-3 16,-3-2 0-16,1-3 0 0,-1 0 7 0,-4-3 2 15,1-1 0-15,-1 1 0 0,-3-3-22 0,0-6-8 16,0 0 0-16,0 0 9 0,0 0 44 0,0 0 9 16,0 0 2-16,0 0 0 0,0-6-52 0,0-3-12 15,0 1 0-15,0-10 0 0,0 3 0 0,0 0 0 16,0-2 0-16,4-1 0 0,-4 6 0 0,0-8 0 15,3 2 0-15,1 4 0 16,-1-7 0-16,-3 3 0 0,0-2 0 0,4 2 0 0,-4 0 0 16,0 1 0-16,0 2 0 0,0-3 0 0,0 1 0 0,0 5 0 0,0-3 0 15,3 4 0-15,-3-4 0 0,0 6 0 16,4-3 0-16,-1 1 0 0,-3 2 0 0,4 3 0 16,-1 0 0-16,1-3 0 15,0 3-21-15,3 3-7 0,0 0-2 0,0 3 0 16,0 0-106-16,3 3-22 0,4 0-4 0,1 6-425 0,2-3-85 0</inkml:trace>
  <inkml:trace contextRef="#ctx0" brushRef="#br0" timeOffset="36734.112">14866 12935 1177 0,'0'0'25'16,"0"0"6"-16,0 0 1 0,-3 5 2 0,-1-2-34 0,4-3 0 0,-4 12 0 0,4-12 0 0,-3 6 78 16,3-6 9-16,0 0 1 0,0 0 1 15,3 6-25-15,-3-6-4 0,0 3-2 0,0-3 0 0,8 9-42 0,-1-6-8 16,0-1-8-16,0-2 12 0,0 3 56 0,3-3 12 15,-3-3 3-15,4 3 0 0,0-2-51 0,-4 2-9 16,0-3-3-16,0-3 0 0,3 3-9 0,-3 0-3 16,4 3 0-16,-4-6 0 0,0 6 0 0,0-6 0 0,-3 0 0 0,3 0 0 15,-4 3-8-15,-3-2 0 0,4-4 0 16,-1 3 0-16,-3-3 9 0,4 3 0 0,-1-6 0 0,-3 6 0 31,0-11-58-31,0 5-12 0,0 0-3 0,0-2 0 0,-7 2 44 0,4 3 9 16,-1-3 2-16,-3 3 0 15,-3 1-37-15,-1 2-7 0,0-6-2 0,-3 12 0 0,-3-9 55 16,-1 9 0-16,4 0 0 0,-4 3 12 0,1 3-12 0,3 6 0 0,-4-6-10 16,4 11 10-16,3 1-8 0,-3 3 8 0,4-1 0 0,-1 1-9 15,0 5 18-15,1-5 4 0,3 8 1 0,0-5 0 16,0-4 5-16,3 4 1 0,4-1 0 0,-3-2 0 16,3 2-3-16,3-8 0 0,1 6 0 0,-1-7 0 15,4 1-2-15,0 0-1 0,0-6 0 0,4-1 0 16,-1 1 0-16,1-3 0 0,3 0 0 0,0 0 0 15,0-3-22-15,0 0-5 0,4-3-1 0,0 0 0 16,-4 0-35-16,3-3-7 0,-2 0-2 0,2-3 0 16,1 0-112-16,-4 0-22 0,18-6-5 15,-11 4-383-15</inkml:trace>
  <inkml:trace contextRef="#ctx0" brushRef="#br0" timeOffset="37282.125">15117 12887 1314 0,'0'0'37'0,"0"6"8"0,-4 0-36 0,4 6-9 0,0-3 0 0,-4 6 0 16,4-7 104-16,0 4 20 0,0 0 3 0,0 3 1 15,0-4-52-15,4 1-9 0,0 0-3 0,-4 3 0 16,3-1 0-16,1-2 0 0,-1 3 0 0,1-4 0 15,-1 1-51-15,1 0-13 0,-1 3 0 0,-3-4 0 16,4 1 0-16,-4-6 0 0,3 0 0 0,-3-6 0 16,0 0 0-16,0 0 0 0,4 3 0 0,-4-3 0 15,0 0 36-15,3-3 5 0,4-3 1 0,-3 0 0 16,-1-9-18-16,4 4-3 0,-3-4-1 0,0 3 0 16,3 3-20-16,-4-2 8 0,1-1-8 0,-1 3 0 15,1 0 0-15,-1 3 0 0,1-2 0 0,-1 8-12 16,-3 0 12-16,0 0-13 0,0 0 5 0,0 0 8 15,0 0-13-15,0 0 5 0,4 0 8 0,-4 0-13 0,3 3 13 16,4 2 0-16,-3 1-10 0,3 0 10 0,-3 0 0 0,-1 3 0 16,4 0 0-16,-3 2 0 0,-1-5 13 15,1 3 7-15,-1 0 2 0,1 3 0 16,3-3-35-16,0-4-7 0,-4 7-2 0,4-6 0 16,4 0 22-16,-4-3 0 0,0 6 0 0,0-3 0 0,0-1 0 0,0-2 0 15,0 0 0-15,4 3 0 0,-4-6 20 0,0 0 0 16,0 0-1-16,-3 0 0 0,-1-3-19 0,1 0 0 15,3-3 0-15,-4 1 0 0,-3-1 0 0,4-6 0 16,-4 6 0-16,3-6 0 0,1 1 0 0,-4-4 0 16,3 0 0-16,-3 6 0 0,0-8 31 0,0-1 2 0,0 0 1 15,-3-2 0 1,3-1-54-16,0 4-12 0,-4-7-1 0,1 1-1 0,-1-1 34 16,1 3 0-16,-4 1 0 0,0 2 0 15,3 1-94-15,-3 2-12 0,4 0-2 0,-1 6-859 0</inkml:trace>
  <inkml:trace contextRef="#ctx0" brushRef="#br0" timeOffset="37677.046">15667 13155 1314 0,'0'0'37'0,"-4"6"8"0,1 3-36 0,-1 0-9 0,4-9 0 0,0 5 0 16,0 4 0-16,-3-6 0 16,3-3 0-16,0 0 0 0,0 0 53 0,0 0 9 15,0 0 2-15,0 0 0 16,0 0-201-16,0 0-40 0,0 0-8 0,0 0-2 0</inkml:trace>
  <inkml:trace contextRef="#ctx0" brushRef="#br0" timeOffset="38637.049">14517 12785 1036 0,'0'0'23'0,"0"0"5"0,0 0 0 0,0 0 1 0,0 0-29 0,0 0 0 0,0 0 0 0,0 0 0 16,-4 8 57-16,1 1 6 0,3-9 1 0,-4 9 0 0,4 0-52 0,-3 3-12 15,3-1 0-15,0-2 0 0,-4 0 47 0,4 3 6 16,0 2 2-16,0-2 0 0,0-6 14 0,0 0 3 16,0 6 1-16,0 2 0 0,0 4-60 0,0 0-13 15,0 2 0-15,0-2 0 0,0 0 0 0,0-7 0 16,0 4 0-16,0 9 0 0,0-10 0 0,-3-2 0 15,3 3 0-15,0-6 0 0,0-4 37 0,0-5 3 16,0 0 1-16,0 0 0 16,0 0-17-16,0 0-3 0,0 0-1 0,0 0 0 0,0 0-8 0,0 0-1 15,0 0-1-15,0 0 0 0,0 0-10 0,0 0-9 16,0 0 9-16,0 0-13 0,0 0 13 0,0 0 0 16,0 0 0-16,0 0 0 0,0 0 25 0,0 0 8 15,0 0 2-15,0 0 0 0,0 0-12 0,0 0-3 16,0-8 0-16,-4 2 0 0,4-6-8 0,-3 3-3 0,3 3 0 0,0-3 0 15,-4-2-1-15,1-4-8 0,3 3 12 0,0 0-4 16,-4-5-8-16,4 5-9 0,0-3 9 0,-4-2-13 16,1-1 13-16,3 3 0 0,-4-5 0 0,1 5 0 15,3-3 0-15,0 1 0 0,-4-1 0 0,4 4 0 16,4-4 0-16,-4 6 0 0,3-3 0 0,-3 4 0 16,4-1 0-16,-1-3 0 0,1 3 0 0,0-2 0 15,3 5 0-15,-4 3 0 0,4-6 0 0,-3 6 0 16,3-5 0-16,-4 2 0 0,4 3 0 15,-3 3-9-15,-1-3 9 0,4 3-10 0,-3-3 10 0,3 0-10 16,0 1 2-16,0 5 0 0,0-6 0 0,4 6 0 16,-1 6-20-1,4-6-3-15,-3 5-1 0,3 1 0 0,0 0-16 0,-3 0-4 0,3 0-1 0,0 0 0 16,-3-3-24-16,-1 3-5 0,4-3-1 0,0 5-409 16,1-2-81-16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BE18B-1CDC-4EA9-8701-050948B23EF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FB8C6-E6C5-4F73-B11B-357725A8B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7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FB8C6-E6C5-4F73-B11B-357725A8B1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vendredi, le vingt-trois septembre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1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66AF3-C049-4C2D-8BE2-CDE5F6EB7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61A5F-C3F8-4A52-8F1F-C977AD19C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1828048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004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384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Quel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un voyage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voulez</a:t>
            </a:r>
            <a:r>
              <a:rPr lang="en-US" dirty="0"/>
              <a:t> faire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traineau</a:t>
            </a:r>
            <a:r>
              <a:rPr lang="en-US" dirty="0"/>
              <a:t> à voile? Il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interdit</a:t>
            </a:r>
            <a:r>
              <a:rPr lang="en-US" dirty="0"/>
              <a:t> </a:t>
            </a:r>
            <a:r>
              <a:rPr lang="en-US" dirty="0" err="1"/>
              <a:t>d’écrire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ne </a:t>
            </a:r>
            <a:r>
              <a:rPr lang="en-US" dirty="0" err="1"/>
              <a:t>voulez</a:t>
            </a:r>
            <a:r>
              <a:rPr lang="en-US" dirty="0"/>
              <a:t> pas voyager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ça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074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96162-A6AC-4C6D-8CD9-E87D5442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6DB8F-8BD5-49BC-B103-F83834B78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/>
              <a:t>Écrivez une phrase avec l’infinitif </a:t>
            </a:r>
            <a:r>
              <a:rPr lang="fr-FR" dirty="0" err="1"/>
              <a:t>auxillaire</a:t>
            </a:r>
            <a:r>
              <a:rPr lang="fr-FR" dirty="0"/>
              <a:t> qui parle de la vente d’un hippopotame.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4224200-06D4-43D5-BDA6-641FA62B0D83}"/>
                  </a:ext>
                </a:extLst>
              </p14:cNvPr>
              <p14:cNvContentPartPr/>
              <p14:nvPr/>
            </p14:nvContentPartPr>
            <p14:xfrm>
              <a:off x="1287720" y="2367360"/>
              <a:ext cx="8431920" cy="2567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4224200-06D4-43D5-BDA6-641FA62B0D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8360" y="2358000"/>
                <a:ext cx="8450640" cy="258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5477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vingt-huit septembre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FEC1-D015-4EDF-A0B0-2A96A5721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D442C-C2E1-40D4-9620-70E9F622E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Vendredi</a:t>
            </a:r>
            <a:r>
              <a:rPr lang="en-US" dirty="0"/>
              <a:t>, </a:t>
            </a:r>
            <a:r>
              <a:rPr lang="en-US" dirty="0" err="1"/>
              <a:t>Vendredi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Rah, rah </a:t>
            </a:r>
            <a:r>
              <a:rPr lang="en-US" dirty="0" err="1"/>
              <a:t>rah</a:t>
            </a:r>
            <a:r>
              <a:rPr lang="en-US" dirty="0"/>
              <a:t>!</a:t>
            </a:r>
          </a:p>
          <a:p>
            <a:pPr marL="0" indent="0">
              <a:buNone/>
            </a:pPr>
            <a:r>
              <a:rPr lang="en-US" dirty="0" err="1"/>
              <a:t>Vendredi</a:t>
            </a:r>
            <a:r>
              <a:rPr lang="en-US" dirty="0"/>
              <a:t>, </a:t>
            </a:r>
            <a:r>
              <a:rPr lang="en-US" dirty="0" err="1"/>
              <a:t>vendredi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On y </a:t>
            </a:r>
            <a:r>
              <a:rPr lang="en-US" dirty="0" err="1"/>
              <a:t>va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302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vendredi, le vingt-trois septembre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9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Salim </a:t>
            </a:r>
            <a:r>
              <a:rPr lang="en-US" sz="2800" b="1" dirty="0" err="1"/>
              <a:t>Bachi</a:t>
            </a:r>
            <a:r>
              <a:rPr lang="en-US" sz="2800" b="1" dirty="0"/>
              <a:t> </a:t>
            </a:r>
            <a:r>
              <a:rPr lang="en-US" sz="2800" b="1" dirty="0" err="1"/>
              <a:t>est</a:t>
            </a:r>
            <a:r>
              <a:rPr lang="en-US" sz="2800" b="1" dirty="0"/>
              <a:t> </a:t>
            </a:r>
            <a:r>
              <a:rPr lang="en-US" sz="2800" b="1" dirty="0" err="1"/>
              <a:t>écrivain</a:t>
            </a:r>
            <a:r>
              <a:rPr lang="en-US" sz="2800" b="1" dirty="0"/>
              <a:t> qui </a:t>
            </a:r>
            <a:r>
              <a:rPr lang="en-US" sz="2800" b="1" dirty="0" err="1"/>
              <a:t>est</a:t>
            </a:r>
            <a:r>
              <a:rPr lang="en-US" sz="2800" b="1" dirty="0"/>
              <a:t> né </a:t>
            </a:r>
            <a:r>
              <a:rPr lang="en-US" sz="2800" b="1" dirty="0" err="1"/>
              <a:t>en</a:t>
            </a:r>
            <a:r>
              <a:rPr lang="en-US" sz="2800" b="1" dirty="0"/>
              <a:t> </a:t>
            </a:r>
            <a:r>
              <a:rPr lang="en-US" sz="2800" b="1" dirty="0" err="1"/>
              <a:t>Algérie</a:t>
            </a:r>
            <a:r>
              <a:rPr lang="en-US" sz="2800" b="1" dirty="0"/>
              <a:t> et qui </a:t>
            </a:r>
            <a:r>
              <a:rPr lang="en-US" sz="2800" b="1" dirty="0" err="1"/>
              <a:t>vit</a:t>
            </a:r>
            <a:r>
              <a:rPr lang="en-US" sz="2800" b="1" dirty="0"/>
              <a:t> </a:t>
            </a:r>
            <a:r>
              <a:rPr lang="en-US" sz="2800" b="1" dirty="0" err="1"/>
              <a:t>maintenant</a:t>
            </a:r>
            <a:r>
              <a:rPr lang="en-US" sz="2800" b="1" dirty="0"/>
              <a:t> </a:t>
            </a:r>
            <a:r>
              <a:rPr lang="en-US" sz="2800" b="1" dirty="0" err="1"/>
              <a:t>en</a:t>
            </a:r>
            <a:r>
              <a:rPr lang="en-US" sz="2800" b="1" dirty="0"/>
              <a:t> France </a:t>
            </a:r>
            <a:r>
              <a:rPr lang="en-US" sz="2800" b="1" dirty="0" err="1"/>
              <a:t>où</a:t>
            </a:r>
            <a:r>
              <a:rPr lang="en-US" sz="2800" b="1" dirty="0"/>
              <a:t> </a:t>
            </a:r>
            <a:r>
              <a:rPr lang="en-US" sz="2800" b="1" dirty="0" err="1"/>
              <a:t>il</a:t>
            </a:r>
            <a:r>
              <a:rPr lang="en-US" sz="2800" b="1" dirty="0"/>
              <a:t> </a:t>
            </a:r>
            <a:r>
              <a:rPr lang="en-US" sz="2800" b="1" dirty="0" err="1"/>
              <a:t>écrit</a:t>
            </a:r>
            <a:r>
              <a:rPr lang="en-US" sz="2800" b="1" dirty="0"/>
              <a:t> </a:t>
            </a:r>
            <a:r>
              <a:rPr lang="en-US" sz="2800" b="1" dirty="0" err="1"/>
              <a:t>en</a:t>
            </a:r>
            <a:r>
              <a:rPr lang="en-US" sz="2800" b="1" dirty="0"/>
              <a:t> </a:t>
            </a:r>
            <a:r>
              <a:rPr lang="en-US" sz="2800" b="1" dirty="0" err="1"/>
              <a:t>français</a:t>
            </a:r>
            <a:endParaRPr lang="en-US" sz="2800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116" y="1989439"/>
            <a:ext cx="6553768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21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4199D-5BD0-4E91-AE4C-5A53EF0CC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Forte" panose="03060902040502070203" pitchFamily="66" charset="0"/>
              </a:rPr>
              <a:t>Et </a:t>
            </a:r>
            <a:r>
              <a:rPr lang="en-US" sz="2800" b="1" dirty="0" err="1">
                <a:latin typeface="Forte" panose="03060902040502070203" pitchFamily="66" charset="0"/>
              </a:rPr>
              <a:t>maintenant</a:t>
            </a:r>
            <a:r>
              <a:rPr lang="en-US" sz="2800" b="1" dirty="0">
                <a:latin typeface="Forte" panose="03060902040502070203" pitchFamily="66" charset="0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A671D-6341-4C8C-8FB8-4169BE6FC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Forte" panose="03060902040502070203" pitchFamily="66" charset="0"/>
              </a:rPr>
              <a:t>Notre </a:t>
            </a:r>
            <a:r>
              <a:rPr lang="en-US" b="1" dirty="0" err="1">
                <a:latin typeface="Forte" panose="03060902040502070203" pitchFamily="66" charset="0"/>
              </a:rPr>
              <a:t>vedette</a:t>
            </a:r>
            <a:r>
              <a:rPr lang="en-US" b="1" dirty="0">
                <a:latin typeface="Forte" panose="03060902040502070203" pitchFamily="66" charset="0"/>
              </a:rPr>
              <a:t> du jour</a:t>
            </a:r>
          </a:p>
          <a:p>
            <a:pPr marL="0" indent="0" algn="ctr">
              <a:buNone/>
            </a:pPr>
            <a:endParaRPr lang="en-US" b="1" dirty="0">
              <a:latin typeface="Forte" panose="03060902040502070203" pitchFamily="66" charset="0"/>
            </a:endParaRPr>
          </a:p>
          <a:p>
            <a:pPr marL="0" indent="0" algn="ctr">
              <a:buNone/>
            </a:pPr>
            <a:endParaRPr lang="en-US" b="1" dirty="0">
              <a:latin typeface="Forte" panose="03060902040502070203" pitchFamily="66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04407-80DA-49A8-81C0-58830B9B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971" y="2253522"/>
            <a:ext cx="3394022" cy="339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3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4199D-5BD0-4E91-AE4C-5A53EF0CC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910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latin typeface="Forte" panose="03060902040502070203" pitchFamily="66" charset="0"/>
              </a:rPr>
              <a:t>Nohea</a:t>
            </a:r>
            <a:r>
              <a:rPr lang="en-US" sz="3600" b="1" dirty="0">
                <a:latin typeface="Forte" panose="03060902040502070203" pitchFamily="66" charset="0"/>
              </a:rPr>
              <a:t>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A671D-6341-4C8C-8FB8-4169BE6FC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>
              <a:latin typeface="Forte" panose="03060902040502070203" pitchFamily="66" charset="0"/>
            </a:endParaRPr>
          </a:p>
          <a:p>
            <a:pPr marL="0" indent="0" algn="ctr">
              <a:buNone/>
            </a:pPr>
            <a:endParaRPr lang="en-US" b="1" dirty="0">
              <a:latin typeface="Forte" panose="03060902040502070203" pitchFamily="66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04407-80DA-49A8-81C0-58830B9B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333" y="1139250"/>
            <a:ext cx="4616971" cy="4616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2C41AF-7A2F-4516-BFAA-BDF451DC7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484" y="2983042"/>
            <a:ext cx="1289154" cy="161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9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CF32F-FD78-4D3C-97DE-F10086209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15796-19A8-47C6-8D8C-EA837053E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L’Entretien</a:t>
            </a:r>
            <a:r>
              <a:rPr lang="en-US" dirty="0"/>
              <a:t> à CSU</a:t>
            </a:r>
          </a:p>
        </p:txBody>
      </p:sp>
    </p:spTree>
    <p:extLst>
      <p:ext uri="{BB962C8B-B14F-4D97-AF65-F5344CB8AC3E}">
        <p14:creationId xmlns:p14="http://schemas.microsoft.com/office/powerpoint/2010/main" val="3719925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43779</TotalTime>
  <Words>117</Words>
  <Application>Microsoft Office PowerPoint</Application>
  <PresentationFormat>Widescreen</PresentationFormat>
  <Paragraphs>71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Forte</vt:lpstr>
      <vt:lpstr>Office Theme</vt:lpstr>
      <vt:lpstr>Bonjour!</vt:lpstr>
      <vt:lpstr>Travail de cloche</vt:lpstr>
      <vt:lpstr>Bonjour!</vt:lpstr>
      <vt:lpstr>PowerPoint Presentation</vt:lpstr>
      <vt:lpstr>Bonjour!</vt:lpstr>
      <vt:lpstr>Salim Bachi est écrivain qui est né en Algérie et qui vit maintenant en France où il écrit en français</vt:lpstr>
      <vt:lpstr>Et maintenant…</vt:lpstr>
      <vt:lpstr>Nohea !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564</cp:revision>
  <cp:lastPrinted>2017-09-11T13:53:50Z</cp:lastPrinted>
  <dcterms:created xsi:type="dcterms:W3CDTF">2016-10-03T16:25:09Z</dcterms:created>
  <dcterms:modified xsi:type="dcterms:W3CDTF">2022-09-23T17:48:47Z</dcterms:modified>
</cp:coreProperties>
</file>