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447" r:id="rId2"/>
    <p:sldId id="432" r:id="rId3"/>
    <p:sldId id="448" r:id="rId4"/>
    <p:sldId id="445" r:id="rId5"/>
    <p:sldId id="446" r:id="rId6"/>
    <p:sldId id="464" r:id="rId7"/>
    <p:sldId id="465" r:id="rId8"/>
    <p:sldId id="440" r:id="rId9"/>
    <p:sldId id="431" r:id="rId10"/>
    <p:sldId id="352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47"/>
            <p14:sldId id="432"/>
            <p14:sldId id="448"/>
            <p14:sldId id="445"/>
            <p14:sldId id="446"/>
            <p14:sldId id="464"/>
            <p14:sldId id="465"/>
            <p14:sldId id="440"/>
            <p14:sldId id="431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52998-3B30-467E-9E92-92F58EDC4EB0}" type="datetimeFigureOut">
              <a:rPr lang="en-US" smtClean="0"/>
              <a:t>9/29/2022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EF5BD-F45E-4908-AEDA-D96874FE88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81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9/29/2022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9/29/2022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trente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57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3842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Qu’est-ce que vous avez pour le déjeuner aujourd’hui?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 </a:t>
            </a:r>
            <a:r>
              <a:rPr lang="en-US" dirty="0" err="1"/>
              <a:t>voulez-vous</a:t>
            </a:r>
            <a:r>
              <a:rPr lang="en-US" dirty="0"/>
              <a:t> faire pendant la fin de </a:t>
            </a:r>
            <a:r>
              <a:rPr lang="en-US" dirty="0" err="1"/>
              <a:t>semaine</a:t>
            </a:r>
            <a:r>
              <a:rPr lang="fr-FR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18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trente septembre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32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67865-C4B7-4A25-9F78-9127E2CA0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48760-459A-443C-A8DF-56526B693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7622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premier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avertissement</a:t>
            </a:r>
          </a:p>
          <a:p>
            <a:pPr marL="0" indent="0" algn="ctr">
              <a:buNone/>
            </a:pPr>
            <a:r>
              <a:rPr lang="fr-FR" dirty="0"/>
              <a:t>une nouvelle cantine!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96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i="1" dirty="0"/>
              <a:t>Tartuffe </a:t>
            </a:r>
            <a:r>
              <a:rPr lang="en-US" sz="2800" b="1" dirty="0"/>
              <a:t>de Jean-Baptiste Poquelin, </a:t>
            </a:r>
            <a:r>
              <a:rPr lang="en-US" sz="2800" b="1" dirty="0" err="1"/>
              <a:t>dit</a:t>
            </a:r>
            <a:r>
              <a:rPr lang="en-US" sz="2800" b="1" dirty="0"/>
              <a:t>: Molière, </a:t>
            </a:r>
            <a:r>
              <a:rPr lang="en-US" sz="2800" b="1" dirty="0" err="1"/>
              <a:t>traite</a:t>
            </a:r>
            <a:r>
              <a:rPr lang="en-US" sz="2800" b="1" dirty="0"/>
              <a:t> sur le </a:t>
            </a:r>
            <a:r>
              <a:rPr lang="en-US" sz="2800" b="1" dirty="0" err="1"/>
              <a:t>thème</a:t>
            </a:r>
            <a:r>
              <a:rPr lang="en-US" sz="2800" b="1" dirty="0"/>
              <a:t> des hypocrites </a:t>
            </a:r>
            <a:r>
              <a:rPr lang="en-US" sz="2800" b="1" dirty="0" err="1"/>
              <a:t>réligieux</a:t>
            </a:r>
            <a:endParaRPr lang="en-US" sz="2800" b="1" i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9373" y="2213970"/>
            <a:ext cx="3065741" cy="3779057"/>
          </a:xfrm>
          <a:prstGeom prst="rect">
            <a:avLst/>
          </a:prstGeom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347243" y="2401859"/>
            <a:ext cx="4180713" cy="359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401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C923339-5222-4164-9FC3-83F6DB0EC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5750A8-0BDB-425C-8E53-723F5763C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err="1"/>
              <a:t>Avertissement</a:t>
            </a:r>
            <a:r>
              <a:rPr lang="en-US" b="1" dirty="0"/>
              <a:t>!</a:t>
            </a:r>
          </a:p>
          <a:p>
            <a:pPr marL="0" indent="0" algn="ctr">
              <a:buNone/>
            </a:pPr>
            <a:r>
              <a:rPr lang="en-US" b="1" dirty="0"/>
              <a:t>Examen: </a:t>
            </a:r>
            <a:r>
              <a:rPr lang="en-US" b="1" dirty="0" err="1"/>
              <a:t>Unité</a:t>
            </a:r>
            <a:r>
              <a:rPr lang="en-US" b="1" dirty="0"/>
              <a:t> 1</a:t>
            </a:r>
          </a:p>
          <a:p>
            <a:pPr marL="0" indent="0" algn="ctr">
              <a:buNone/>
            </a:pPr>
            <a:r>
              <a:rPr lang="en-US" b="1" dirty="0"/>
              <a:t>Friday, October 7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err="1"/>
              <a:t>comparitive</a:t>
            </a:r>
            <a:r>
              <a:rPr lang="en-US" b="1" dirty="0"/>
              <a:t>, superlative</a:t>
            </a:r>
          </a:p>
          <a:p>
            <a:pPr marL="0" indent="0" algn="ctr">
              <a:buNone/>
            </a:pPr>
            <a:r>
              <a:rPr lang="en-US" b="1" dirty="0" err="1"/>
              <a:t>pouvoir</a:t>
            </a:r>
            <a:r>
              <a:rPr lang="en-US" b="1" dirty="0"/>
              <a:t>, devoir, </a:t>
            </a:r>
            <a:r>
              <a:rPr lang="en-US" b="1" dirty="0" err="1"/>
              <a:t>vouloir</a:t>
            </a: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les petits </a:t>
            </a:r>
            <a:r>
              <a:rPr lang="en-US" b="1" dirty="0" err="1"/>
              <a:t>commerçants</a:t>
            </a:r>
            <a:r>
              <a:rPr lang="en-US" b="1" dirty="0"/>
              <a:t>, la </a:t>
            </a:r>
            <a:r>
              <a:rPr lang="en-US" b="1" dirty="0" err="1"/>
              <a:t>nourriture</a:t>
            </a:r>
            <a:r>
              <a:rPr lang="en-US" b="1" dirty="0"/>
              <a:t>, sur la table</a:t>
            </a:r>
          </a:p>
          <a:p>
            <a:pPr marL="0" indent="0" algn="ctr">
              <a:buNone/>
            </a:pPr>
            <a:r>
              <a:rPr lang="en-US" b="1" dirty="0"/>
              <a:t>anything which has been covered in French 1 / French 2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6953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EF766F9-7B9A-4BCF-9088-B3218DE98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988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E9BF948-387E-4D47-B159-EC93F9DCA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8943"/>
            <a:ext cx="10515600" cy="518802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voulez</a:t>
            </a:r>
            <a:r>
              <a:rPr lang="en-US" dirty="0"/>
              <a:t> changer la </a:t>
            </a:r>
            <a:r>
              <a:rPr lang="en-US" dirty="0" err="1"/>
              <a:t>cantine</a:t>
            </a:r>
            <a:r>
              <a:rPr lang="en-US" dirty="0"/>
              <a:t> de LCHS pour le faire un restaurant </a:t>
            </a:r>
            <a:r>
              <a:rPr lang="en-US" dirty="0" err="1"/>
              <a:t>très</a:t>
            </a:r>
            <a:r>
              <a:rPr lang="en-US" dirty="0"/>
              <a:t> </a:t>
            </a:r>
            <a:r>
              <a:rPr lang="en-US" dirty="0" err="1"/>
              <a:t>élégant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Comment </a:t>
            </a:r>
            <a:r>
              <a:rPr lang="en-US" dirty="0" err="1"/>
              <a:t>changez-vous</a:t>
            </a:r>
            <a:r>
              <a:rPr lang="en-US" dirty="0"/>
              <a:t> le décor?</a:t>
            </a:r>
          </a:p>
          <a:p>
            <a:pPr marL="0" indent="0">
              <a:buNone/>
            </a:pPr>
            <a:r>
              <a:rPr lang="en-US" dirty="0"/>
              <a:t>Quelle </a:t>
            </a:r>
            <a:r>
              <a:rPr lang="en-US" dirty="0" err="1"/>
              <a:t>cusine</a:t>
            </a:r>
            <a:r>
              <a:rPr lang="en-US" dirty="0"/>
              <a:t> </a:t>
            </a:r>
            <a:r>
              <a:rPr lang="en-US" dirty="0" err="1"/>
              <a:t>présentez-vous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Nomez</a:t>
            </a:r>
            <a:r>
              <a:rPr lang="en-US" dirty="0"/>
              <a:t> trois plats </a:t>
            </a:r>
            <a:r>
              <a:rPr lang="en-US" dirty="0" err="1"/>
              <a:t>principaux</a:t>
            </a:r>
            <a:r>
              <a:rPr lang="en-US" dirty="0"/>
              <a:t>, trois </a:t>
            </a:r>
            <a:r>
              <a:rPr lang="en-US" dirty="0" err="1"/>
              <a:t>boissons</a:t>
            </a:r>
            <a:r>
              <a:rPr lang="en-US" dirty="0"/>
              <a:t> et trois desserts.</a:t>
            </a:r>
          </a:p>
          <a:p>
            <a:pPr marL="0" indent="0">
              <a:buNone/>
            </a:pPr>
            <a:r>
              <a:rPr lang="en-US" dirty="0"/>
              <a:t>Comment </a:t>
            </a:r>
            <a:r>
              <a:rPr lang="en-US" dirty="0" err="1"/>
              <a:t>s’appelle</a:t>
            </a:r>
            <a:r>
              <a:rPr lang="en-US" dirty="0"/>
              <a:t> le nouveau restaurant.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05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52491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40639</TotalTime>
  <Words>169</Words>
  <Application>Microsoft Office PowerPoint</Application>
  <PresentationFormat>Widescreen</PresentationFormat>
  <Paragraphs>75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PowerPoint Presentation</vt:lpstr>
      <vt:lpstr>Bonjour!</vt:lpstr>
      <vt:lpstr>Tartuffe de Jean-Baptiste Poquelin, dit: Molière, traite sur le thème des hypocrites réligieux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565</cp:revision>
  <cp:lastPrinted>2017-09-11T13:53:50Z</cp:lastPrinted>
  <dcterms:created xsi:type="dcterms:W3CDTF">2016-10-03T16:25:09Z</dcterms:created>
  <dcterms:modified xsi:type="dcterms:W3CDTF">2022-09-29T18:39:45Z</dcterms:modified>
</cp:coreProperties>
</file>