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446" r:id="rId2"/>
    <p:sldId id="432" r:id="rId3"/>
    <p:sldId id="470" r:id="rId4"/>
    <p:sldId id="393" r:id="rId5"/>
    <p:sldId id="457" r:id="rId6"/>
    <p:sldId id="471" r:id="rId7"/>
    <p:sldId id="472" r:id="rId8"/>
    <p:sldId id="431" r:id="rId9"/>
    <p:sldId id="352" r:id="rId10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446"/>
            <p14:sldId id="432"/>
            <p14:sldId id="470"/>
            <p14:sldId id="393"/>
            <p14:sldId id="457"/>
            <p14:sldId id="471"/>
            <p14:sldId id="472"/>
            <p14:sldId id="431"/>
            <p14:sldId id="352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F52998-3B30-467E-9E92-92F58EDC4EB0}" type="datetimeFigureOut">
              <a:rPr lang="en-US" smtClean="0"/>
              <a:t>10/4/2022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BEF5BD-F45E-4908-AEDA-D96874FE88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810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cinq octobre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966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Dites</a:t>
            </a:r>
            <a:r>
              <a:rPr lang="en-US" dirty="0"/>
              <a:t> </a:t>
            </a:r>
            <a:r>
              <a:rPr lang="en-US" dirty="0" err="1"/>
              <a:t>quelque</a:t>
            </a:r>
            <a:r>
              <a:rPr lang="en-US" dirty="0"/>
              <a:t> chose du </a:t>
            </a:r>
            <a:r>
              <a:rPr lang="en-US" dirty="0" err="1"/>
              <a:t>roi</a:t>
            </a:r>
            <a:r>
              <a:rPr lang="en-US" dirty="0"/>
              <a:t> Saint-Louis.</a:t>
            </a:r>
          </a:p>
        </p:txBody>
      </p:sp>
    </p:spTree>
    <p:extLst>
      <p:ext uri="{BB962C8B-B14F-4D97-AF65-F5344CB8AC3E}">
        <p14:creationId xmlns:p14="http://schemas.microsoft.com/office/powerpoint/2010/main" val="317218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cinq octobre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avertissement</a:t>
            </a:r>
          </a:p>
          <a:p>
            <a:pPr marL="0" indent="0" algn="ctr">
              <a:buNone/>
            </a:pPr>
            <a:r>
              <a:rPr lang="fr-FR" dirty="0"/>
              <a:t>Le roi Saint-Louis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76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5A4D6-8538-48E3-8B0A-9F8914EFF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Avertissement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D4E47A-2864-4689-AE78-6F2BD91FF3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033" y="1825625"/>
            <a:ext cx="10685767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Examen: Friday, October 7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le passé recent</a:t>
            </a:r>
          </a:p>
          <a:p>
            <a:pPr marL="0" indent="0" algn="ctr">
              <a:buNone/>
            </a:pPr>
            <a:r>
              <a:rPr lang="en-US" dirty="0"/>
              <a:t>Les </a:t>
            </a:r>
            <a:r>
              <a:rPr lang="en-US" dirty="0" err="1"/>
              <a:t>verbes</a:t>
            </a:r>
            <a:r>
              <a:rPr lang="en-US" dirty="0"/>
              <a:t> </a:t>
            </a:r>
            <a:r>
              <a:rPr lang="en-US" dirty="0" err="1"/>
              <a:t>vouloir</a:t>
            </a:r>
            <a:r>
              <a:rPr lang="en-US" dirty="0"/>
              <a:t>, </a:t>
            </a:r>
            <a:r>
              <a:rPr lang="en-US" dirty="0" err="1"/>
              <a:t>pouvoir</a:t>
            </a:r>
            <a:r>
              <a:rPr lang="en-US" dirty="0"/>
              <a:t>, devoir</a:t>
            </a:r>
          </a:p>
          <a:p>
            <a:pPr marL="0" indent="0" algn="ctr">
              <a:buNone/>
            </a:pPr>
            <a:r>
              <a:rPr lang="en-US" dirty="0"/>
              <a:t>comparatives and superlatives of adjectives and adverbs</a:t>
            </a:r>
          </a:p>
          <a:p>
            <a:pPr marL="0" indent="0" algn="ctr">
              <a:buNone/>
            </a:pPr>
            <a:r>
              <a:rPr lang="en-US" dirty="0"/>
              <a:t>Vocabulary: les petits </a:t>
            </a:r>
            <a:r>
              <a:rPr lang="en-US" dirty="0" err="1"/>
              <a:t>commerçants</a:t>
            </a:r>
            <a:r>
              <a:rPr lang="en-US" dirty="0"/>
              <a:t>, la </a:t>
            </a:r>
            <a:r>
              <a:rPr lang="en-US" dirty="0" err="1"/>
              <a:t>nourriture</a:t>
            </a:r>
            <a:r>
              <a:rPr lang="en-US" dirty="0"/>
              <a:t>, sur la table</a:t>
            </a:r>
          </a:p>
          <a:p>
            <a:pPr marL="0" indent="0" algn="ctr">
              <a:buNone/>
            </a:pPr>
            <a:r>
              <a:rPr lang="en-US" dirty="0"/>
              <a:t>Any other material which has been covered in French 1 and / or French 2</a:t>
            </a:r>
          </a:p>
        </p:txBody>
      </p:sp>
    </p:spTree>
    <p:extLst>
      <p:ext uri="{BB962C8B-B14F-4D97-AF65-F5344CB8AC3E}">
        <p14:creationId xmlns:p14="http://schemas.microsoft.com/office/powerpoint/2010/main" val="2621723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The francophone nation of Côte d’Ivoire is the world’s largest exporter of cocoa beans.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/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E997B5E-256C-4902-83E3-C4EE44DBB6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308" y="1739762"/>
            <a:ext cx="4663665" cy="440120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6B7EAC9-7BEA-4241-9EAA-DB86DF3990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4104" y="2238531"/>
            <a:ext cx="5068394" cy="3372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30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F372F-6491-4ADB-8252-FAFD1B4C7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Le </a:t>
            </a:r>
            <a:r>
              <a:rPr lang="en-US" sz="2800" b="1" dirty="0" err="1"/>
              <a:t>roi</a:t>
            </a:r>
            <a:r>
              <a:rPr lang="en-US" sz="2800" b="1" dirty="0"/>
              <a:t> Saint-Louis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1EF7E5C-A956-4D33-99A9-2C5E6FB1FC5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54636" y="2170293"/>
            <a:ext cx="5213575" cy="3321103"/>
          </a:xfrm>
          <a:prstGeom prst="rect">
            <a:avLst/>
          </a:prstGeom>
        </p:spPr>
      </p:pic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82E0EE4-BB10-4B02-ADE7-72E5336B0C1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445588" y="2303489"/>
            <a:ext cx="4456470" cy="2928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682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F8746D0-2DDD-40C2-8F80-829E206A3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4B6F64-6F24-48E7-A260-9CEBBF431E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Write a sentence using devoir + an infinitive, one using devoir without an infinitive, and one using devoir as a noun. Write a sentence using </a:t>
            </a:r>
            <a:r>
              <a:rPr lang="en-US" dirty="0" err="1"/>
              <a:t>pouvoir</a:t>
            </a:r>
            <a:r>
              <a:rPr lang="en-US" dirty="0"/>
              <a:t> + an infinitive in the </a:t>
            </a:r>
            <a:r>
              <a:rPr lang="en-US" dirty="0" err="1"/>
              <a:t>imparfait</a:t>
            </a:r>
            <a:r>
              <a:rPr lang="en-US" dirty="0"/>
              <a:t> and one in the passé </a:t>
            </a:r>
            <a:r>
              <a:rPr lang="en-US" dirty="0" err="1"/>
              <a:t>composé</a:t>
            </a:r>
            <a:r>
              <a:rPr lang="en-US" dirty="0"/>
              <a:t>. Write a sentence using </a:t>
            </a:r>
            <a:r>
              <a:rPr lang="en-US" dirty="0" err="1"/>
              <a:t>vouloir</a:t>
            </a:r>
            <a:r>
              <a:rPr lang="en-US" dirty="0"/>
              <a:t> + the infinitive of an “</a:t>
            </a:r>
            <a:r>
              <a:rPr lang="en-US" dirty="0" err="1"/>
              <a:t>être</a:t>
            </a:r>
            <a:r>
              <a:rPr lang="en-US" dirty="0"/>
              <a:t>” verb.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471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152491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004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63842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Write </a:t>
            </a:r>
            <a:r>
              <a:rPr lang="fr-FR" dirty="0" err="1"/>
              <a:t>three</a:t>
            </a:r>
            <a:r>
              <a:rPr lang="fr-FR" dirty="0"/>
              <a:t> sentences, one </a:t>
            </a:r>
            <a:r>
              <a:rPr lang="fr-FR" dirty="0" err="1"/>
              <a:t>each</a:t>
            </a:r>
            <a:r>
              <a:rPr lang="fr-FR" dirty="0"/>
              <a:t> in </a:t>
            </a:r>
            <a:r>
              <a:rPr lang="fr-FR" dirty="0" err="1"/>
              <a:t>which</a:t>
            </a:r>
            <a:r>
              <a:rPr lang="fr-FR" dirty="0"/>
              <a:t> the </a:t>
            </a:r>
            <a:r>
              <a:rPr lang="fr-FR" dirty="0" err="1"/>
              <a:t>verb</a:t>
            </a:r>
            <a:r>
              <a:rPr lang="fr-FR" dirty="0"/>
              <a:t> pouvoir, vouloir, and devoir are </a:t>
            </a:r>
            <a:r>
              <a:rPr lang="fr-FR" dirty="0" err="1"/>
              <a:t>followed</a:t>
            </a:r>
            <a:r>
              <a:rPr lang="fr-FR" dirty="0"/>
              <a:t> by an infinitive. The </a:t>
            </a:r>
            <a:r>
              <a:rPr lang="fr-FR" dirty="0" err="1"/>
              <a:t>three</a:t>
            </a:r>
            <a:r>
              <a:rPr lang="fr-FR" dirty="0"/>
              <a:t> infinitive must all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different</a:t>
            </a:r>
            <a:r>
              <a:rPr lang="fr-FR" dirty="0"/>
              <a:t>. The </a:t>
            </a:r>
            <a:r>
              <a:rPr lang="fr-FR" dirty="0" err="1"/>
              <a:t>subject</a:t>
            </a:r>
            <a:r>
              <a:rPr lang="fr-FR" dirty="0"/>
              <a:t> of </a:t>
            </a:r>
            <a:r>
              <a:rPr lang="fr-FR" dirty="0" err="1"/>
              <a:t>each</a:t>
            </a:r>
            <a:r>
              <a:rPr lang="fr-FR" dirty="0"/>
              <a:t> sentence must have a </a:t>
            </a:r>
            <a:r>
              <a:rPr lang="fr-FR" dirty="0" err="1"/>
              <a:t>different</a:t>
            </a:r>
            <a:r>
              <a:rPr lang="fr-FR" dirty="0"/>
              <a:t> </a:t>
            </a:r>
            <a:r>
              <a:rPr lang="fr-FR" dirty="0" err="1"/>
              <a:t>person</a:t>
            </a:r>
            <a:r>
              <a:rPr lang="fr-FR" dirty="0"/>
              <a:t> and </a:t>
            </a:r>
            <a:r>
              <a:rPr lang="fr-FR" dirty="0" err="1"/>
              <a:t>number</a:t>
            </a:r>
            <a:r>
              <a:rPr lang="fr-FR" dirty="0"/>
              <a:t>.     </a:t>
            </a:r>
          </a:p>
        </p:txBody>
      </p:sp>
    </p:spTree>
    <p:extLst>
      <p:ext uri="{BB962C8B-B14F-4D97-AF65-F5344CB8AC3E}">
        <p14:creationId xmlns:p14="http://schemas.microsoft.com/office/powerpoint/2010/main" val="1570743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44462</TotalTime>
  <Words>207</Words>
  <Application>Microsoft Office PowerPoint</Application>
  <PresentationFormat>Widescreen</PresentationFormat>
  <Paragraphs>54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Bonjour!</vt:lpstr>
      <vt:lpstr>Travail de cloche</vt:lpstr>
      <vt:lpstr>Bonjour!</vt:lpstr>
      <vt:lpstr>Avertissement!</vt:lpstr>
      <vt:lpstr>The francophone nation of Côte d’Ivoire is the world’s largest exporter of cocoa beans.</vt:lpstr>
      <vt:lpstr>Le roi Saint-Louis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588</cp:revision>
  <cp:lastPrinted>2017-09-11T13:53:50Z</cp:lastPrinted>
  <dcterms:created xsi:type="dcterms:W3CDTF">2016-10-03T16:25:09Z</dcterms:created>
  <dcterms:modified xsi:type="dcterms:W3CDTF">2022-10-05T12:54:45Z</dcterms:modified>
</cp:coreProperties>
</file>