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1" r:id="rId2"/>
    <p:sldId id="460" r:id="rId3"/>
    <p:sldId id="467" r:id="rId4"/>
    <p:sldId id="272" r:id="rId5"/>
    <p:sldId id="261" r:id="rId6"/>
    <p:sldId id="468" r:id="rId7"/>
    <p:sldId id="447" r:id="rId8"/>
    <p:sldId id="443" r:id="rId9"/>
    <p:sldId id="462" r:id="rId10"/>
    <p:sldId id="466" r:id="rId11"/>
    <p:sldId id="459" r:id="rId12"/>
    <p:sldId id="352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0"/>
            <p14:sldId id="467"/>
            <p14:sldId id="272"/>
            <p14:sldId id="261"/>
            <p14:sldId id="468"/>
            <p14:sldId id="447"/>
            <p14:sldId id="443"/>
            <p14:sldId id="462"/>
            <p14:sldId id="466"/>
            <p14:sldId id="459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07T14:31:29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73 3008 0 0,'-5'-7'80'0'0,"1"0"32"0"0,-1 4-112 0 0,5 3 0 0 0,0 0 0 0 0,0 0 0 0 0,0 0 112 0 0,-4-8 0 0 0,4 1 0 0 0</inkml:trace>
  <inkml:trace contextRef="#ctx0" brushRef="#br0" timeOffset="271.755">142 41 10960 0 0,'0'-1'84'0'0,"-3"-3"2"0"0,-1 3 201 0 0,-1 2 106 0 0,1-2 463 0 0,3-6 772 0 0,-4 6-1785 0 0,1 7-696 0 0,3-2-39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2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281A-6969-4298-993F-21FE997B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3F72-1341-4A1C-A5D6-9FB721B50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utile </a:t>
            </a:r>
          </a:p>
          <a:p>
            <a:pPr marL="0" indent="0">
              <a:buNone/>
            </a:pPr>
            <a:r>
              <a:rPr lang="fr-FR" dirty="0"/>
              <a:t>facile</a:t>
            </a:r>
          </a:p>
          <a:p>
            <a:pPr marL="0" indent="0">
              <a:buNone/>
            </a:pPr>
            <a:r>
              <a:rPr lang="fr-FR" dirty="0"/>
              <a:t>difficile </a:t>
            </a:r>
          </a:p>
          <a:p>
            <a:pPr marL="0" indent="0">
              <a:buNone/>
            </a:pPr>
            <a:r>
              <a:rPr lang="fr-FR" dirty="0"/>
              <a:t>inutile </a:t>
            </a:r>
          </a:p>
          <a:p>
            <a:pPr marL="0" indent="0">
              <a:buNone/>
            </a:pPr>
            <a:r>
              <a:rPr lang="fr-FR" dirty="0"/>
              <a:t>soir	</a:t>
            </a:r>
          </a:p>
          <a:p>
            <a:pPr marL="0" indent="0">
              <a:buNone/>
            </a:pPr>
            <a:r>
              <a:rPr lang="fr-FR" dirty="0"/>
              <a:t>demain		</a:t>
            </a:r>
          </a:p>
          <a:p>
            <a:pPr marL="0" indent="0">
              <a:buNone/>
            </a:pPr>
            <a:r>
              <a:rPr lang="fr-FR" dirty="0"/>
              <a:t>aujourd’hui </a:t>
            </a:r>
          </a:p>
          <a:p>
            <a:pPr marL="0" indent="0">
              <a:buNone/>
            </a:pPr>
            <a:r>
              <a:rPr lang="fr-FR" dirty="0"/>
              <a:t>prochain	</a:t>
            </a:r>
          </a:p>
          <a:p>
            <a:pPr marL="0" indent="0">
              <a:buNone/>
            </a:pPr>
            <a:r>
              <a:rPr lang="fr-FR" dirty="0"/>
              <a:t>une bourse	</a:t>
            </a:r>
          </a:p>
          <a:p>
            <a:pPr marL="0" indent="0">
              <a:buNone/>
            </a:pPr>
            <a:r>
              <a:rPr lang="fr-FR" dirty="0"/>
              <a:t>une note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9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n’y</a:t>
            </a:r>
            <a:r>
              <a:rPr lang="en-US" dirty="0"/>
              <a:t> a pas de devoirs </a:t>
            </a:r>
            <a:r>
              <a:rPr lang="en-US" dirty="0" err="1"/>
              <a:t>écrits</a:t>
            </a:r>
            <a:r>
              <a:rPr lang="en-US" dirty="0"/>
              <a:t> à </a:t>
            </a:r>
            <a:r>
              <a:rPr lang="en-US" dirty="0" err="1"/>
              <a:t>remettre</a:t>
            </a:r>
            <a:r>
              <a:rPr lang="en-US" dirty="0"/>
              <a:t> </a:t>
            </a:r>
            <a:r>
              <a:rPr lang="en-US" dirty="0" err="1"/>
              <a:t>demain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Soyez</a:t>
            </a:r>
            <a:r>
              <a:rPr lang="en-US" dirty="0"/>
              <a:t> </a:t>
            </a:r>
            <a:r>
              <a:rPr lang="en-US" dirty="0" err="1"/>
              <a:t>prêts</a:t>
            </a:r>
            <a:r>
              <a:rPr lang="en-US" dirty="0"/>
              <a:t> à poser des questions sur </a:t>
            </a:r>
            <a:r>
              <a:rPr lang="en-US" dirty="0" err="1"/>
              <a:t>l’examen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210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nine words which tells how two people whom you  know are afraid </a:t>
            </a:r>
            <a:r>
              <a:rPr lang="en-US"/>
              <a:t>of something.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D12ADC03-D98A-4DDB-8E67-4F93EBFA4D11}"/>
                  </a:ext>
                </a:extLst>
              </p14:cNvPr>
              <p14:cNvContentPartPr/>
              <p14:nvPr/>
            </p14:nvContentPartPr>
            <p14:xfrm>
              <a:off x="2594138" y="3438468"/>
              <a:ext cx="24120" cy="169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D12ADC03-D98A-4DDB-8E67-4F93EBFA4D1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557778" y="3419748"/>
                <a:ext cx="109440" cy="48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nine words which tells about how you and Justin need something.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 pour l’examen</a:t>
            </a:r>
          </a:p>
          <a:p>
            <a:pPr marL="0" indent="0" algn="ctr">
              <a:buNone/>
            </a:pPr>
            <a:r>
              <a:rPr lang="fr-FR" dirty="0"/>
              <a:t>le jeu de tapettes aux mouches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1970850"/>
            <a:ext cx="156071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90D3-1CAA-450B-8FCF-C18CBAF98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Maurice Chevalier (1888 – 1972) was the prototypical Frenchman in Hollywood movies during the 1950s and 60s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54D3EF-1A69-4AEA-A785-5E25C1B46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2676" y="1825625"/>
            <a:ext cx="328664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3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88</a:t>
            </a:r>
            <a:br>
              <a:rPr lang="en-US" sz="2800" b="1" dirty="0"/>
            </a:br>
            <a:r>
              <a:rPr lang="en-US" sz="2800" b="1" dirty="0"/>
              <a:t>Le </a:t>
            </a:r>
            <a:r>
              <a:rPr lang="en-US" sz="2800" b="1" dirty="0" err="1"/>
              <a:t>jeu</a:t>
            </a:r>
            <a:r>
              <a:rPr lang="en-US" sz="2800" b="1" dirty="0"/>
              <a:t> aux </a:t>
            </a:r>
            <a:r>
              <a:rPr lang="en-US" sz="2800" b="1" dirty="0" err="1"/>
              <a:t>tapettes</a:t>
            </a:r>
            <a:r>
              <a:rPr lang="en-US" sz="2800" b="1" dirty="0"/>
              <a:t> à </a:t>
            </a:r>
            <a:r>
              <a:rPr lang="en-US" sz="2800" b="1" dirty="0" err="1"/>
              <a:t>mouches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2799" y="2014150"/>
            <a:ext cx="6446402" cy="386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565797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bien sûr	passer un examen	  l’histoire	étudier   avoir peur de</a:t>
            </a:r>
          </a:p>
          <a:p>
            <a:pPr marL="0" indent="0">
              <a:buNone/>
            </a:pPr>
            <a:r>
              <a:rPr lang="fr-FR" dirty="0"/>
              <a:t>une bourse	   avoir envie de	 ce soir    la physique     l’école	</a:t>
            </a:r>
          </a:p>
          <a:p>
            <a:pPr marL="0" indent="0">
              <a:buNone/>
            </a:pPr>
            <a:r>
              <a:rPr lang="fr-FR" dirty="0"/>
              <a:t>d’accord   rencontrer    partager   les devoirs   aujourd’hui   difficile</a:t>
            </a:r>
          </a:p>
          <a:p>
            <a:pPr marL="0" indent="0">
              <a:buNone/>
            </a:pPr>
            <a:r>
              <a:rPr lang="fr-FR" dirty="0"/>
              <a:t>avoir sommeil   demain   la chimie   mais non     avoir besoin de</a:t>
            </a:r>
          </a:p>
          <a:p>
            <a:pPr marL="0" indent="0">
              <a:buNone/>
            </a:pPr>
            <a:r>
              <a:rPr lang="fr-FR" dirty="0"/>
              <a:t>moi non plus     détester	  les maths	avoir raison   après-demain</a:t>
            </a:r>
          </a:p>
          <a:p>
            <a:pPr marL="0" indent="0">
              <a:buNone/>
            </a:pPr>
            <a:r>
              <a:rPr lang="fr-FR" dirty="0"/>
              <a:t>avoir chaud    la cantine	 oublier    peut-être   une nuit   donner</a:t>
            </a:r>
          </a:p>
          <a:p>
            <a:pPr marL="0" indent="0">
              <a:buNone/>
            </a:pPr>
            <a:r>
              <a:rPr lang="fr-FR" dirty="0"/>
              <a:t>pourquoi    avoir honte de    un jour      j’adore    la psychologie  </a:t>
            </a:r>
          </a:p>
          <a:p>
            <a:pPr marL="0" indent="0">
              <a:buNone/>
            </a:pPr>
            <a:r>
              <a:rPr lang="fr-FR" dirty="0"/>
              <a:t>avoir tort   l’informatique   une note	parce que  rater un examen</a:t>
            </a:r>
          </a:p>
          <a:p>
            <a:pPr marL="0" indent="0">
              <a:buNone/>
            </a:pPr>
            <a:r>
              <a:rPr lang="fr-FR" dirty="0"/>
              <a:t>facile    avoir froid     après-midi	     minuit	l’économie   utile</a:t>
            </a:r>
          </a:p>
          <a:p>
            <a:pPr marL="0" indent="0">
              <a:buNone/>
            </a:pPr>
            <a:r>
              <a:rPr lang="fr-FR" dirty="0"/>
              <a:t>avoir de la chance	  étudier	n’est-ce pas	    voyager   l’art</a:t>
            </a:r>
          </a:p>
          <a:p>
            <a:pPr marL="0" indent="0">
              <a:buNone/>
            </a:pPr>
            <a:r>
              <a:rPr lang="en-US" dirty="0"/>
              <a:t>dernier    prochain    assister    le </a:t>
            </a:r>
            <a:r>
              <a:rPr lang="en-US" dirty="0" err="1"/>
              <a:t>stylisme</a:t>
            </a:r>
            <a:r>
              <a:rPr lang="en-US" dirty="0"/>
              <a:t>	   premier   un </a:t>
            </a:r>
            <a:r>
              <a:rPr lang="en-US" dirty="0" err="1"/>
              <a:t>diplôme</a:t>
            </a:r>
            <a:r>
              <a:rPr lang="en-US" dirty="0"/>
              <a:t>	  </a:t>
            </a:r>
          </a:p>
        </p:txBody>
      </p:sp>
    </p:spTree>
    <p:extLst>
      <p:ext uri="{BB962C8B-B14F-4D97-AF65-F5344CB8AC3E}">
        <p14:creationId xmlns:p14="http://schemas.microsoft.com/office/powerpoint/2010/main" val="30379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B7DC-9C81-4830-BB49-417D0D7EE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4E291-F729-4C60-BF26-BCB9DD9D7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half past 7 PM </a:t>
            </a:r>
          </a:p>
          <a:p>
            <a:pPr marL="0" indent="0">
              <a:buNone/>
            </a:pPr>
            <a:r>
              <a:rPr lang="en-US" dirty="0"/>
              <a:t>five minutes after midnight </a:t>
            </a:r>
          </a:p>
          <a:p>
            <a:pPr marL="0" indent="0">
              <a:buNone/>
            </a:pPr>
            <a:r>
              <a:rPr lang="en-US" dirty="0"/>
              <a:t>1:58 PM </a:t>
            </a:r>
          </a:p>
          <a:p>
            <a:pPr marL="0" indent="0">
              <a:buNone/>
            </a:pPr>
            <a:r>
              <a:rPr lang="en-US" dirty="0"/>
              <a:t>fifteen minutes before noon</a:t>
            </a:r>
          </a:p>
        </p:txBody>
      </p:sp>
    </p:spTree>
    <p:extLst>
      <p:ext uri="{BB962C8B-B14F-4D97-AF65-F5344CB8AC3E}">
        <p14:creationId xmlns:p14="http://schemas.microsoft.com/office/powerpoint/2010/main" val="18282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47975</TotalTime>
  <Words>296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Maurice Chevalier (1888 – 1972) was the prototypical Frenchman in Hollywood movies during the 1950s and 60s</vt:lpstr>
      <vt:lpstr>p. 88 Le jeu aux tapettes à mouches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730</cp:revision>
  <cp:lastPrinted>2017-09-11T13:53:50Z</cp:lastPrinted>
  <dcterms:created xsi:type="dcterms:W3CDTF">2016-10-03T16:25:09Z</dcterms:created>
  <dcterms:modified xsi:type="dcterms:W3CDTF">2022-10-06T13:49:41Z</dcterms:modified>
</cp:coreProperties>
</file>