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31" r:id="rId2"/>
    <p:sldId id="452" r:id="rId3"/>
    <p:sldId id="500" r:id="rId4"/>
    <p:sldId id="474" r:id="rId5"/>
    <p:sldId id="466" r:id="rId6"/>
    <p:sldId id="501" r:id="rId7"/>
    <p:sldId id="499" r:id="rId8"/>
    <p:sldId id="463" r:id="rId9"/>
    <p:sldId id="464" r:id="rId10"/>
    <p:sldId id="462" r:id="rId11"/>
    <p:sldId id="454" r:id="rId12"/>
    <p:sldId id="443" r:id="rId13"/>
    <p:sldId id="447" r:id="rId14"/>
    <p:sldId id="448" r:id="rId15"/>
    <p:sldId id="449" r:id="rId16"/>
    <p:sldId id="444" r:id="rId17"/>
    <p:sldId id="442" r:id="rId18"/>
    <p:sldId id="450" r:id="rId19"/>
    <p:sldId id="441" r:id="rId20"/>
    <p:sldId id="445" r:id="rId21"/>
    <p:sldId id="451" r:id="rId22"/>
    <p:sldId id="352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500"/>
            <p14:sldId id="474"/>
            <p14:sldId id="466"/>
            <p14:sldId id="501"/>
            <p14:sldId id="499"/>
            <p14:sldId id="463"/>
            <p14:sldId id="464"/>
            <p14:sldId id="462"/>
            <p14:sldId id="454"/>
            <p14:sldId id="443"/>
            <p14:sldId id="447"/>
            <p14:sldId id="448"/>
            <p14:sldId id="449"/>
            <p14:sldId id="444"/>
            <p14:sldId id="442"/>
            <p14:sldId id="450"/>
            <p14:sldId id="441"/>
            <p14:sldId id="445"/>
            <p14:sldId id="45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1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13T15:22:04.2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2501 6858 604 0,'0'0'25'0,"0"0"-25"16,0 0 32-16,4-6 2 0,3 6 0 15,-4-6 0-15,1 3-16 0,-4-3-3 0,3 3-1 0,1-2 0 16,-1 2 2-16,-3-3 1 0,0 6 0 0,0 0 0 15,0 0-17-15,0 0 0 0,0 0 0 0,0 0 0 16,0-6 0-16,0-6 0 0,0 0 0 0,0 1 0 16,4 5 0-16,-4-6-11 0,0 12 2 0,0 0 0 15,0-3 9-15,0 3 12 0,0 0-2 0,0 0-1 16,0 0-9-16,0 0 0 0,0 0 0 0,0 0 0 16,0 0 0-16,0 0 0 0,-7-6 0 0,7 6 8 15,-7 0 44-15,0 0 8 0,-4 0 1 16,4 0 1-16,4 0-50 0,-4 0-12 0,-1 0 0 0,8 0 0 15,-7 0 54-15,0 6 8 0,4-6 2 0,-4 6 0 16,7-6-52-16,0 0-12 0,0 0 0 0,-7 3 0 16,3 3 0-16,1 0 0 0,-1-4 0 0,4-2 0 15,0 0 0-15,0 0 0 0,0 0 0 0,-7 9 0 16,7-3 28-16,0 6 2 0,0-6 1 0,4 6 0 16,-4-4 1-16,3 1 1 0,1 6 0 0,3-3 0 15,-4-1-22-15,4 1-11 0,-3 3 10 0,3 8-10 16,0-5 26-16,-4 0-1 0,5 2 0 0,-5 4 0 15,1 2 7-15,3 4 2 0,-4 8 0 0,1-3 0 0,3 3-34 0,-4-2 0 16,1 2 0-16,-4 6 0 0,3-9 39 0,-3 3 1 16,0-8 0-16,0 2 0 0,4-5-10 0,-1 2-2 15,1 3 0-15,-4 10 0 0,0-10-28 16,0 3 0-16,3-8 0 0,-3 8 0 0,0-9 28 0,0-2 13 0,-3-1 3 16,3-2 0-16,-4-3-27 0,1 2-5 0,-1-5 0 15,1 5-1-15,-1-8-2 0,1-6 0 0,-4 3 0 16,3-3 0-16,4 0-9 0,0-6 0 15,0 0 0-15,0 0 0 0,-7 11 53 0,7-11 9 16,0 0 2-16,0 0 0 0,-7 0-52 0,7 0-12 0,0 0 0 0,-7 6 0 16,-4-6 0-16,4 0-16 0,-3 0 3 0,-1 0 1 15,1-6 12-15,6 6 16 0,-6-5-3 0,2-1-1 32,-2 3-57-32,3-3-12 0,-7 0-3 0,3 0 0 0,1-6 12 0,-1-5 3 15,0 5 0-15,-3-3 0 0,0-2 5 0,7-1 2 16,-3 3 0-16,-1-2 0 0,-3-1-2 0,0 0 0 15,3-5 0-15,4 14 0 0,-4-15 17 0,4 10 3 0,-3-4 1 0,3 1 0 16,-4-4-17-16,1 6-3 0,6-5-1 16,-3 2 0-16,-4-5-44 0,4 8-10 0,0-9-2 15,4 7-496-15</inkml:trace>
  <inkml:trace contextRef="#ctx0" brushRef="#br0" timeOffset="556.804">2247 6667 806 0,'0'0'17'0,"0"0"4"0,0 0 1 0,0 0 2 0,0 0-24 0,0 0 0 0,0 6 0 0,-3 5 0 16,3-5 50-16,0-6 6 0,-4 6 0 0,4-6 1 15,0 0 25-15,0 0 5 0,0 0 1 0,0 0 0 16,0 0-16-16,0 0-2 0,0 0-1 0,0 0 0 16,0 0-28-16,0 0-5 0,0 0-2 0,0 0 0 15,0 0-21-15,0 0-4 0,0 0-1 0,7 3 0 0,4-3 28 0,-8 0 6 16,-3 0 1-16,11 0 0 0,-4 0-31 0,4-3-12 16,-4 3 8-16,0 0-8 0,3 0 8 0,4 0-8 15,-3 0 8-15,3 0-8 0,0 0 15 16,4 0-3-16,-1-6 0 0,-2 6 0 0,-1-6-12 0,7 6 0 15,3 0 0-15,-6-5 0 0,3-1 0 16,0 6 0-16,1-6 0 0,-1 6 0 16,4 0 34-16,-1-6 1 0,4 6 0 0,4-6 0 15,-4 3-23-15,1 6-4 0,2-3 0 0,-6 6-8 16,-4-6 8-16,0 6-8 0,4-6 0 0,0 0 0 16,-8 6-28-16,-2-6-13 0,2 6-3 0,4-6 0 15,-7 5-67-15,4-5-13 0,3 0-4 0</inkml:trace>
  <inkml:trace contextRef="#ctx0" brushRef="#br0" timeOffset="1605.257">2889 7387 806 0,'0'0'17'0,"0"0"4"0,0 6 1 0,0 3 2 0,0-3-24 15,0 5 0-15,4-5 0 0,-4 6 0 0,0-6 56 0,0-3 6 16,3 6 2-16,1-3 0 0,-1 2-8 0,1 4-2 16,3-6 0-16,-4 0 0 0,5 0-17 0,-1 0-3 15,3-3-1-15,1 3 0 0,-1-4 3 0,1 1 0 16,-1-3 0-16,5 0 0 0,-1 0 6 0,-4-3 2 16,4 1 0-16,-3-4 0 0,0 3-16 0,-1-3-2 15,4-6-1-15,-3 6 0 0,-1-9-25 0,1 7 0 16,0-4 0-16,3 3 0 0,-7-3 32 0,3 1 0 0,-3-1 1 15,0 3 0-15,-3-9-33 0,3 12 0 0,-3-5 0 0,3-1 0 32,0-3-20-32,-4 6-10 0,4 1-2 0,-7 2-1 15,4-6-25-15,-4 6-5 0,3 0-1 0,-3 6 0 0,0-9 44 0,0 9 9 0,-3-6 2 0,3 6 0 16,0 0-12-16,-4 0-3 0,-3-2 0 0,-3 2 0 16,-1 0 12-16,4 2 1 0,0 1 1 0,-7 0 0 15,3 6 10-15,-6-3 14 0,3 6-3 0,-4 0-1 16,7-4 18-16,-3 10 4 0,0 0 1 0,3-1 0 15,-3-2-14-15,4 3-3 0,-8-1-1 0,8 4 0 16,-1-3 27-16,0 5 6 0,1-2 0 0,3 2 1 16,-4 1-49-16,4-4 0 0,4 4-12 0,-4-1 3 15,7-5 20-15,0 2 4 0,0-2 1 0,0 0 0 16,0-1-4-16,3-2-1 0,1 3 0 0,3-4 0 16,0-2-23-16,3 0-5 0,1 0-1 0,3-1 0 0,0 1 32 0,7-6 6 15,-3 0 2-15,-4 0 0 16,7 3-35-16,0-9-7 0,4 6-2 0,3-1 0 0,-3-5 35 0,-4-5 7 15,7 5 2-15,1-6 0 16,-1 0-49-16,-4 3-9 0,1-3-3 0,3-3-473 16,1 0-94-16</inkml:trace>
  <inkml:trace contextRef="#ctx0" brushRef="#br0" timeOffset="2712.305">4621 7340 730 0,'0'0'16'0,"0"0"3"0,0 0 1 0,0 0 1 0,-7-3-21 0,7 3 0 16,0 0 0-16,-7-6 0 0,7 6 91 0,-3 0 13 16,3 0 4-16,-7-3 0 0,3-3-3 0,4 6 0 15,0 0 0-15,0 0 0 0,-7 0-48 0,7 0-9 16,-3-3-3-16,3 3 0 0,0 0-21 0,-7-5-4 15,7 5 0-15,0 0-1 16,0 0-1-16,0 0 0 0,0 0 0 0,-8 5 0 0,5 4 0 0,-1 3 0 16,4 0 0-16,-3 0 0 0,-1-1 3 0,1 7 1 0,3 3 0 15,-4-10 0-15,4 10-13 0,-3-3-9 16,3 5 12-16,3-5-12 0,-3 5 0 0,0-2 0 16,4-4 0-16,-4 1 0 0,0 3 58 0,0-4 5 15,0-5 1-15,0 0 0 0,3-3-52 0,-3 2-12 16,0 1 0-16,0-12 0 0,0 0 54 0,0 0 8 0,0 0 2 15,0 0 0-15,0 0-52 16,0 0-12-16,0 0 0 0,0 0 0 0,0-6 0 0,0-6 0 0,0-2 0 16,0 2 0-16,0-6 0 0,0 1-15 0,0-7 3 0,0-2 1 15,0 5 2-15,4-2 0 0,-1 5 0 0,1-5 0 16,-1 8-28 0,-3 3-6-16,4-6-1 0,-4 7 0 0,0-4 44 0,-4-3 0 0,4 7 0 0,0-1 0 15,0 6-57-15,-3-9-7 0,3 9 0 16,0 3-1-16,0 3 52 0,0 0 13 0,0 0 0 0,0 0 0 15,0 0 0-15,0 0 0 0,0 0 0 0,0 0 0 16,0 0 0-16,0 0 0 0,0 0 0 0,0 0 0 16,7 9 0-16,0 0 0 0,-3 3 0 0,3-6 0 15,0 0 0-15,3-1 0 0,-3 1 0 0,4 3 0 16,0 0 30-16,3 0 9 0,-7-3 1 0,3 5 1 16,-3-5-14-16,0 6-3 0,4-3-1 0,-4 3 0 15,0-1-23-15,0 7 0 0,-3-6 0 0,-1 3 0 16,1 2 0-16,-1-5 0 0,-3 6 0 0,0-7 0 15,0 1 0-15,4 3 0 0,-4-3 0 0,0-7 0 16,0 1 0-16,0-6 0 0,0 0 0 0,0 0 0 16,0 0 52-16,0 0 7 0,0 0 1 0,-4-11 0 15,4-1-44-15,0-3-8 0,0-3-8 0,0 1 12 0,0-1-12 16,0-5 0-16,4 2 0 0,-1-2 0 0,1 2 0 16,-1-3 0-16,1 4 0 0,3 2 0 0,-4 1 0 0,4-1 0 15,1-3 0-15,-1 10 0 0,-4-1-16 0,4 6 2 0,-3-6 0 0,-1 6 0 16,-3 6-29-1,7 0-5-15,-3 0-2 0,3 6 0 0,0 0 40 0,0 6 10 0,0-6 0 0,4 5 0 16,-4 1 0-16,-4 9 0 0,4-4 0 0,-3 1 0 16,3 3 0-16,-4 2 0 0,1-2 0 0,3 8 0 15,0-5 0-15,-7 8 0 0,4-8 0 0,-4 5 0 16,0 3 49-16,0-11 12 16,0 2 3-16,0 1 0 0,0-9-52 0,0 2-12 0,0-5 0 0,0-6 0 15,0-6 0-15,0 0 0 0,0 0 0 0,0 0 0 16,0 0-48-16,0 0-13 0,0 0-3 15,7 0 0-15,-4-6-51 0,4 0-10 0,-3 0-3 0</inkml:trace>
  <inkml:trace contextRef="#ctx0" brushRef="#br0" timeOffset="3329.453">5151 7408 1523 0,'-7'6'32'0,"-8"-1"7"0,8 1-31 0,4 6-8 0,-4-6 0 0,7-6 0 31,0 0 72-31,0 0 12 0,0 0 4 0,0 0 0 0,0 0-20 0,0 0-3 0,0 0-1 0,0 0 0 16,0 0-7-16,7 0-1 0,-4 0-1 0,4-6 0 15,8 6-55-15,-8 0-8 0,3 0-4 0,1-6 0 16,-1 6 20-16,4-6 3 0,4 6 1 0,-4 0 0 16,0 0-12-16,0 0 0 0,4-6 0 0,-4 6 0 15,-7 0 0-15,7 0 0 0,-3 0 0 0,3-5 0 16,-7 5 0-16,0 0 0 0,-3 0 0 0,-4 0 0 15,3-6 0-15,1 0-17 0,-1 0 4 0,-3 0 1 16,0-3 12-16,-3 3 16 0,3-5-3 0,-7-1-1 16,3 0-12-16,-3 0 0 0,0 3 0 0,-4-2 0 15,4 5 8-15,-3-12-8 0,-1 9 11 0,4 1-11 16,-3 5 9-16,2 0-9 0,-6 0 0 0,7 3 9 16,-3 0-9-16,3 0 0 0,0 0 0 0,0 0 0 15,0 6 0-15,-1-1-11 0,1 1 3 0,4 9 0 16,-4-3-2-16,3 0 0 0,1 2 0 0,-4 10 0 15,3-12 2-15,1 8 0 0,3-5 0 0,-4 5 0 16,4-2 8-16,0-3 0 0,0-1-9 0,0 7 9 16,0-3 0-16,0-4 0 0,0 10 0 0,0-6 0 15,0-4 0-15,4 1 0 0,-4 0 0 0,3 2 0 0,4-8 0 0,0 3 15 16,4 0-4-16,-1 5-1 16,1-5-1-16,3-6 0 0,-3 3 0 0,6 0 0 0,5-1-9 0,-8-2 0 0,7 0 0 15,4-6 0-15,-4 0 0 0,0 6 0 0,7-12 0 0,-10 6 0 31,6-6-85-31,1 0-16 0,-4-2-3 0</inkml:trace>
  <inkml:trace contextRef="#ctx0" brushRef="#br0" timeOffset="4024.53">6562 7234 1322 0,'-7'0'56'15,"-4"0"-45"1,4 6 99-16,0 0 20 0,-7-6 4 0,3 0 1 16,1 0-26-16,-4 6-5 0,3-6 0 0,0 0-1 0,-3 0-47 0,4 0-10 0,-1 6-2 15,-3-6 0-15,7 3-52 0,-7 0-12 16,3 0-1-16,1 2-1 0,3-2 44 0,0 6 9 16,-1-3 1-16,1 0 1 15,0 0-53-15,0 0-10 0,0 5-2 0,0-8-1 0,4 6 51 0,-4 0 10 0,0-3 3 0,-1 6 0 16,8-6-19-1,-7 5-4-15,4 1-8 0,-1-3 12 16,-3 3 3-16,4-1 0 0,3 1 0 0,0 0 0 0,3-9-3 16,-3 6-1-16,0-3 0 0,7-1 0 0,-7-5-11 0,0 0 12 0,0 0-12 0,0 0 12 15,11 0-12-15,-4 0 0 0,4 3-12 0,3 3 12 16,0-6 0-16,0 6 0 0,-14-6 0 0,14 0 0 16,-3 6 0-16,3-6 10 0,-14 0 1 0,10 6 0 15,8 0-11-15,-11 0 0 0,4-3 0 0,-1 3 8 16,-3-1-8-16,4 7 0 0,-4-6 0 0,0 6 0 15,0-6 0-15,0 5 0 0,4-2 0 0,-4 0-11 0,-4 0 11 0,4 3 0 16,4-6 0-16,-4 5 0 0,-4-5 0 16,1 0 0-16,-1 0 0 0,1 3 0 0,0-3 0 0,-1-1 0 15,1 7 0-15,-1-6 8 0,-3 0-8 0,0 0 0 16,0 0 0-16,0 3 8 0,-3 2-8 0,-1 1 0 16,1 0 0-16,-5-6 0 0,5 8-11 0,-8-5 11 15,-6 0-13-15,6 3 5 0,-3 0 0 0,-4-1 0 16,1-5 0-16,-4 0 0 0,3 0 8 15,-3 0 0-15,3-3-9 0,-3-3 9 0,7 0 0 0,-4 0 0 16,4-3 10-16,0 0-10 16,7-3-44-16,-4-3-16 0,1 3-4 0,3 0 0 0,0-5 52 0,3 5 12 15,4 0 0-15,0 0 0 16,0-3-208-16,0 6-38 0,-7 9-8 0,7-3-2 0</inkml:trace>
  <inkml:trace contextRef="#ctx0" brushRef="#br0" timeOffset="4653.806">6964 7408 806 0,'0'0'17'0,"0"0"4"0,0 0 1 15,-11 0 2-15,4-6-24 0,0 6 0 0,-3 0 0 0,-1 6 0 16,4 0 158-16,3-6 27 0,-3 5 6 0,-7-5 1 0,7 6-103 0,-3-6-20 16,3 12-4-16,-1-6-1 0,5 0 0 0,-4 0-1 15,0 3 0-15,-4 2 0 0,8-5-50 0,-4 6-13 16,3 0 0-16,1-3 0 0,3 2 41 0,-4 1 3 15,4 0 1-15,-3 0 0 16,3-7-31-16,0 10-6 0,0-6-8 0,0 6 11 0,0-9-11 0,0 5 0 16,0 1 0-16,0 3 8 0,0-4-8 0,3 7 0 15,-3-12 0-15,4 6 8 0,-1-3 1 0,4 8 0 16,0-11 0-16,0 6 0 0,4-6-9 0,-1 0 0 0,5 5 0 16,-5-5 0-16,1 0 0 0,3-3 0 15,-4-3 0-15,8 6 0 0,-4-12 0 0,4 3 0 0,-4-3 0 0,4 0 0 16,-4-5 0-16,3-1 0 0,-6 0 0 0,3-8 0 15,-3 2 0-15,3 6 0 0,-4-11 0 0,-3 2 0 16,0-2 0-16,0 5 0 0,-3-3 0 0,0 4 0 16,-1 5 0-16,1 6 0 0,-4-15 0 0,0 10 0 15,-4-13 0-15,1 7 0 0,-1 14 0 0,0-3 0 16,-3 3 0-16,0 3 0 0,-7-6 0 0,4 3 0 16,-4-3 0-16,-1 6 0 0,5 0 0 0,-8 0 0 15,4 0 0-15,-4 6 0 0,4-3 0 0,-3 0 0 16,3 0 0-16,-4 6 0 0,7-1 0 0,-6 4 0 15,3 0-49-15,3 0-12 0,0 2-3 16,4 4 0-16,4-6 89 0,-1-6 18 0,1 5 3 0,-1-2 1 16,4-6-31-16,-3 3-7 0,3-3-1 0,0-3 0 0,0 3 1 15,0-3 0-15,0 0 0 0,0 0 0 16,0 0-45-16,17-3-10 0,1 3-2 0,0-3-572 16,3 3-114-16</inkml:trace>
  <inkml:trace contextRef="#ctx0" brushRef="#br0" timeOffset="5209.935">7468 7443 974 0,'0'0'28'0,"0"0"5"0,0 0-33 0,-7 0 0 0,7 0 0 0,-7 0 0 16,7 0 81-16,-7 3 10 0,7-3 1 0,0 0 1 15,0 0-13-15,-7 3-4 0,7-3 0 0,0 0 0 16,0 0-24-16,0 0-4 0,0 6-2 0,-3 0 0 15,-1 2-12-15,4 4-2 0,0 6-1 0,0-3 0 16,4 2 5-16,-4 1 0 0,3-6 1 0,-3-7 0 16,4 7-11-16,-1-3-2 0,1 3-1 0,-4-6 0 15,3 0 6-15,1-1 2 0,-1 7 0 0,1-6 0 16,-1 3-3-16,1 0-1 0,-1 5 0 0,4-2 0 0,-3 0-4 16,3-3-1-16,0 0 0 0,0 5 0 0,0-8-7 0,0 0-2 15,4 0 0-15,-4 0 0 0,0 0-5 0,3-3-8 16,1 2 11-16,-4-5-11 0,4 0 12 0,-1 0-12 15,-3-5 12-15,4 2-12 0,0-3 14 0,-4 6-4 16,3-12-1-16,1 6 0 0,-8 0-9 0,4-8-12 16,4 5 2-16,-4 0 1 0,-3-3 27 0,3 0 6 15,-4-2 0-15,4 2 1 0,-3 3-40 0,-1 0-8 16,4-2-1-16,-7-1-1 0,4 0 25 0,-1 3 0 16,-3-3 0-16,0 1 0 0,4-1-12 0,-1 6 4 15,-3 0 0-15,4 0 0 16,-4-3-52-16,0 9-11 0,0-5-1 0,0 5-1 15,0 0-102-15,0 0-20 0,0 0-4 0,3-6-546 0</inkml:trace>
  <inkml:trace contextRef="#ctx0" brushRef="#br0" timeOffset="5980.413">7959 7458 910 0,'0'0'25'0,"0"0"7"0,-4 6-32 0,1 5 0 0,3-5 0 16,0-6 0-16,0 0 84 0,0 0 9 0,0 0 3 0,0 0 0 16,0 0-12-16,0 0-3 0,0 6 0 0,0-6 0 15,0 0-17-15,0 0-4 0,0 0-1 0,0 0 0 16,0 0-10-16,0 6-1 0,0-6-1 0,3 6 0 16,-3-6-8-16,0 0-2 0,4 6 0 0,-4-3 0 15,3 0-12-15,1 0-2 0,-4-1-1 0,3 10 0 16,4 3-7-1,-3-3-2-15,-1 11 0 0,1-11 0 0,3 3-3 0,0-9-1 0,0 5 0 0,0-5 0 16,0 0 6-16,0 3 1 0,0 0 0 0,4 5 0 16,-4-2-7-16,3-6-1 0,-2 6 0 0,-1-6 0 15,3 0 4-15,-6 8 0 0,3-8 0 0,-4-6 0 16,4 6 4-16,0 0 0 0,0-6 1 0,-3 6 0 0,0-6-1 0,-1 6 0 16,1-6 0-16,-1 0 0 0,-3 0-5 0,4 0-2 15,-1-6 0-15,4 6 0 0,-7-6 1 0,4 6 0 16,-1-6 0-16,-3 0 0 0,4-6 24 0,-4 4 5 15,3-1 1-15,1 0 0 16,-1 3-59-16,-3-6-11 0,0 0-2 0,4-2-1 0,-1 2 53 16,1 0 10-16,-1-5 2 0,-3 5 1 0,4-3-33 0,0-2 0 15,-1 5 0-15,1 0 0 0,3 0 0 0,-4-2 0 16,1 2 0-16,-1 6 0 0,4-6 0 0,-3 6 0 16,3-5 0-16,-4 5 0 15,1 0-28-15,-1-3-12 0,1 3-2 0,0 6-1 0,-1-12 18 0,-3 12 3 16,4-6 1-16,-4 6 0 15,7-5-59-15,0 5-12 0,-7-6-3 0,3 6 0 16,1 0-1-16,-1 0-1 0,4 0 0 0,-3 0-460 0,3 0-92 0</inkml:trace>
  <inkml:trace contextRef="#ctx0" brushRef="#br0" timeOffset="6342.894">8590 7443 1292 0,'0'0'27'0,"-3"6"5"16,-1 0-32-16,1 3 0 0,-5 2 0 0,5-5 0 15,-1 6 96-15,4-6 12 0,0-6 2 0,-3 6 1 16,-1 3-27-16,4 2-4 0,0 1-2 0,-3 0 0 16,3 0-32-16,-4-7-6 0,4 7-2 0,0-3 0 15,0-9-21-15,0 0-4 0,0 0-1 0,0 0 0 0,0 6-12 0,0 6 9 16,0-6-9-16,4 5 8 0,-4-5-8 0,0-3 0 16,0 3 0-16,0-6 0 0,3 6-13 0,-3 0-2 15,7-3 0-15,-7 5 0 16,4 4-34-16,-1-6-7 0,1-6-2 0,0 0 0 15,-1 6-106-15,1-6-20 0,3-6-5 0,-7 6-1 0</inkml:trace>
  <inkml:trace contextRef="#ctx0" brushRef="#br0" timeOffset="6548.867">8558 7190 1011 0,'0'0'22'0,"0"0"5"0,0 0 1 0,0 0 0 0,0 0-28 0,0 0 0 0,0 0 0 0,0 0 0 16,0 0 12-16,0 0-4 0,0 0-8 0,0 0 12 16,0 0 5-16,0 0 1 0,4-6 0 0</inkml:trace>
  <inkml:trace contextRef="#ctx0" brushRef="#br0" timeOffset="7300.894">8897 7499 1074 0,'0'0'30'0,"0"0"8"0,0 0-30 0,0 0-8 0,-7 6 0 0,3-3 0 15,1 5 52-15,-1 1 10 0,4 3 2 0,-3-6 0 16,3 6 37-16,-4-6 8 0,4-6 2 0,0 5 0 16,0 1-44-16,0-6-9 0,4 6-2 0,-1 3 0 15,-3-9-24-15,7 3-6 0,1 0-1 0,-1-3 0 16,3 6 31-16,-3-6 7 0,0 6 1 0,4-6 0 15,-4 0-52-15,4 0-12 0,-1 0 0 0,1-6 0 16,-4 6 0-16,3-6 0 0,-3 3 0 0,4 3 0 16,-4-3 0-16,-7 3 0 0,11 0 0 0,-4-3 0 15,0 3 0-15,0-6 0 0,-4 3 0 0,4-6 0 16,-7 9 0-16,4 0 0 0,-1-5 0 0,1-1 0 16,-4 6 0-16,0 0 0 0,0 0 0 0,0-6 0 15,3 0 0-15,-3 0 0 0,0 0 0 0,0 0 0 16,-3 0-48-16,-1 3-13 0,1 3-3 0,-1 0 0 15,-3 0 41-15,0-2 8 0,0 2 2 0,-3-3 0 0,3 0 21 16,-4 0 4-16,4-3 0 0,-4 6 1 0,1 0-13 16,-1-6 0-16,1 6 0 0,-5 0 0 0,5 6 0 0,3-6 0 15,-4 9 0-15,4-3 0 0,-3-1 54 0,6 7 8 16,-3-6 2-16,0 0 0 0,0 6-64 0,3-6-15 16,1 8-1-16,-1-5-1 0,1 0 27 0,3-9 6 0,0 0 0 15,0 12 1-15,0-12-17 0,0 6 0 0,0-6 0 16,3 11 0-16,-3-2 0 0,4 0-12 0,-1 3 1 15,4 2 1-15,-3-2 10 0,3 0 14 0,0-6-3 0,4 3-1 16,-1 2-10-16,1 1 0 0,-1-6 0 0,1 6 0 16,3-3 0-16,-3-1 0 0,3 1 0 0,-4-3 0 15,4 6 0-15,1-12 0 0,-1 6 0 0,3-6 0 16,-3 0 0-16,4 0 0 0,0-6 0 0,-4 0 0 16,3 0-101-16,5 0-23 0,-5 6-4 0,1-9-443 15,3-2-89-15</inkml:trace>
  <inkml:trace contextRef="#ctx0" brushRef="#br0" timeOffset="7867.516">9380 7481 1074 0,'0'0'30'0,"0"0"8"0,0 0-30 0,0 0-8 0,0 0 0 0,0 0 0 15,4 6 104-15,-1 0 19 0,1 0 4 0,-1 0 1 16,-3 3-52-16,4 8-9 0,0-5-3 0,-4 6 0 31,3-7 0-31,-3-5 0 0,0-6 0 0,4 6 0 0,-4 3 0 0,3 3 0 16,1-1 0-16,-4 1 0 0,3 0-51 0,-3 0-13 0,4-4 0 0,-4 4 0 16,0 6 0-16,0-9 0 0,3 0 0 0,-3 5 0 15,-3-8 54-15,3 0 8 0,0-6 2 0,0 0 0 16,0 0-54-16,0 0-10 0,0 0 0 0,0 0 0 15,0 0 0-15,0 0 0 0,0 0 0 0,0 0 0 16,0-6 0-16,0 0 0 0,0 6 0 0,0 0 0 16,0-6 0-16,0-5 0 0,0-1 0 0,0 3 0 15,3-3 0-15,-3-8 0 0,0 8 0 0,4 0 0 16,-4-5 0-16,0 5 0 0,3 0 0 0,-3 0 0 0,4-2 0 16,-1 8 0-16,1-6 0 0,-1 6 0 0,-3-3 0 15,4 0 0-15,-4 9 0 0,0 0 0 0,7-5 0 16,-7 5 0-16,0 0 0 0,0 0 0 0,11-3 0 15,-11 3 0-15,7-3 0 0,-7 3 0 16,10 0 0-16,-10 0 0 0,11 0 0 0,3 3 0 0,-4 0 0 0,1-1 0 16,3 7 0-16,-3-3 0 0,-1 0 0 0,-3 0 0 15,0 12 0-15,0-7 0 16,4 1 0-16,-4-3 0 0,4 3 0 0,-4-6 0 0,-4 5 0 0,4 1 0 16,0 0 0-16,0 2 0 0,1 4 0 0,-5 0 0 15,4-6 0-15,-3 8 0 0,3-8 0 0,-4 0 0 16,1-1 0-16,-1-2 0 0,1-3 0 0,-4-6 0 0,0 0 0 15,0 0 0-15,0 0 0 0,0 0 0 0,0 0 0 0,7 12 0 32,0-6-102-32,-7-6-25 0,0 0-5 0,11-6-810 0</inkml:trace>
  <inkml:trace contextRef="#ctx0" brushRef="#br0" timeOffset="8627.309">10234 7369 1090 0,'0'0'24'0,"0"0"4"0,-7 0 2 0,0 6 2 0,0-6-32 0,0 6 0 16,3 0 0-16,-3-3 0 0,0 0 96 0,-3 3 14 15,3-3 2-15,0 3 1 0,-4-6 12 0,4 0 3 16,-4 0 0-16,4 6 0 0,0-6-56 0,-3 0-10 16,3 5-2-16,-1-5-1 0,1 6-21 0,0 0-4 15,0-6-1-15,0 6 0 16,-3-6-9-16,3 0-1 0,0 6-1 0,0-3 0 16,-1 0-14-16,1 0-8 0,0 0 10 0,0 0-10 15,0 0 0-15,4 0 0 0,-4 2 0 0,3 1 0 16,-3 0 0-16,4 6-8 0,-4-6 8 0,-1 3 0 15,5-3-9-15,-4 5 9 0,3-5 0 0,-3 6-9 16,4-6 9-16,-1 0 0 0,4 0 0 0,-3 5 0 16,-1-5 0-16,4 0 0 0,0-6 0 0,0 6-8 15,0 3 8-15,0-9 0 0,0 6-9 0,0-6 9 16,0 0 0-16,0 6 0 0,0-6 0 0,0 0 0 0,0 0 0 0,0 0 0 16,0 0 0-16,11 5 0 0,-11-5 8 0,7 0-8 15,3 0 12-15,-3 6-4 0,-7-6 5 0,11 0 1 0,0 0 0 16,-1 0 0-16,-3 0-14 0,0 0 8 0,0 0-8 15,0-6 0-15,4 12 8 0,-11-6-8 0,0 0 0 0,14 0 0 16,-14 0 0-16,0 0 0 0,14 0 0 16,-3-6 0-16,-4 6 0 0,3 6 0 0,1-6 0 0,-4 0-10 15,0 6 10-15,-3-3 0 0,3 3 0 0,0 3 0 16,0 5 0-16,0-2 0 0,0 0 0 0,0-6 0 16,-7-6 0-16,4 6 0 0,3 0 0 0,-4 8 0 15,1-2 0-15,-4 0 0 0,3 0 0 0,1-1 0 0,-4 1 0 16,3-3 0-16,-3 3 0 0,0-6 0 0,4 5 0 15,-4-8 0-15,0 3 0 0,0-6 0 16,0 0 0-16,0 0 0 0,0 0 0 0,0 0 0 16,-4 9 0-16,1 0 0 0,-1-3 0 0,1 5 0 0,-1-11 0 0,1 6 0 15,-4 0 0-15,-1-6 0 0,1 6 0 0,-3-6 0 16,-1 0 0-16,1 3 0 0,-1 0 0 0,-3 0 0 16,0-3 0-16,3 3 0 0,-3 0 0 0,4-3 0 15,-1 3 0-15,-3-3 0 0,3 0 0 0,1 3 0 16,-1-3 0-16,4 0 0 0,-3 0 0 0,-1 6 0 15,4-6 0-15,0 0 0 0,0 0-20 0,0 0-3 16,0 0 0-16,7 0 0 16,0 0-36-16,-7 0-7 0,7 0-2 0,0 0 0 15,0 0-128-15,0 0-27 0,0 0-5 0,0 0 0 0</inkml:trace>
  <inkml:trace contextRef="#ctx0" brushRef="#br0" timeOffset="10250.201">11695 7419 1267 0,'0'0'28'0,"0"0"5"0,0 0 2 0,-7 0 1 0,-1 6-36 0,1-6 0 0,0 12 0 0,-3-6 0 16,-1-3 0-16,1 3 0 0,3 0 0 0,-8 2 0 15,8 1 58-15,-3-3 5 0,-1 0 1 0,4 0 0 16,0 0-52-16,0-6-12 0,4 6 0 0,-5-6 0 16,5 6 54-16,-1-1 8 0,1 4 2 0,-1 3 0 15,1-6-52-15,-1 0-12 0,1 0 0 0,-1 0 0 16,4 5 0-16,-3-2 0 0,3 0 0 0,0 0 0 16,0-3 12-16,0 0-1 0,0 5 0 0,0-5 0 0,0-3-11 0,3 3 0 15,1 0 0-15,-1 3 8 16,1 5-8-16,-1-2 0 0,4-6 0 0,0 0 8 0,-7-6-8 0,8 0 0 15,-8 0 9-15,10 0-9 0,4-6 15 0,-3 0-2 16,-1 0 0-16,1-6 0 0,-4 1 16 0,4-1 3 16,-1-3 1-16,1-2 0 0,3-1-33 0,-4-3-20 15,1 10 2-15,0-7 1 0,-4-3 17 0,3 10 0 16,1-1 0-16,-4-6 9 0,4 4-9 0,-4-1 0 0,0 6 9 16,-4-9-9-16,1 7 0 0,-1-1 8 0,-3 0-8 0,4-3 0 15,-1 4 0-15,-3 5 8 0,4 0-8 0,-4 6 0 16,0 0 9-16,0 0-9 0,0 0 12 0,0 0-12 15,0 0 0-15,3 6 0 0,-3 6-12 0,0-1 3 16,0 1 9-16,4 0 0 0,-8 3 0 16,4-4-8-16,0 1 8 0,0 12 0 15,0 2 8-15,-3-5-8 0,3 8 12 0,0-5-1 16,-4 2-1-16,4 9 0 0,-3-5-2 16,3 2-8-16,0 6 12 0,-4-8-4 0,1 8-8 15,3-6 0-15,-4 3 0 0,1-5 8 0,-4 8-8 0,3-6 0 0,1 4 9 0,-1 2-9 16,0-3 12-16,1 3-3 0,-1 1 0 0,-3-10 0 15,4 3-1-15,-1 4 0 0,1-10 0 0,3 9 0 16,-4-5 3-16,1-4 0 0,3 4 0 0,-4 8 0 16,4-12-11-16,-3 10 0 0,3-10 9 0,0 3-9 0,-4-5 0 15,4 2 8-15,0-8-8 0,0 3 0 0,0-7 0 16,0 7 0-16,0-9 0 0,0 2 8 0,0-2-8 0,0 0 0 16,0-6 0-16,0-6 8 0,0 0 3 0,0 0 1 15,0 0 0-15,0 0 0 0,0 0-12 0,0 0 0 16,0 0 0-16,0 0 0 0,0 0 0 0,0-6 0 15,0-6 0-15,0 0 0 0,0 4 0 0,0-4 0 16,4 0 0-16,-4-9 0 0,0 7 0 0,3-1 0 16,-3-11 0-16,4 8 0 0,-1-6 0 0,1 4 0 0,-1-1 0 15,4 1 0-15,-3-4 0 0,3 7 0 16,-4 2 0-16,5-12 0 0,-1 10 0 0,0-1 0 16,0 0 0-16,0 1 0 0,-4 2 0 0,4-3 0 0,0 7 0 15,4-10 0-15,-4 9-16 0,0 1 0 0,0-7 1 16,0 6 0-1,0 0-25-15,0 4-6 0,4-10-1 0,-1 12 0 0,1-9 19 0,0 7 4 0,-1-7 1 0,1 9 0 32,3-6-65-32,0 6-14 0,0-5-2 0,4-1-1 15,-1 0-51-15,-2 3-11 0,16-38-1 0,1 27-1 0</inkml:trace>
  <inkml:trace contextRef="#ctx0" brushRef="#br0" timeOffset="10802.176">12047 7481 851 0,'0'0'36'0,"0"0"-36"31,-3 6 51-31,3-6 3 0,0 12 1 0,0-6 0 0,0-6 14 0,3 3 3 0,-3-3 1 0,0 8 0 15,0 7-7-15,4-3-2 0,-4-6 0 0,0 6 0 16,3-1-7-16,1 1-1 16,-1-3-1-16,1 3 0 0,0 5-19 0,-1-2-4 0,4 0-1 0,-3 5 0 15,3-8-8-15,0 0-2 0,3-3 0 0,1 8 0 16,-1-5-10 0,5 0-3-16,-1 2 0 0,3-2 0 0,1 0 4 0,0 0 1 0,-1-6 0 0,-3-6 0 15,1 0-13-15,2 0 0 0,-3-6 0 16,0 6 0-16,4-6 54 0,-4-6 8 0,0-3 2 0,4-2 0 15,-1-1-52-15,-6 3-12 0,3 1 0 0,-7 5 0 16,0-9 0-16,0-2 0 0,0 2 0 0,-3 6 0 16,-4-5 0-16,0-1 0 0,0 3 0 0,-4-2 0 15,4 5 0-15,-3 0 0 0,-1-3 0 0,1 4 0 16,-4 5-49-16,0-6-13 0,3 6-2 0,1-6-1 16,-4 4-19-16,3 2-3 0,1 3-1 0,-1 0-438 15,0 0-88-15</inkml:trace>
  <inkml:trace contextRef="#ctx0" brushRef="#br0" timeOffset="12277.568">12665 7252 1067 0,'0'0'22'0,"0"0"6"0,-4-6-28 0,4 6 0 0,0 0 0 0,0 0 0 16,0 0 11-16,0 0-3 0,0 0-8 0,0 0 12 16,0 0 48-16,0 0 8 0,0 0 3 0,4 0 0 15,3 0-23-15,0 0-5 0,0 6-1 0,0 0 0 16,0-3-16-16,-3 5-3 0,3 1-1 0,0 3 0 15,0 6 1-15,0-12 0 0,-4 2 0 0,1 1 0 16,-1 12-5-16,1-9-1 0,-1-1 0 0,1 7 0 16,-4-3-6-16,0-4-2 0,0 1 0 0,0 0 0 15,0-6-9-15,0-6 8 0,0 0-8 0,0 0 8 16,0 0-23-16,0 0-5 0,3 6 0 0</inkml:trace>
  <inkml:trace contextRef="#ctx0" brushRef="#br0" timeOffset="13165.696">13226 6779 1260 0,'0'0'28'0,"0"0"5"0,0 0 2 0,-7 0 0 0,7 0-35 0,0 0 0 0,0 0 0 15,0 0 0-15,0 0 46 0,-4 2 2 0,1 7 1 0,-1-3 0 0,0 0-16 16,1 0-3-16,-1 0-1 0,1 3 0 0,3 2 8 0,0 7 2 16,-4 0 0-16,4-7 0 0,0 1 1 0,4 9 0 15,-4 2 0-15,3 1 0 0,1 2-2 0,3 4 0 16,-3-4 0-16,3 12 0 0,0 4-10 0,0 2-1 16,0-12-1-16,3 9 0 0,-3 3-7 0,0-6-2 15,4-2 0-15,-4-1 0 16,0-3-5-16,0-2 0 0,-3 8-1 0,-1-20 0 15,1 8-2-15,-4-8 0 0,3 5 0 0,-3-2 0 0,0 2-9 16,-3 1 0-16,3 2 9 0,0 1-9 0,-4 2 8 0,1-2-8 0,3 2 10 16,-4-11-10-16,1 2 9 0,-1-2-9 0,4-1 8 15,-3-5-8-15,3-6 8 0,-4 0-8 16,4-3 8-16,0-3-8 0,0 0 12 0,0 0-4 0,0 0 0 0,0-3 0 16,0-3-8-16,0-6 12 0,0-5-12 15,0 2 12-15,4-3-12 0,-1 1 0 0,1-4 0 0,-4-2 0 16,7-1-22-16,-4 1 3 0,1 2 1 0,3-3 0 15,0 1 8-15,0 8 2 0,4-8 0 0,-4 2 0 16,0 4 8-16,3-1 0 0,-3 3 0 0,4 1-8 16,-4-1 0-16,0 9 0 0,0-6 0 0,0 6 0 15,-3-3 0-15,-4 9 0 0,0 0 0 0,0 0 0 16,0 0 8-16,0 0-8 0,0 0 8 0,0 0-8 0,0 0 0 16,10 9 0-16,1-3 0 0,-4 6 0 15,0-6 8-15,-4 6 0 0,4 2 0 0,1 4 0 0,-5-6 0 0,4-1 0 16,4 4 0-16,-4 3 0 15,3-6-30-15,-3 5-4 0,0-2-1 0,1 2 0 16,-1 7 35-16,0-9 0 0,0 2 0 0,0 1 0 0,0 0 0 0,0 5 0 16,0-2 0-16,-4-1 0 0,1-2 0 0,-1 5 0 15,1-5 0-15,0-6 0 0,-4 8 0 0,0-8 0 16,3 0 0-16,-3-6 0 0,4 0-20 0,-4 0 2 16,0-6 1-16,0 0-553 0,3-6-110 15</inkml:trace>
  <inkml:trace contextRef="#ctx0" brushRef="#br0" timeOffset="13504.644">13843 7555 1160 0,'-4'11'32'0,"4"-2"9"0,-3-3-33 0,-1 6-8 0,4 0 0 0,-3-1 0 0,3 1 74 0,0 3 13 16,-4 2 2-16,1 1 1 0,3 6-10 0,-4 2-3 15,4-2 0-15,-3-4 0 16,3-2-33-16,0 5-6 0,-4-11-2 0,4 3 0 15,0 2-23-15,0-5-5 0,0 0 0 0,0 0-8 16,0-3 0-16,0 2 0 0,0-11 0 0,0 0 0 16,0 0-115-16,0 0-23 0,0 0-5 0,0 0-1 0</inkml:trace>
  <inkml:trace contextRef="#ctx0" brushRef="#br0" timeOffset="13710.878">13776 7358 1350 0,'0'0'29'0,"0"0"7"0,0 0 0 0,0 6 3 0,0-6-31 0,0 0-8 16,0 0 0-16,0 11 0 0,0-5 12 0,0-6 2 0,0 0 0 0,0 0 0 15,0 0-14-15,7 3 0 0,0-3 0 0,-3 3 0 31,3-3-60-31,0 3-14 0</inkml:trace>
  <inkml:trace contextRef="#ctx0" brushRef="#br0" timeOffset="14231.485">14012 7605 1231 0,'0'0'27'0,"0"0"5"0,0 6 2 0,4 5 1 0,-4-5-35 0,3 3 0 16,-3 0 0-16,4 0 0 0,-1 8 66 0,1-11 6 16,3 6 2-16,0-3 0 0,4-6-8 0,-1 0-2 15,4 0 0-15,4 2 0 0,-4-2-51 0,4 3-13 16,-1-6 0-16,1-6 0 0,0-2 40 0,-1 5 6 15,-3-6 1-15,1 3 0 0,-1 0-24 0,0-6-5 16,-4 0-1-16,1 1 0 0,-4 2 11 0,0-3 3 16,-3 6 0-16,-1-5 0 0,-3-1-31 0,0 0 8 15,0 0-8-15,0 3 0 0,-3-2 0 0,-1-1-13 0,1 6 2 16,-1-6 1-16,-3 3-6 0,0 4-2 0,0-1 0 16,-4 0 0-16,1 0 18 0,-1 6-8 0,0-6 8 0,-3 6 0 15,4 0-8-15,-1 0 8 0,-3 6 0 0,3-6 0 16,1 6-8-16,3 0 8 0,-4 5 0 0,4 4 0 15,0-3 0-15,0 6 0 0,4 2 0 0,-1 4 0 16,1-1 0-16,3-5 0 0,0 8 0 0,3-5 0 16,1 2 0-16,3 1 0 0,0-1 0 15,0 4 0-15,3-4 29 0,1-8 3 0,-1 3 1 0,-2 5 0 16,2-8-23 0,4 8-10-16,-3-11 8 0,-1 6-8 0,1-3 0 0,7-4 8 0,-4 1-8 0,-4 0 0 15,4 0 0-15,-3-12 0 0,0 5 0 0,-1-2 0 16,-3-3-20-16,4-3-4 0,-1-2 0 0,-3 5 0 15,4-12-40-15,0 0-9 0,-4-3-2 0,0 4 0 16,3-1-120-16,-3-6-24 0</inkml:trace>
  <inkml:trace contextRef="#ctx0" brushRef="#br0" timeOffset="14845.483">14499 7605 1497 0,'0'0'32'0,"0"0"8"0,0 0 0 0,0 0 4 0,0 0-36 0,0 0-8 0,0 0 0 0,0 0 0 16,0 0 33-16,-3 6 5 0,3-6 1 0,0 11 0 15,0-11 15-15,0 6 3 0,0 0 1 0,3 0 0 16,1 0-22-16,-1 0-4 15,1 2 0-15,-1 4-1 0,1 0 13 0,-1-6 2 0,4 0 1 0,-3 0 0 16,3 0-25-16,-3 14-5 0,-1-2-1 0,1-9 0 16,3-1-16-16,-4 1 0 0,1 3 0 0,-1-6 0 15,1 6 0-15,-4-1 0 0,3 7 0 0,-3-3 0 16,4 2 0-16,-4-11 0 0,0-6 0 0,0 0 0 16,0 0 0-16,0 0 0 0,0 0 0 0,0 0 0 15,0 0 37-15,0 0 1 0,0 0 0 0,0 0 0 16,-4 6-10-16,4-6-1 0,0-6-1 0,0 0 0 0,0 6-26 15,0-6 0-15,0-5 0 0,0 5 0 0,0 6 0 0,0 0 0 16,0 0 0-16,0 0 0 0,0-9 0 0,0 0 0 16,-3 0 0-16,3-2 0 0,-4 5 0 0,1 0 0 15,-1-6 0-15,1 3 0 0,-1 3 0 0,1-2 0 16,3 8 0-16,0-3 0 0,0-9 0 0,-4 0 0 16,4-3 0-16,0-2 0 0,-3 5 0 0,3-6 0 15,0 1 0-15,-4 5 0 0,-3-3 0 0,3 4 0 16,4-1 0-16,-3-3 0 0,3-3 0 0,0 13 0 15,0-7 0-15,0 6 0 0,0-6 0 0,3 0 0 16,-3 7 0-16,0-1-11 0,0 6 11 0,4-3-12 16,-4-3 12-16,0 6-12 0,3-6 12 0,-3 6 0 15,4-6 0-15,0 0 0 0,-1 6 0 0,4-6-8 0,-3 0 0 0,3 6 0 32,3-3-32-32,-3 3-5 0,4 0-2 0,-1 3 0 0,5 3 19 0,-1-6 3 0,-4 6 1 0,4 0 0 31,0-6-28-31,-3 6-6 0,7-6-1 0,-4 6 0 15,-4 0-13-15,5-3-2 0,-1-3-1 0,-7 6 0 16,0 5-96-16,3 1-19 0,-3-6-4 0</inkml:trace>
  <inkml:trace contextRef="#ctx0" brushRef="#br0" timeOffset="17825.63">15938 7763 850 0,'0'0'17'0,"-3"-3"6"0,3 3-23 0,-4-8 0 0,1 2 0 0,3 6 0 15,0 0 56-15,0 0 6 0,0 0 2 0,0-6 0 16,0 0 0-16,0 0 0 0,0-6 0 0,0 1 0 15,0 5 0-15,0 6 0 0,0 0 0 0,0 0 0 16,0 9-52-16,3 11-12 0,-3-14 0 0,0 12 0 16,4-7 0-16,-1 4 0 0,1 3 0 0,0-1 0 15,-1 1 54-15,1-3 8 0,3 8 2 0,0-5 0 16,-4 8 0-16,4-2 0 0,0-1 0 0,0 4 0 0,0 5-52 16,1 3-12-16,2 4 0 15,-3-4 0-15,0 3 56 0,0-6 9 0,0 10 2 0,-3 2 0 0,3-12-30 0,-4 9-5 16,1-3-2-16,0 4 0 0,-1-4 1 15,-3 0 0-15,0-3 0 0,0 1 0 0,0-4-19 16,0-9-3-16,0 4-1 0,-3-9 0 16,-1-1-8-16,4-2 12 0,-4-9-12 0,4-6 12 15,0 0-21-15,0 0-4 0,-7 6-1 0,0-12 0 0,-3 6 14 0,3-6 0 16,-4-6 0-16,-3 0 0 0,3-2 0 0,-6 2 0 16,3 0 0-16,-4-8 0 15,4 8-79-15,-4-6-13 0,1-2-2 0,-5 2-1 16,5 0-104-16,-1 1-21 0,-28-39-4 0,18 12-474 0</inkml:trace>
  <inkml:trace contextRef="#ctx0" brushRef="#br0" timeOffset="18063.546">15744 7302 1414 0,'-10'6'31'0,"6"0"6"0,-3-1 2 0,0 1 1 0,4-3-32 0,3-3-8 0,-4 9 0 0,4-9 0 16,-3 9 0-16,3-9 0 0,0 0 0 0,0 0 8 15,0 0-8-15,0 0 0 0,0 0-12 0</inkml:trace>
  <inkml:trace contextRef="#ctx0" brushRef="#br0" timeOffset="18379.796">16358 7240 1306 0,'0'0'36'0,"0"0"10"0,0 0-37 0,0 12-9 16,-3-3 0-16,3-1 0 0,0 7 55 0,0-3 9 15,0 0 1-15,0-1 1 0,0-2-5 0,0 9-1 0,3 0 0 0,-3-7 0 16,4 1-16-16,-4 3-3 0,3 2-1 0,1-5 0 15,-4 0-23-15,3 3-5 0,-3 2 0 0,4 1-1 16,-4-6-11-16,0 8 0 0,3-2 0 0,-3-6 8 16,-3 11 6-16,3-2 1 0,0 2 0 0</inkml:trace>
  <inkml:trace contextRef="#ctx0" brushRef="#br0" timeOffset="19177.776">17029 7593 1267 0,'0'0'28'0,"-7"6"5"0,-1 6 2 0,1-7 1 0,0 7-36 0,0-6 0 0,0 3 0 0,0 0 0 15,-3-1 58-15,3 4 5 0,-4-6 1 0,4 0 0 16,-4-6 31-16,1 0 6 0,3 0 2 0,-4-6 0 16,1 6-63-16,-1-6-12 0,0 6-2 0,-3-6-1 15,4 0-25-15,-1 6 0 0,1-5 0 0,-1 2 0 16,0 0 24-16,4 3-1 0,-3-3 0 0,3 3 0 16,0 3-23-16,7-3-8 0,-7 3 0 0,3 5 0 15,-3-2-4-15,3 6-1 0,4-6 0 0,-3 3 0 16,3 3 4-16,0-1 1 0,3 1 0 0,-3 0 0 0,4 0 8 15,-1-1-8-15,-3 1 8 0,4 3-8 0,3-9 8 16,-3 5 0-16,-1 1 0 0,4-6 0 0,4 0 0 0,-1 0 0 16,-3 3 0-16,4-3 0 0,0-1 0 0,-4-5 12 15,3 0-2-15,1 0-1 0,3-5-9 0,0-1 0 16,-3 0 0-16,3-3 0 0,-4 3 36 0,1-3 3 16,-1 0 0-16,1-2 0 0,0 5-19 0,-1-6-3 15,-3 3-1-15,4 0 0 0,-4 1-16 0,0-4 0 16,0 0 8-16,-3 6-8 0,-1-8 0 0,1 5 0 15,-1 0 0-15,1 3 0 0,-1 0 0 0,-3 0 0 0,4-6 0 16,-4 12 0-16,0 0-9 0,0 0 1 0,0 0 0 0,0 0 0 16,0 0 8-16,0 0-13 0,0 0 5 15,0 0 8-15,0 0-12 0,0 0 12 16,0 0-10-16,0 0 10 0,0 0-8 0,0 0 8 16,0 0 0-16,0 0-9 0,0 0 9 0,0 0 0 0,0 0 0 0,7 0 0 15,-7 0 0-15,3 12 0 0,4-6 0 0,-3 0 0 16,-1 0 8-16,1 3 1 0,-1 5 0 0,1 1 0 15,0-3-1-15,-1 0-8 0,1 2 12 0,-1 4-4 16,-3-6-8-16,4 5 0 0,-1 1 9 0,1-3-9 16,-1 2 0-16,4-5 8 0,-3 3-8 0,3-3 0 15,0-1 0-15,0-5 0 0,0 0 0 0,0 0 0 16,0 0 0-16,0-6 0 0,4 0 0 0,-1 0-8 16,1 0-34-16,-1 0-6 0,1-6-2 0,3 6 0 15,0-6-86-15,0 0-16 0,1 0-4 0</inkml:trace>
  <inkml:trace contextRef="#ctx0" brushRef="#br0" timeOffset="19502.107">17515 7578 1267 0,'0'0'28'0,"0"0"5"0,-3 6 2 0,-1 3 1 0,1-3-36 0,-1 0 0 0,4 0 0 0,-3 5 0 16,3-11 109-16,-4 6 15 0,4 3 4 0,-3-3 0 16,3 3-103-16,0-1-25 0,0-2 0 0,3 0 0 15,1 0 56-15,-4 0 7 0,3 3 1 0,1 0 0 16,-1-3-52-16,1 8-12 0,3-8 0 0,-4 6 0 15,5 0 0-15,-1-1 0 0,-4 1 0 0,4 3 0 16,-3-3 16-16,3-1 0 0,-4-2 0 0,4 3 0 16,-3-6-147-16,3 0-29 15,-4 5-5-15</inkml:trace>
  <inkml:trace contextRef="#ctx0" brushRef="#br0" timeOffset="19709.965">17367 7211 806 0,'0'0'17'0,"0"0"4"0,0 0 1 0,0 0 2 0,0 0-24 0,0 0 0 16,0 0 0-16,0 0 0 0,4 6 0 0,-4-6 0 15,7 5 0-15,0-10 0 0</inkml:trace>
  <inkml:trace contextRef="#ctx0" brushRef="#br0" timeOffset="20880.826">18563 7358 1235 0,'0'-6'52'0,"0"-6"-42"31,4 3 14-31,-4 9 2 0,0 0 1 0,0 0 0 16,0 0 25-16,0 0 6 0,3 9 1 0,1-3 0 0,-1 0-12 0,1 0-3 0,-4 5 0 0,3-5 0 15,1 6-15-15,-4-3-3 0,3 3-1 0,1-6 0 16,-4 5 21-16,0 1 4 0,0-6 1 0,0 3 0 15,0 0-31-15,0-1-5 0,-4 4-2 0,4 0 0 16,-3 0-13-16,-1-3 0 16,4 2 0-16,-3 1 0 0,-1 6 19 15,1-1 1-15,-1 4 0 0,1-3 0 0,-1-7-10 0,4-11-2 16,0 0 0-16,0 0 0 0,0 0 1 0,0 0 0 0,0 0 0 0,0 0 0 16,0 0-1-16,0 0-8 0,0 0 12 0,0 0-4 15,0 0-8-15,0 0 12 0,0 0-12 0,0 0 12 16,0 0 10-16,0 0 2 0,4 0 1 0,-8-11 0 15,4 5-6-15,0-6-2 0,0 3 0 0,0 0 0 16,0-5-17-16,-3 8 10 0,3-6-10 0,-4 6 8 0,4-12-8 16,-3 10-9-16,3 2 9 0,-4 0-13 0,4 0 0 15,0 0 0-15,0 0 0 0,0 0 0 0,0-3 13 0,0 9-12 16,0 0 12-16,0 0-12 0,4-5 4 0,-4 5 8 16,3-6-13-16,-3 6 5 0,7-6-1 0,-7 6 0 15,7-3 0-15,-7 3 0 0,11 0 9 0,-4 0-13 16,3 0 5-16,-10 0 8 0,11 0-8 0,-11 0 8 15,11 6 0-15,-1-6 0 0,1 3 0 0,-4 0 0 16,0 3 0-16,0-1 0 16,0 7 0-16,0-6 0 0,-3 6 0 0,-1-6 0 15,4 3 0-15,-3 5-9 0,-1 1 9 0,1-3 0 16,-4-1 0-16,3 4 0 0,-3-3 0 0,4 0 0 0,-4 5 0 0,0-2 0 0,0 0 0 16,3 5 0-16,-3-2 0 0,0-6 0 0,0 2 12 0,0-2-3 15,0-6 3-15,4 0 0 0,-4 0 0 0,0-6 0 16,0 0-12-16,0 0 12 0,0 0-12 0,0 0 12 15,0 0-12-15,0 0 0 0,0-6-10 0,0 0 10 16,0-6 0-16,0-2 0 0,0-1 0 0,0 0 0 16,3-3 0-16,-3 4 0 0,-3-1 0 0,3-5 0 15,0 8 0-15,0-9 0 0,0 9-8 0,0-5 8 16,3-1-12-16,-3 3 0 0,4 7 0 0,-1-1 0 16,1-3 3-16,3 0 1 0,-3 1 0 0,3 5 0 15,3-3-28-15,-3 3-6 0,4 0-1 0,-4-6 0 16,3 6 72-16,1 1 15 0,3-1 2 0,4 0 1 15,-4 3-38-15,4-3-9 0,-1 0 0 0,-3 6 0 0,4 0 8 16,-4 3-8-16,0-6 12 0,0 3-4 0,0 0 2 16,0 3 0-16,-3 3 0 0,3 0 0 0,-3 0-10 0,-4 5-9 15,3-5 9-15,-3 12-13 0,-3-6 13 16,0 2 0-16,-1 10 0 0,1-6-9 16,-4 2 9-16,0-2 0 0,0-1 0 0,0 1 0 0,-4-3 0 0,4 2 0 15,-3-2 0-15,3 6 0 0,-4-1 0 0,4-2 0 16,-4-6 0-16,1 2 8 0,3-2-8 0,-4 0 0 15,4-6 0-15,0-6 0 0,0 0-12 0,0 0-1 16,0 0 0-16,0 0 0 16,0 0-26-16,0 0-5 0,0 0 0 0,0 0-1 15,4-6-168-15,3 0-34 0,0-6-6 0,-7 12-2 0</inkml:trace>
  <inkml:trace contextRef="#ctx0" brushRef="#br0" timeOffset="21502.045">19413 7466 1497 0,'0'0'32'0,"0"0"8"0,0 0 0 0,0 0 4 0,0 0-36 0,0 0-8 0,0 0 0 0,0 0 0 16,-3-2 53-16,-4-1 9 0,7 3 2 0,0 0 0 15,0 0-21-15,-7-3-4 0,3 0-1 0,4 3 0 16,0 0-10-16,-7 0-1 0,0-3-1 0,0 3 0 0,0-3 7 16,0 0 2-16,0 6 0 0,0 0 0 15,-4 0-25-15,4 0-10 0,0 3 8 0,0-1-8 0,4 7 0 0,-5-6 0 16,1 6 0-16,0-3 0 0,4 2-11 0,-1 13 11 16,-3-6-8-16,4 2 8 15,-4-2-30-15,3-6-1 16,1-1 0-16,3-2 0 0,-4 3 49 0,1 0 10 0,3-1 1 0,0 1 1 0,0 0-17 0,0-3-3 15,3-3-1-15,1 2 0 0,-4-8-1 16,3 9 0-16,4-3 0 0,0-6 0 16,4 0-8-16,-11 0 12 0,7 0-12 0,-7 0 12 0,7 0-12 0,4-6 0 15,-1 0 0-15,-3-2 8 0,0-1 1 0,4 0 0 16,-4 3 0-16,-4-6 0 0,4 0-9 0,1-2 0 16,-5 2 0-16,-3 0 0 0,4 1 0 0,-1-1 0 0,-3 0 0 0,4 3 0 15,-4-3 0-15,0 7 0 0,0-7 0 0,0 6 0 16,-4 0 0-16,1-3 0 0,3 0 0 0,0 4 0 15,0 5 0-15,0 0 0 0,0 0 0 0,0 0 0 16,0 0 0-16,-4-3 0 0,4 3 0 0,0 0 0 16,0 0 0-16,0 0 0 0,-3 0 0 0,3 0 0 15,-4 3 0-15,4-1 0 0,-4 7 0 0,1-3 0 16,-1 6 0-16,1-6 0 0,-1 6 0 0,1-7 0 16,3 10 0-16,-4-3 0 0,4 0 0 0,0 5 0 15,4-8 0-15,-4 6 0 0,3-1 0 0,4 4 0 16,-3-6 0-16,3-6 0 0,0 6 0 0,4 2 0 15,-4-8 0-15,0 0 0 0,0 6 0 0,3-6 0 16,-10-6 0-16,0 0 0 0,11 8 0 0,0-8 0 16,-11 0-49-16,10-5-12 15,1 2-3-15,-11 3-546 0,0 0-110 0</inkml:trace>
  <inkml:trace contextRef="#ctx0" brushRef="#br0" timeOffset="22083.277">19685 7443 1119 0,'0'0'24'0,"0"0"6"0,0 0 1 0,0 0 1 0,0 0-32 0,0 9 0 0,0-3 0 0,4 0 0 16,-4 5 65-16,3 1 7 0,1-6 2 0,-4 6 0 15,3-1-3-15,1 4-1 0,-1-3 0 0,1 0 0 16,-1 5-36-16,-3-5-7 0,4 3-2 0,-4-3 0 16,3 5 8-16,-3-5 2 0,0 0 0 0,0 2 0 15,0-8-12-15,0 6-3 0,-3-6 0 0,3-6 0 16,0 0-8-16,0 0-3 0,0 0 0 0,0 0 0 15,0 0 29-15,0-6 6 0,-4-6 0 0,1 6 1 16,-1-5-21-16,1-1-4 0,3 0 0 0,-4 3-1 16,8-8-29-16,-4 5-6 0,0-3 0 0,3-2-1 15,-3 5 7-15,0-6 2 0,4 3 0 0,-1 4 0 0,1-1 8 0,-1 0 0 16,1 0 0-16,-1 4 0 0,4-1 9 16,-3 0-9-16,3 3 12 0,4-6-12 0,-4 12 17 0,0-6-3 15,0 1-1-15,0 5 0 0,0-6-13 0,-4 6 9 16,8 6-9-16,-4-6 8 0,4 5 6 0,-4-5 1 15,3 6 0-15,1-6 0 0,-4 12-24 0,3-12-5 16,-2 6-1-16,-1 3 0 0,0-6 15 16,0 6 0-16,0 2 0 0,0 1 0 0,-4 0 0 0,1 3 0 15,-1 2 0-15,-3 1 0 16,4-1 0-16,-1 1 0 0,-3-3 0 0,4 2 0 0,-4-2-8 0,3 3 8 16,-3-1-13-16,4 1 5 0,-4 0 8 0,4 2 0 15,-4-2 0-15,3-6 0 16,1-9-23-16,-4-3-2 0,0 0-1 0,0 0 0 15,0 0-22-15,0 0-4 0,0 0 0 0,0 0-530 0,0 0-106 0</inkml:trace>
  <inkml:trace contextRef="#ctx0" brushRef="#br0" timeOffset="22849.222">20292 7543 1267 0,'0'0'28'0,"0"0"5"0,0 0 2 0,0 0 1 0,0 0-36 0,0 0 0 16,0 0 0-16,-7-6 0 0,7 6 58 16,-7 0 5-16,0 0 1 0,0 0 0 0,-1 0 51 0,1 0 10 15,-3 0 3-15,-1-6 0 16,4 6-60-16,0 0-12 0,-3-3-3 0,-1 3 0 0,4 0-33 0,0 0-8 15,0 0 0-15,0 3-1 0,0-3-11 0,0 6 0 16,0-6 0-16,3 6 0 0,1 0 0 0,-1 0 0 16,1 5 0-16,-1-2 0 15,0 3 0-15,4 0 0 0,-3-6 0 0,-1 5 0 0,4 1 0 0,-3 3 0 16,3 2 0-16,0 7 0 0,0-9 0 0,0 2 0 16,0 1 0-16,3 0 0 0,1-4 0 0,-1-2 0 0,-3 0 0 15,0-12 0-15,0 0 0 0,11 0 0 0,-4 6 0 16,4 0 0-16,-11-6 0 0,10-6 0 0,1 6 0 15,-4-6 0-15,3-6 0 0,-2 3 0 16,2-5 0-16,-3 5 0 0,0-9 0 0,-3-2 0 0,3 8 0 16,-4 0 0-16,1 0 0 0,-4-5 0 0,0 2 0 0,0 6 0 15,3 0 0-15,-3-2-12 0,0 5 2 0,0 0 1 16,0-3-1-16,4 3 0 0,-4 6 0 0,0 0 0 16,0 0 10-16,0 0-12 0,0 0 12 0,0 0-12 15,0 0 0-15,0 0 0 0,0 6 0 0,3 3 0 16,1-3-12-16,-1 0-2 15,-3-1-1-15,4 7 0 0,-4-6 47 0,4 6 8 0,-1 2 3 0,1 10 0 16,-1-12-19-16,1 5-3 0,-1-2-1 0,4 9 0 16,-3-7-8-16,3 4 0 0,-4 2 0 0,1-5 0 15,-1 8-29-15,1-5-8 0,-1 8-2 16,1-5 0-16,0 2 39 0,-1 4 0 0,1-1 0 0,-1 9 0 0,-3-11 18 16,4 2 11-16,-4 1 3 0,0-4 0 0,0 1-20 15,0-7-4-15,0 7-8 0,-4-7 12 0,4 4-4 16,-3-7-8-16,-1 4 11 0,1-6-11 0,-1-1 22 0,0 4-2 15,1-6-1-15,-4-3 0 0,0 2-19 0,0 1 0 16,-4-6 0-16,4 6 0 0,0-12 40 0,0 6 4 16,3-6 0-16,-6 0 1 15,3 3-28-15,0-3-5 0,-4 2-2 0,-3-4 0 16,4-1-10-16,-8-3-16 0,4-6 4 0,-4 0 1 16,4-2 2-16,0 2 0 0,0-6 0 0,0 6 0 15,0-5-5-15,-1-4-1 0,1 3 0 0,0-2 0 16,0-4-9-16,4 7-3 0,-1-10 0 0,4 13 0 15,3-1-15-15,1 3-3 0,-1-3-1 0,1 4 0 16,3-1-126-16,3 0-24 0,11-20-6 0,1 8-1 0</inkml:trace>
  <inkml:trace contextRef="#ctx0" brushRef="#br0" timeOffset="23466.154">20542 7611 1101 0,'-7'0'24'0,"7"0"4"0,0 0 2 0,0 0 2 0,0 0-32 0,0 0 0 15,0 0 0-15,0 0 0 0,0 0 111 0,0 0 15 16,0 0 3-16,0 0 1 0,4 11-42 0,-1-5-8 16,1-6-1-16,3 6-1 0,0-3-28 0,3 0-6 15,1 3 0-15,0 0-1 0,-1-3-43 0,1 2-12 16,-1 1-1-16,5 0 0 0,-1 0 13 0,0-6 0 16,0 6 0-16,-4-6 0 0,5 6 0 0,-5-6 0 0,-3 0 0 15,4 0 0-15,-4 0 0 0,3 0 0 16,4 0 0-16,-6-6 0 0,2 6 0 0,-3 0 0 0,0-6 0 15,0 0 0-15,-3 6 0 0,-1-12 0 0,4 7 0 16,-3 2 0-16,-1-6 0 0,-3 3 0 0,4 0 0 16,-4 3 0-16,0 3 0 0,-4-6 0 0,1-5 0 0,-4 5 0 15,3 0 0-15,-6 0 0 0,3 0 0 0,-4 0 0 16,8 3 0-16,-4 0 0 0,-4 0 0 0,0-3 0 16,-3 6 9-16,4 6 5 0,-4-3 1 0,3 3 0 15,-3 0-6-15,3 6-1 0,1-6 0 0,-1 5 0 16,1 1-8-16,-1-3 0 0,0 3-10 0,8-1 10 15,-4 1 0-15,3 0 0 0,1 0 0 0,3-3 0 16,0 2 0-16,0 1 10 0,0-6 0 0,3-964 0 16,-3 1934 0-16,4-965 0 0,-1 1 0 0,1-3 0 15,-1 3-2-15,4-6-8 0,1 5 12 0,-1-2-4 16,3 0-8-16,1 0 0 0,-1 3 0 0,4-1 8 16,1-5 8-16,-1 0 0 0,-4 3 1 0,1-3 0 15,3 0-65-15,0 5-12 0,0-5-4 16,0 0 0-16,4-6 52 0,-4 6 12 0,0-6 0 0,0 0 0 15,0 0-54-15,0 0-8 0,1-6-2 16,-5 0-477-16,4 0-96 0</inkml:trace>
  <inkml:trace contextRef="#ctx0" brushRef="#br0" timeOffset="23828.038">20764 7314 1267 0,'0'0'28'0,"0"0"5"0,0 0 2 0,0 0 1 0,0 0-36 0,0 0 0 0,-3-6 0 0,3 6 0 16,0 0 109-16,3-6 15 0,5 0 4 0,-5 6 0 16,4-6-52-16,0 0-9 0,7 0-3 0,-3 0 0 15,-1 1 0-15,1-4 0 0,0 3 0 0,-1-6 0 16,4 0-42-16,0 1-9 0,-3 2-1 0,0-3-1 16,-1 0-11-16,1 0 0 0,-1 1 0 0,-3-7 0 15,0 9 0-15,1 3 0 0,-1 1-9 0,0-7 9 16,0 6-216-16,-4-6-37 0</inkml:trace>
  <inkml:trace contextRef="#ctx0" brushRef="#br0" timeOffset="25253.652">21904 7699 698 0,'0'0'20'0,"0"0"4"0,0 0-24 0,0 0 0 0,0 0 0 0,0 0 0 16,0 0 92-16,0 0 13 0,0 0 3 0,0 0 1 16,0 0-30-16,0-3-7 0,0-9 0 0,0 6-1 15,0 6-22-15,0 0-4 0,0 0-1 0,0 0 0 16,0-6-15-16,0 6-3 0,0 0-1 0,0 0 0 15,0 0 5-15,0 0 1 0,0 0 0 0,0 0 0 0,0 0 0 0,0 0 0 16,0 0 0-16,0 0 0 0,0 0-11 0,0 0-1 16,0 12-1-16,-4-6 0 0,1 0-2 0,-1 3-1 15,1 2 0-15,-1 1 0 0,-3 0-4 0,7 0-1 16,-3-1 0-16,-1 1 0 0,4 3-2 0,0-3-8 16,0-1 12-16,4-2-4 0,-4 3-8 0,3 0 8 15,4-1-8-15,0 1 8 0,0-6-8 0,1 3 0 16,-1 0 0-16,3 0 0 0,-3-4 0 0,4 7-9 15,3-6 0-15,-4 0 0 16,5 6 9-16,-1-6 0 0,3-1 0 0,4 1 0 16,1-3 0-16,-5-6 0 0,1-3 0 0,-4 4 0 0,0-7 34 15,-3 3 9-15,3-6 1 0,-4 6 1 0,1 0-21 0,-4 6-4 0,4-6 0 16,-4 1-1-16,0-4-19 0,0 0 0 16,0 0 0-16,-4 3 0 0,1-6 55 0,-1-5 7 0,1 5 2 0,0 0 0 15,-4-2-64-15,0 2-20 0,3-6 0 0,-3 1 0 16,0 2 4-16,0 3 0 0,4-8 0 0,-4 8 0 31,0 0-10-31,-4 0-2 0,1-8 0 0,-1 8 0 0,4 0-80 16,-4 6-16-16,4-5-3 0,4 5-1 0,0 0 52 0,-4 6 9 15,0 0 3-15,0 0-410 0,10 0-82 0</inkml:trace>
  <inkml:trace contextRef="#ctx0" brushRef="#br0" timeOffset="25849.79">22557 7684 1074 0,'0'0'30'0,"0"0"8"0,0 0-30 0,0 0-8 15,0 0 0-15,0 0 0 0,0 0 64 0,-4 6 12 16,-3-3 3-16,3 3 0 0,4 3 27 0,-3-1 6 15,-1 4 0-15,1-6 1 0,3 0-79 0,-4 6-16 16,4-4-3-16,-3 1-1 0,3 0 19 0,0 3 4 0,0-6 1 16,0 5 0-16,0-2 3 0,0 0 1 0,0-3 0 0,0 0 0 15,0 3-20-15,0-3-4 0,0-6-1 0,0 0 0 16,0 0-7-16,0 0-2 0,0 0 0 0,0 0 0 16,0 0-8-16,0 0 8 0,0 0-8 0,0 0 8 15,0 0-8-15,0 0 8 0,0 0-8 0,0 0 8 16,0 0 1-16,0 0 0 0,0-6 0 0,0-3 0 15,0 0-9-15,0 0 8 0,-4 3-8 0,4-11 8 16,0 5-8-16,0 0-11 0,0 0 3 0,0-2 0 16,0 2-2-16,-3 0 0 15,3-2 0-15,0 2 0 0,0 0 10 0,3 6-12 0,-3-12 12 0,0 10-12 16,4-4 12-16,-4 6-13 0,0 0 5 0,0 0 8 16,0 6-44-16,0 0 0 0,0 0-1 15,0 0 0-15,0 0 36 0,10 0 9 0,1 6 0 0,-4-6 0 16,0 3 0-16,4-3 0 0,-1 3 0 0,1 0 0 15,-4 0 0-15,4 3 0 0,-1-3 0 0,1 3 0 16,-1-1 0-16,4 1 0 0,-3-6 0 0,3 6 0 16,-3 0 20-16,3 0 7 0,-4 3 1 0,4 0 0 15,-3 2-45-15,-4-2-9 0,4 3-2 0,-8 0 0 16,4 2 49-16,-3 4 10 0,-4 0 1 0,0-1 1 16,0 1-22-16,0 3-11 0,-4-4 10 0,1 1-10 15,-1 2 16-15,1-8-4 0,-1 0 0 0,-3-6 0 16,4 6 1-16,-1-7 0 0,4-5 0 0,0 0 0 15,0 0-5-15,0 0 0 0,0 0-8 0,0 0 12 16,0-5-37-16,0-1-8 0,0 0-2 0</inkml:trace>
  <inkml:trace contextRef="#ctx0" brushRef="#br0" timeOffset="26466.786">22983 7672 1337 0,'0'0'28'0,"0"0"6"0,4 6-34 0,0 0 0 0,-1 0 0 0,1-6 0 15,-1 6 109-15,-3-6 15 0,7 3 4 0,-3 0 0 16,3 0-60-16,-4 0-11 0,-3-3-2 0,0 0-1 15,0 0-4-15,11 8-1 0,-1-8 0 0,-10 0 0 16,11 6-28-16,-11-6-5 0,11 6-2 0,-11-6 0 16,10 0-5-16,-10 0-1 0,7-6 0 0,0-3 0 15,-7 9-8-15,0 0 0 0,0 0 0 0,0 0 0 16,0 0 0-16,0 0 0 0,0 0 9 0,4-5-9 16,3-1 0-16,-7 0 0 0,3 0 0 0,-3-6 0 15,0 6 0-15,4-6 0 0,-4 1 0 0,0 2 0 16,3 3-10-16,-3 0 10 0,0 0-12 0,-3 6 12 15,3-11-20-15,0 5 4 0,-4 0 0 0,1-3 0 16,3 0-19-16,0 0-3 0,0-2-1 0,0-1 0 16,-4 6-20-16,4 6-4 0,-10 0-1 0,-1 0 0 15,1 0 52-15,-5 0 12 0,5 0 0 0,-1 6 0 0,1 0 10 16,-1 0 5-16,1 8 1 0,-1-5 0 0,0 0-8 16,1 3-8-16,-1-12 11 0,4 11-11 0,-3-5 18 0,3 3-3 0,0 3-1 15,-1-3 0-15,1-1 5 0,0 4 1 16,4-6 0-16,-1 6 0 0,1-6-3 15,-4 6 0-15,7 2 0 0,-4-2 0 0,4 0-2 0,0-6-1 16,0 2 0-16,0-8 0 0,4 6 1 16,3 0 0-16,-4 0 0 0,4 0 0 0,4 6-1 0,-4 5 0 0,7-2 0 0,-3-3 0 15,-1 5-6-15,4-5 0 0,-3-6-8 0,3 3 12 16,-3 0-12-16,6 5 9 0,-3-8-9 0,0 6 8 16,-3-6-8-16,3 6 0 0,-3-6 0 0,3-1 0 15,0-2 0-15,0 0 0 0,0-3 0 0,0-3 0 16,4 0-23-16,0 1-6 0,-1-1-2 15,4-3 0-15,-3 0-103 0,3-6-21 0,0 0-4 16</inkml:trace>
  <inkml:trace contextRef="#ctx0" brushRef="#br0" timeOffset="27416.223">24377 7587 893 0,'0'0'37'0,"-4"6"-29"15,4-6 89-15,0 0 19 0,-7 6 3 0,4 0 1 16,-1 0-15-16,1 5-2 0,-1-2-1 0,1 3 0 15,3 0-17-15,0 5-3 0,0 1-1 0,0-3 0 16,3 8-9-16,-3-5-1 0,4-4-1 0,-1 4 0 16,1 0-56-16,-1-1-14 0,1-2 0 0,3 3 0 15,-4-1 54-15,1 1 8 0,3 3 2 0,0-4 0 16,-3 7-52-16,-1-7-12 0,1 10 0 0,-1-4 0 16,1 4 0-16,-1 5 0 0,-3 3 0 0,4-11 0 15,-4 2 0-15,0-8 0 0,0 0 0 0,0-7 0 16,-4 1 0-16,4 3 0 0,0-3 0 0,-3-1 0 15,-1-2 0-15,4 0 0 0,-3 6 0 0,-1-9 0 16,4-1-11-16,0-5-5 0,-7 6 0 0,7-6-1 16,0 0 27-16,0 0 6 0,-3 6 0 0,3-6 1 15,0 0-65-15,0 0-12 0,-7-6-4 0,3 0 0 16,-3-5 52-16,3 2 12 0,1-6 0 0,-1 6 0 16,1-8 26-16,3-10 8 0,-4-2 2 0,1 2 0 15,3 4-36-15,-4-1 0 0,1 4 0 0,-1 2 0 0,4 1 0 16,-3-7 0-16,-1 3 0 0,1-2 0 0,-1-1 0 0,4-2 0 15,-3 8 0-15,3-11 0 0,0 8 0 0,0-5 0 0,0 5 0 0,0 1 0 16,3-4-9-16,-3-2 9 0,4-7-8 16,-1 4 8-16,1 17 0 0,3-5 0 0,-4-4 0 15,4-2-8-15,0 5 8 0,0-3 0 0,0-2-9 0,1 5 9 16,2-2 0-16,-3 8 0 0,4-6-9 0,-1 3 9 16,1 4-21-16,0 2-1 0,-1 0 0 0,-3 3 0 15,4 0 22-15,-1 0 0 0,1 6 0 0,-4-5 0 16,0 5 0-16,4 0 0 0,-4 5 0 0,0-5 0 15,3 0 0-15,-3 0 0 0,0 6 0 0,4 0 0 16,-4 6 0-16,0-9 0 0,4 6 0 0,-4 0 0 0,0 2 0 16,0 1 0-16,0-6 0 0,0 6 0 0,0 2 0 15,-3 4 0-15,3-6 0 0,-4 5 0 0,1-5 0 0,-4 0 0 16,0 3 0-16,0 8 0 0,0-5-12 0,-4 8 12 16,-3-8-10-16,0 8 10 15,0-2-9-15,-4-4 9 0,4-2-8 0,-3 0 8 16,-1-1 0-16,1-8 0 0,-1 0 0 0,-3-3 0 15,7 3 0-15,-4 2 12 0,4 1-2 0,-3-6-1 16,-1-6-9-16,0 0 0 0,1-6 0 0,-1 6 0 16,-3-12 12-16,4 1 0 0,-1 2 0 0,0 0 0 0,1 0-12 0,-1-3-17 15,4 1 4-15,0-1 1 0,-3 3 0 0,2 0 0 16,5-2 0-16,-4 2 0 16,3 3-32-16,1 0-7 0,-1 0-1 0,4 6-552 0,0 0-112 15</inkml:trace>
  <inkml:trace contextRef="#ctx0" brushRef="#br0" timeOffset="28089.14">24994 7587 1335 0,'0'0'29'0,"0"0"7"0,0 0 0 0,0 0 2 0,0 0-30 0,-7 0-8 15,0 3 0-15,0 0 0 16,0-3 37-16,-3 6 7 0,2 0 0 0,-2 0 1 0,3-1 7 0,-4 1 2 15,4 3 0-15,-3 0 0 0,3 0-9 0,-1 2-1 16,1 1-1-16,0 0 0 0,4-6-25 0,-4 0-5 16,3 6-1-16,-3 2 0 15,4-8-12-15,-1 6 9 0,1 0-9 0,3-1 8 16,-4-2 0-16,4 3-8 0,-3 0 12 0,3-6-4 16,3 5 0-16,-3-5 0 0,0-6 0 0,4 6 0 0,3 0-8 15,-4 3 0-15,4-3 0 0,0 5 0 0,0-5 0 16,4 0 0-16,-4 0 0 0,4-6 0 0,-1 3 0 0,1 0 0 15,3 0 0-15,-4-3 0 0,1-3 0 0,3-3 0 16,0 6-10-16,-3-12 10 0,-1 6 0 0,1 1 0 16,0-1 0-16,-4 0 10 0,-4 0-10 15,1 0 0-15,-4-3 0 0,0 3 0 16,0 0 40-16,0-5 5 0,3 5 2 0,-3-6 0 0,4 3-24 0,-4 3-5 0,0 6-1 0,0 0 0 16,0-11-17-16,0 5 0 0,0 0 0 0,-4-6 0 15,4 6 0-15,-3-3-11 0,-1-2 2 0,1 5 0 16,3 0 9-16,0 6 0 0,0 0 0 0,-4-6 0 15,1 0-18-15,-4 0-2 0,-4 6 0 0,4-6 0 16,0 0-12-16,-4 6-2 0,1 0-1 16,-1 0 0-16,1 0 35 0,-5 0 0 0,5 0 0 0,-4 6 0 15,3-6 0-15,1 0 0 0,-1 0 0 0,0 6 0 16,4-6 0-16,0 6 0 0,0 0 0 0,0 3 0 16,0-3 0-16,4 3 0 0,-5-1 0 0,5 4 0 15,-1-12 0-15,4 0 0 0,0 0 0 0,0 0 0 16,0 12 0-16,-3-6 0 0,3 0 0 0,0-6 0 15,0 0-109-15,3 3-15 0,4 2-4 16</inkml:trace>
  <inkml:trace contextRef="#ctx0" brushRef="#br0" timeOffset="29021.221">25291 7555 1386 0,'0'0'30'0,"0"0"6"0,0 0 2 0,0 0 2 0,0 0-32 0,0 0-8 0,0 0 0 0,0 0 0 16,0 6 68-16,0-1 12 0,0-5 2 0,0 12 1 15,0-6-18-15,0 3-3 0,3 3-1 0,-3-6 0 16,0 5-37-16,4-5-7 0,-4 6-1 0,0-3-1 16,3 2 18-16,-3 7 4 0,4-6 1 0,-4-3 0 15,-4 5-18-15,4 1-3 0,0-9-1 0,4 12 0 16,-4-4-6-16,-4-2-2 0,4 6 0 0,0-12 0 15,0 5-8-15,0-11 0 0,0 0 0 0,0 0 8 16,0 0-8-16,0 0 0 0,0 6 0 0,0-6 0 16,0 0 52-16,0 0 9 0,0 0 2 0,0 0 0 15,0 0-50-15,0 0-13 0,0 0 0 0,0 0 0 16,0-6 0-16,4-5-9 0,-4-1 0 0,3 0 0 16,1 0-3-16,-1-2 0 0,-3 2 0 0,4 0 0 15,3-11 1-15,-4 8 0 0,1-3 0 0,-1-2 0 16,5 8-17-16,-5 0-3 0,4 0-1 0,-3 1 0 0,-1-4 32 0,4 6 0 15,-3 0 0-15,-1 3 0 16,1-5 0-16,3 11 0 0,-7 0 0 0,0 0 0 0,0 0 0 16,0 0 0-16,0 0 0 0,7 0 0 0,4 0 0 0,-4 0 0 15,0 6 0-15,0-1 0 16,0 1 0-16,-4 0 0 0,4 0 0 0,-3 0 0 0,-1 3 0 0,4 3 0 0,-3-1 0 0,0-2 0 16,-4 0 0-16,3-965 0 0,1 1932 0 0,-4-964 0 15,0 0 0-15,3-3 0 0,-3 0 0 0,0 2 0 16,0-2 0-16,-3 3 0 0,3-6-8 0,0 0 8 15,-4 0 0-15,4-6-9 0,0-959 9 0,0 1926-8 16,0-967 8-16,0 0 0 0,0 0 10 0,0 0-10 16,0 0-9-16,0 0-8 0,0 0-2 0,0 0 0 15,0-8 19-15,4 2 12 0,-4 0-1 0,3-6-1 16,-3 0-2-16,4 1 0 0,-1-1 0 0,1 3 0 16,-4 3-8-16,0-6 0 0,3 6 0 0,-3 1 0 15,0-1 0-15,0 0 0 0,0 0 0 0,4-3 0 16,-4 3 0-16,0 0 0 0,0 1 0 0,3-1 0 15,-3 6 0-15,0 0 0 0,-3-6 0 0,3 6 0 0,3-6 0 0,-3 6 0 16,4-6 0-16,-1 3 0 0,1 0 0 0,-4 3 0 16,0 0 0-16,7 0 0 0,-4-3 0 15,4 3 0-15,1 3 0 0,-1 0 0 0,-4 0 0 0,4-3 0 16,-3 0 0-16,-1 3 0 0,4 12 0 0,0-9 0 16,-3 5 0-16,-1-2 0 0,1 3 0 0,-1-3 0 15,1-1 0-15,-4-2 0 16,3 6 0-16,-3 0 0 0,4-3 0 0,-4 5 0 0,0 1 14 0,4-9-2 15,-4 6-1-15,3 2 0 0,-3-2-11 0,0 0-16 0,4-6 4 0,-4 0 1 16,3 0 11-16,1 5 0 0,-1-11 0 0,1 6 0 16,-1-6 0-16,4 3 0 0,0 0 0 0,-3-3 0 31,6 3-53-31,-2-3-9 0,-1-3-2 0,0 0-546 0,3 0-110 0</inkml:trace>
  <inkml:trace contextRef="#ctx0" brushRef="#br0" timeOffset="29983.782">25919 7584 1130 0,'0'0'32'0,"0"0"8"0,-4-6-32 0,1 0-8 16,-1 0 0-16,4 6 0 0,0 0 91 0,0 0 17 16,0 0 3-16,0 0 1 0,0 0-26 0,0 0-5 0,0 0-1 15,0 0 0-15,0 0-80 0,0 0 0 0,0 0-20 16,0 6 4-16,0-6 59 0,0 3 11 0,0-3 2 0,0 9 1 15,4 6-40-15,-4-3-8 16,3-1-1-16,-3 1-8 0,4 3 51 0,-4-4 3 0,0 7 1 0,0-6 0 31,0-3-37-31,0 0-7 0,0 5-2 0,0-2 0 0,0 6-9 0,-4-7 0 16,8 1 0-16,-4 3 0 0,-4-3 0 0,4-1 0 0,-3-8 0 16,3-3 0-16,0 0 40 0,0 0 5 0,0 0 2 0,0 0 0 15,0 0-25-15,0 0-5 0,0 0-1 0,0 0 0 16,0 0-16-16,0 0 0 0,0 0 0 0,0 0 0 15,3-3 0-15,1-8 0 0,-4 5 0 0,3 0 0 16,-3-6-20-16,0 3-4 0,4 0 0 0,-4-5-1 16,3 2-10-16,-3 0-1 15,0-5-1-15,4 2 0 0,-1 3 37 0,-3 0 0 0,0-2 0 0,0-1 0 16,0 6 0-16,0-3 0 0,-3 1 0 0,3 5 0 0,0 6 0 16,0-9 0-16,0 3 0 0,0 3 0 15,3 0 0-15,-3 3 0 0,0 0 0 0,0 0 0 0,0 0 0 16,0 0 0-16,0 0 0 0,0 0 0 0,0 0 0 0,0 0 0 15,7-3 0-15,-7 3 0 0,0 0 21 0,11-3 12 16,-1 3 3-16,-10 0 0 0,11 3-22 0,-11-3-4 16,0 0-1-16,0 0 0 0,11 6 8 15,-4 0 2-15,-7-6 0 0,7 6 0 0,3 6-19 0,-3-6 0 16,0 11 0-16,0-5 0 0,-3 3 0 0,3 2 0 16,-7-5 0-16,4 3 0 15,-4-1 0-15,0 1-14 0,0 3 2 0,0-4 1 16,0 1 11-16,0 0 14 0,-4-3-3 0,4 5-1 15,-3-8-10-15,3-3 0 0,0-6 0 0,0 0 0 0,0 0 0 16,0 0 0-16,0 0 0 0,0 0 0 0,0-6 56 0,0-3 7 16,0 3 1-16,0-5 0 15,0 5-103-15,3-6-20 0,-3-6-4 0,4 4-1 0,-1-4 52 0,1 6 12 16,3-5 0-16,-4 2 0 0,4 9 0 0,-3-6 0 16,-1-5 0-16,1 8 0 0,3-6 0 0,-4 12 0 0,4-3 0 0,-3 6 0 15,0-6 0-15,3 6 0 0,-4 0 0 0,4-5 0 16,-3 5 0-16,3 0 0 0,0 0 0 0,0 0 0 15,-4 0 0-15,4 0 0 0,-3 0 0 0,3 5 0 16,0 1-15-16,0 0 0 0,0-3 0 0,0 6 0 16,0 0 15-16,-3-3 0 0,3 5 0 0,-4 1-9 15,5-6 9-15,-5 6 0 0,1 0 0 0,3 2 0 16,-4-2 12-16,4 0 4 0,-3-6 0 0,-1 8 1 16,1-2-17-16,-1 0-19 0,1 0 4 0,-4 2 1 15,3-2 14-15,-3-3 0 0,4 6 0 0,-1-4 0 16,-3-5 0-16,4 0-9 0,-1 0 9 0,1 0-8 15,-4-6-11-15,4 3-1 0,-4-3-1 0,7 0 0 16,-4 0-41-16,1 0-8 0,-1-3-2 0</inkml:trace>
  <inkml:trace contextRef="#ctx0" brushRef="#br0" timeOffset="30582.831">26441 7593 1267 0,'0'0'28'0,"0"0"5"0,0 0 2 0,-4 6 1 0,4-6-36 16,0 12 0-16,0-7 0 0,0-5 0 0,0 0 99 0,0 0 13 16,4 6 2-16,-4-6 1 0,3 6-31 0,-3-6-5 0,7 0-2 0,0 3 0 15,-7-3-16-15,4 0-3 0,-1 0-1 0,-3 0 0 16,0 0-40-16,0 0-8 0,0 0-1 0,7 0-8 15,1 0 0-15,-1-3 0 0,0 3 0 0,0 0 0 16,0 0 0-16,0 0 0 0,0-6 0 0,3 6 0 16,1 0 0-16,0-11 0 0,-4 11 0 0,0-6 0 15,0 0 0-15,0-3 0 0,0 3 0 0,0-3 0 16,0 0 37-16,0-2 1 0,0-1 0 0,0 6 0 16,0-6-30-16,-3 1-8 0,-1 2 0 0,1 3 0 15,-4 0-29-15,0-6-7 0,0 0-2 16,0 7 0-16,0-1 38 0,-4 0 0 0,1 0 0 0,-1 3 0 15,-3-3 0-15,0 0 0 0,0 0 0 0,-4 6 0 16,1 0-59-16,-1 0-4 0,1 0-1 0,-1 6 0 16,1 0 52-16,2 0 12 0,-2-3 0 0,-1 6 0 15,4 2 48-15,0 4 13 0,-3-3 3 0,3 3 0 0,0 2-52 0,-1-5-12 16,1 0 0-16,0 5 0 0,0-5 0 0,4 3 0 16,-4 3 0-16,3-1 0 0,1-8 0 0,-1 9 0 15,1-1 0-15,-1 1 0 16,1-6 0-16,3 2 0 0,0-2 0 0,3 0 0 15,1 0 54-15,-4-4 8 0,7 1 2 0,-4 6 0 16,4-9-64-16,0 0-15 0,0 0-1 0,0-1-1 0,0 4 17 0,4-3 0 16,-4 3 0-16,4 0 9 0,-4-3 3 0,3-6 1 15,4 6 0-15,-3-6 0 16,3 5-33-16,0 1-6 0,-3-6-2 0,6 0 0 16,1 6-6-16,-4-6-2 0,0 0 0 0,0 0 0 15,1 0-22-15,-1 0-5 0,0 0-1 0,-4-6 0 16,4 6 0-16,1-6 0 0,-1 1 0 0,-4-1 0 15,4 0-88-15,0 3-17 0,15-973-4 0,-12 1934-1 0</inkml:trace>
  <inkml:trace contextRef="#ctx0" brushRef="#br0" timeOffset="31479.296">27270 7875 1958 0,'0'0'43'0,"0"0"9"0,0 3 1 0,0 3 3 0,0 0-45 0,3 0-11 0,-3 5 0 0,4-5 0 16,-4-6 53-16,0 6 9 0,3 0 2 0,-3-6 0 15,0 0-64-15,0 0 0 0,0 0-9 0,0 0 0 0,0 0 9 0,0 0 12 16,0 0-2-16,0 0-1 0,0 0-9 0,0 0 0 15,0 0 0-15,0 0-971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13T15:42:29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21410 1131 1226 0,'-3'12'25'0,"-1"-6"7"0,1 6-32 0,-1-1 0 0,0-2 0 15,1 3 0-15,3 0 63 0,-4-6 5 0,1 11 2 0,-1-11 0 16,4 3-20-16,-3 3-4 0,-1-6-1 0,4 11 0 15,-3-11-5-15,3 6-2 0,0-6 0 0,0 2 0 16,0 4 0-16,0 0 0 0,3-6 0 0,-3 6 0 16,4-1-14-16,-4-2-4 0,3 3 0 0,1 0 0 15,-1 5-10-15,1-2-2 0,-1-3-8 0,1 5 12 16,0-5-12 0,-4 3 0-16,3 8 8 0,1-11-8 0,-1 0 8 0,1 3 0 0,-4 8-8 0,3-11 12 15,-3 6 4-15,0 2 1 16,4-8 0-16,-4 11 0 0,0-11-4 0,3 9-1 0,-3-4 0 0,0 1 0 15,-3 3-1-15,3-4-1 0,-4-5 0 0,1 12 0 16,3-10-10-16,-4 4 0 0,4 0 0 0,-3-7 0 16,3 4 0-16,-4-3 0 0,4-6 0 0,0 5 8 15,0-5-8-15,0-6 0 0,0 0 0 0,0 12 8 16,0-12-8-16,0 0 0 0,0 0 9 0,0 0-9 16,0 0 0-16,0 0 9 0,0 0-9 0,0 0 0 15,0 0 12-15,-3 3-4 0,3-3 0 0,0 0-8 0,0 0 12 16,0 0-12-16,0 0 12 0,0 0-12 15,0 0 10-15,0 0-10 0,0 0 8 0,0 0-8 16,0 0 14-16,0 0-2 0,0 0-1 0,0 0 0 16,0 0-11-16,0 0 0 0,0 0 0 0,0 0 0 0,0 0 0 0,0 0 0 15,0 0 0-15,-4-3 0 16,-3 3 0-16,3-6 0 0,1 0-11 0,-1 0 11 16,4 1 0-16,0-1-8 0,-3 0 8 0,3 0 0 15,0 0 0-15,3-3 0 0,-3 3 0 0,0 0-8 16,4 1 8-16,-1-1 0 0,1 0-9 0,-1 0 9 15,5-6 0-15,-5 6-11 0,4 6 11 0,0-9-8 16,0 4 8-16,0-1 0 0,0 0 0 0,0-6 0 0,0 6 0 0,4 0-8 0,0 0 8 16,-1 1 0-16,1 5 0 0,-1-6-8 0,1 6 8 0,3-9 0 15,-3 9 0-15,-1-6-8 0,4 6 8 16,-3-6 0-16,-1 6 0 0,5 0-8 0,-5 0 8 0,1 0 0 16,3 0 0-16,-4 0-8 0,1 6 8 0,-4 0 0 15,4 3-15-15,-1-3 3 0,1-1 0 0,-4 1 0 16,0 0-5-16,0 6-1 0,0 0 0 0,0-6 0 15,0 8 6-15,-3-8 0 0,3 6 1 0,-4 0 0 16,4-1 11-16,-3 1 0 0,-1 3 0 0,1 3 0 16,-1-7 0-16,1 1 0 0,-4 9 0 0,0-10 0 15,0 1 0-15,0-6 8 0,0 6-8 0,-4-3 0 16,4-9 11-16,0 0-3 0,0 0 0 0,-7 5 0 16,0 1 15-16,0-6 2 0,-3 0 1 0,3 0 0 15,-4-6-3-15,0 6-1 0,-3-5 0 0,4-1 0 16,-1 3-7-16,-3 3-2 0,4-6 0 0,-5 0 0 15,5 0-13-15,-4 6 0 0,3-6 8 0,-3 6-8 16,3-6 0-16,4 6 0 0,-3 0 0 0,-1-6 0 0,4 6 0 0,-3 0 0 16,-1 0 0-16,4-5 0 15,0 5-12-15,0 5 4 0,0-5 8 0,0 0-13 16,0 0-11-16,0-5-1 0,0 5-1 0,-1-6 0 16,5 6 2-16,-4 6 1 0,0-6 0 0,3 5 0 0,4-5 5 0,-7 0 1 15,0 0 0-15,0 0 0 0,7 0-7 16,-7-5 0-16,4 5-1 0,3 0 0 15,-4-6-9-15,4 6-2 0,-7 0 0 0,7 0 0 16,0 0-20-16,0-12-5 0,0 12-1 0,0-3 0 16,0 3-34-16,4-6-6 0,-1 0-2 0</inkml:trace>
  <inkml:trace contextRef="#ctx0" brushRef="#br0" timeOffset="702.483">21953 1749 1414 0,'0'0'40'0,"0"0"9"16,0 0-39-16,-7 5-10 0,7-5 0 0,0 0 0 15,0 0 83-15,0 0 14 0,0 0 3 0,0 0 1 16,0 0-33-16,0 0-8 0,0 0 0 0,0 0-1 15,0 0-22-15,0 0-4 0,0 0-1 0,0 0 0 0,0 0-20 0,-7 6-4 16,4 0 0-16,3-6-8 0,-4 0 0 16,4 0 0-16,0 0-10 0,-7 12 10 0,4-6-17 0,-1 6 4 0,1-9 1 0,-1 8 0 15,4 1 3-15,0 6 1 0,0-7 0 0,0 4 0 16,4 9 8-16,-1-13 14 16,1 7-3-16,-1 3-1 0,4-10-10 0,-3 1 0 0,3 6 0 15,-4-12 0-15,4 2 0 0,-3-2-14 0,-1 0 2 0,4 0 0 16,-3-6 12-16,3 6 16 0,4 0-3 0,-4-6-1 15,3 0-2-15,1 0-1 0,-1 0 0 0,1 0 0 16,3-6 3-16,-3 0 0 0,3 0 0 16,-4 0 0-16,1 0-4 0,0 6 0 0,3-11 0 0,-4 8 0 15,4-9-8-15,-3 6 0 0,3-6 0 16,-3 6 0-16,-1 1 0 0,1-7 0 0,3-3 0 0,-7 9-11 16,4-5 11-16,-4-1 0 0,0 0 0 0,-4 0 0 15,1 3 0-15,-1 4-8 0,1-1 8 0,-4-6-8 16,0 12-4-16,-4 0 0 0,1-6 0 0,-4 0 0 15,3 0 1-15,-6-3 0 0,3 7 0 0,-4-1 0 16,4-3-19-16,-4 6-4 0,1 0-1 0,-4 0 0 16,3 0 35-16,0 0 0 0,1 0 0 0,-4 0 0 15,3 0-8-15,4 0 8 0,-3-6 0 0,2 6 0 16,8 0 0-16,0 0 12 0,0 0 0 0,0 0 0 0,0 0-12 0,0 0 0 16,0 0 8-16,0 0-8 15,0 0-18-15,0 0-6 0,-3 6-2 0,-4 0 0 16,0-3-152-16,3-1-30 0</inkml:trace>
  <inkml:trace contextRef="#ctx0" brushRef="#br0" timeOffset="1257.625">22352 1760 990 0,'0'0'21'0,"0"0"5"0,0 0 1 0,0 0 1 15,0 0-28-15,0 0 0 0,0 0 0 0,0 0 0 0,0 0 83 0,0 0 10 16,0 0 3-16,0 0 0 16,0 0-29-16,0 0-6 0,0 0-1 0,0 0 0 0,0 0-24 0,0 0-4 15,0 0-2-15,0 0 0 16,0 0 6-16,0 0 2 0,7 0 0 0,0 0 0 0,-3 6-16 0,3-6-3 15,-4 6-1-15,1 0 0 16,3 0 22-16,0 0 5 0,-4 0 1 0,4-3 0 0,1-1-31 0,-1 7-7 0,3-3 0 0,-3 0-8 16,4 0 11-16,-1 6-11 0,-3-6 10 15,4-1-10-15,0 4 12 0,-1 3-3 0,1 0-1 16,-1-6 0-16,4 5-8 0,-3 1 12 16,3 3-12-16,0 2 12 0,0-5-12 0,0 0 0 0,4 0 0 0,-7 2 8 15,6-8-8-15,-3 6 0 0,1 0 0 16,-1-6 0-16,0 6 0 0,-4-10 0 0,1 4 0 0,0 0 0 15,-1-6-21-15,1 0-3 0,-1 0-1 0,-3-6 0 16,4 3-39-16,-4-2-8 16,-4-1-2-16,1 0 0 0,0 0-102 0,-4-6-21 15</inkml:trace>
  <inkml:trace contextRef="#ctx0" brushRef="#br0" timeOffset="1670.651">22387 2001 1190 0,'0'0'33'0,"0"0"9"0,0 0-34 0,7 0-8 0,0 0 0 0,0 0 0 31,1 0 79-31,-1 0 13 0,0-6 4 0,0 6 0 0,3-8-10 0,1 5-2 0,-1 0 0 0,1-3 0 16,0-6-16-16,3 6-3 0,0 0-1 0,0 0 0 15,0-5-30-15,0-1-6 0,0 9-2 0,4-3 0 16,-4 0-26-16,0-5 0 0,-3 5 0 0,6 0 0 16,-6-6-14-16,3 12-2 0,0-9 0 0,-3 6 0 15,-1 0-47-15,1-3-9 0,-4 1-3 16,4-1 0-16,-1-6-33 16,1 12-8-16,-1-6 0 0</inkml:trace>
  <inkml:trace contextRef="#ctx0" brushRef="#br0" timeOffset="2369.514">22994 1851 1101 0,'0'0'24'0,"0"0"4"0,0 0 2 0,0 0 2 0,0 0-32 16,0 0 0-16,0 0 0 0,0 0 0 0,0 0 78 0,0 0 9 0,0 0 1 0,7 0 1 15,0 0-21-15,0-5-5 0,4 5-1 0,-4-6 0 16,0 6-18-16,3-6-3 0,-2 0-1 0,2 6 0 15,-3 0-24-15,0-6-4 0,4 6-2 0,-4 0 0 16,0-6 2-16,4 6 1 0,-4 0 0 0,0-6 0 16,0 6-1-16,0 0-1 0,-7 0 0 0,3 0 0 15,1 0 9-15,-1 0 1 0,4-9 1 0,-3 7 0 16,-1-1 2-16,-3-3 0 0,0 0 0 0,4 0 0 16,-4 0-5-16,0 0-1 0,0 6 0 0,-4-6 0 15,4 0 2-15,0 6 0 0,-3-5 0 0,3 5 0 16,0 0-20-16,-7 0 0 0,0-6 0 0,0 6 0 15,7 0 0-15,-7 0-11 0,7 0 11 0,-11 0-13 0,11 0 4 0,-7 6 1 16,-4-6 0-16,-3 5 0 16,4 1 8-16,-1-6-8 0,1 6 8 0,-1 0-8 15,0-6 8-15,-3 6 0 0,4 6 0 0,-1-6 0 16,1-3 0-16,-1 2 0 0,0 1 0 0,4 0 0 0,0 0 0 16,0 0 0-16,0 0 8 0,4 0-8 15,-4 0 11-15,7-6-3 0,0 0 0 0,-4 5 0 0,4-5-8 0,0 6 0 16,0-6 0-16,0 9 0 15,0-3 0-15,4 6 0 0,-4-6 0 0,3 0 0 0,1-1 0 0,-1 7 0 16,1-6 0-16,3 3 0 0,-4 3 0 16,4-7 0-16,-3 1 0 0,3 0 0 0,0 6 0 15,0 0 0-15,0-6 0 0,4 2 0 16,-1 4 0-16,-3-6 0 0,4 6 0 0,-1-6 0 0,5 0 0 0,-5 0 0 16,1-1 0-16,3 4 0 15,0-3 0-15,0-6 0 0,7 0 0 0,-3 6 0 0,3 0 0 0,-3-6 0 16,3-6 0-16,0 0 0 0,0 6 0 0,0-6 0 15,1-6 0-15,-1 10-11 16,-4-10-28-16,5 6-5 0,-1-6-2 0,-4 0 0 16,5 6-112-16,-5-5-22 0,1-4-5 0</inkml:trace>
  <inkml:trace contextRef="#ctx0" brushRef="#br0" timeOffset="2972.538">23576 1851 1044 0,'0'0'21'0,"0"0"7"16,0 0-28-16,0 0 0 0,0 0 0 0,0 0 0 16,0 0 87-16,0 0 12 0,0 0 2 0,0 0 1 15,0 0-19-15,0 0-4 0,0 0-1 0,-3 6 0 16,3-6-11-16,0 6-3 0,0 3 0 0,0-9 0 0,0 12-16 0,0-6-3 15,0-6-1-15,0 6 0 16,0 5-14-16,3-5-3 0,-3 3-1 0,4 3 0 0,-1-6-6 0,1 5-2 16,-1-5 0-16,1 6 0 15,-1 0 1-15,1-6 0 0,3 2 0 0,-4-2 0 0,4 6-9 0,-3-12-2 0,0 12 0 0,-4-12 0 16,3 6-8-16,1-6 0 16,-1 12 0-16,4-10 0 0,-7-2 0 0,4 6 0 15,-4-6 0-15,3 6 0 0,-3-6 0 0,4 0 0 0,-4 0 0 16,0 0 0-16,0 0 0 0,0 0 8 0,0 0-8 0,0 0 12 15,0 0 7-15,0 0 1 0,0-6 1 0,-4 0 0 16,1 4 8-16,-1-4 2 0,1-6 0 0,-1 6 0 16,-3-6-19-1,0 6-3-15,0-5-1 0,0 2 0 0,0-3-8 0,0 0 0 0,0 6 0 0,0-5 0 16,0-1-9-16,3 3 9 0,-3-3 0 0,3 6 0 16,-3 1-10-16,4-1 10 0,-1 0-8 0,1-6 8 15,3 0 0-15,-4 3 0 0,1 4 0 0,-1-1 0 16,4 6 0-16,0-12-10 0,-3 6 10 0,3 6-10 15,3-6 10-15,-3 6 0 0,4-6-9 0,-1 0 9 16,4 3 0-16,0 1-11 0,4 2 11 0,0-3-8 16,-1 3 0-16,4 0 0 0,0 0 0 0,4 0 0 15,3 3-19-15,0-3-3 0,1 0-1 16,-5 0 0-16,4 0-20 0,-3 2-4 0,3-2-1 16,-7 0 0-16,4-2-7 0,0-1-1 0,-1 3-1 0,-3-6 0 15,0 6 10-15,1 0 3 0,-1 6 0 0,0-3 0 16,0 2 6-16,4 1 2 0,-4-6 0 0,3 6 0 15,1-6-26-15,-4 0-5 16,7 0-1-16</inkml:trace>
  <inkml:trace contextRef="#ctx0" brushRef="#br0" timeOffset="23072.495">23745 2872 542 0,'0'0'11'0,"0"0"4"0,0 0-15 0,0 0 0 0,0 0 0 15,0 0 0-15,0 0 33 0,0 0 4 0,0 0 1 0,0 0 0 16,0 0-18-16,0 0-3 0,0 0-1 0,0 0 0 16,0 0 0-16,0 0-1 0,0 0 0 0,0 0 0 15,0 0 9-15,0 0 3 0,0 0 0 0,0 0 0 16,0 0 8-16,0 0 1 0,0 0 1 0,0 0 0 16,0 0-15-16,0 0-3 0,0 0-1 0,0 0 0 15,0 0 4-15,0 0 1 0,0 0 0 0,0 0 0 16,0 0-2-16,0 0 0 0,0 0 0 15,0 0 0-15,0 0 15 0,0 0 2 0,0 0 1 0,0 0 0 16,0 0-17-16,0 0-3 0,0 0-1 0,0 0 0 16,0 0 16-16,0 0 3 0,0 0 1 0,0 0 0 15,0 0-13-15,-3 5-2 0,3-972-1 0,0 1940 0 16,0-973 18-16,0 0 3 0,0 0 1 0,0 0 0 16,0 0-28-16,0 0-4 0,0 0-2 0,0 0 0 15,0 0 1-15,-4 12 0 0,4-12 0 0,0 0 0 0,0 0-11 0,0 0 0 16,0 0 9-16,0 6-9 15,0-6 11-15,0 0-3 0,0 0 0 0,0 0 0 0,0 0-8 0,0 0 10 16,0 0-10-16,0 0 10 16,0 6-10-16,0-6 10 0,0 6-10 0,0-6 10 15,0 0 1-15,0 9 0 0,0-9 0 0,0 5 0 16,0-5 1-16,0 6 0 0,0-6 0 0,4 6 0 16,-4-6-2-16,0 12 0 0,3-6 0 0,-3-6 0 15,0 6-10-15,0 5 10 0,0-8-10 0,0 3 10 0,4 0-10 0,-4 6 10 16,0 0-10-16,4-6 10 15,-4 5-10-15,0-5 10 0,0 9-10 0,0-3 10 16,0-6 0-16,0 5 0 0,3 1 0 0,-3 0 0 16,0-3-10-16,0 2 10 0,0-5-10 0,0 6 10 0,0 0-10 0,0-6 0 0,0 0 9 0,0-6-9 15,0 8 0-15,0-2 0 16,0-6 0-16,0 12 0 0,0-12 0 0,0 0 0 0,0 0 0 0,0 0 0 16,0 0 0-16,0 0 0 0,0 0 0 0,0 0 0 15,0 0 0-15,0 0 8 0,0 0-8 0,0 0 0 16,0 0 8-16,0 0-8 0,0 0 10 0,0 0-10 15,0 0 19-15,0-6-3 0,4 0 0 0,-4 0 0 16,0-2 1-16,0 2 0 0,0-6 0 0,-4 0 0 16,4 6-9-16,0-6-8 0,0 1 9 0,0-4-9 15,0 3 8-15,0 1-8 16,0-7 0-16,0 3 0 0,4 3 0 0,-1 1 0 0,4-7 0 0,-3 0 0 16,-1 4 0-16,1-4 0 0,3 6 0 0,-4-8 0 15,1 2 0-15,3 6 0 0,-4 1 0 0,-3-4 0 16,4 9 0-16,-1-6 0 0,-3 6 0 0,4 0 9 15,-4 6-9-15,0 0 0 0,0 0 0 0,0 0-11 16,0 0 11-16,0 0-8 0,4 0 8 0,3 0-8 16,0 6 8-16,-4 6 0 0,4-6 0 0,0 0 0 15,0 9 0-15,0-4 0 0,0 1 0 0,1 0 0 16,-1 0 0-16,0 2 0 0,3-8 0 0,-3 6 0 16,0 6 0-16,4-10 8 0,-4 4-8 0,0 0 11 15,4 6-11-15,-4-13 8 0,0 7-8 0,3-3 8 16,-3 3-8-16,0 0 12 0,0-1-12 0,1 1 12 15,-1 0-12-15,0-3 0 0,-4 2 0 0,4 1 0 0,-3 0 0 16,3 0 0-16,0 2 0 0,-4-2 0 0,1 6 0 0,-4-7 0 16,3 1 0-16,-3-3 0 0,0 9 0 0,4-12 0 0,-4-1 0 15,3 1 0-15,-3-6 0 0,0 12 0 0,4-9 0 16,-4-3 0-16,0 0-16 0,0 0 0 0,0 0 1 16,0 0 0-1,0 0-29-15,4 0-7 0,3 0-1 0,-7 0 0 16,3-3-117-16,4 3-24 0,-3-6-5 0</inkml:trace>
  <inkml:trace contextRef="#ctx0" brushRef="#br0" timeOffset="23661.636">24313 3086 1516 0,'0'0'64'16,"0"0"-52"-16,0 0 34 0,0 0 6 15,0 0 2-15,-7-6 0 16,0 6-13-16,0 0-2 0,7 0-1 0,-7-6 0 16,4 6-25-16,-4-5-5 0,-4-1 0 0,8 6-8 15,-5 0 0-15,8 0 0 0,0 0 0 0,-7-6 0 16,7 6 0-16,-7 6 0 0,-3-6 0 0,3 6 0 15,3-1 0-15,-3 1 0 0,4 0 0 0,-1 6 0 16,4-3 0-16,-3 2 0 0,3 7 10 0,0-6-10 16,3 3 14-16,-3 2-2 0,4-5-1 0,-1 6 0 15,4-4 1-15,-3-5 0 0,3 6 0 0,-4-9 0 0,4 5-4 16,0-5 0-16,0 6 0 0,1-9 0 0,2 9-8 0,-3-6 10 0,4 0-10 16,-4-1 10-16,3 1-10 0,1-6 0 0,0 6 9 0,-1 0-9 15,4-6 0-15,-3 0 0 0,3 0 0 0,0 0 0 16,-3-6 0-16,3 0 0 0,0 0 0 0,-4-5 0 15,1-1 8-15,0 3-8 0,-4-3 8 16,0-5-8-16,0-1 26 0,-4 3 1 0,1-2 0 16,-1-7 0-16,-3 4-15 0,0 2-2 0,0 0-1 15,0 1 0-15,-3 2 3 0,-4-3 0 0,3 7 0 16,-3-1 0-16,0 0-12 0,-3 3 0 16,3 3 0-16,-4 1-11 0,0-1-10 0,-3 6-3 0,4-6 0 0,-4 6 0 15,3 0 0-15,0 6 0 0,1-6 0 0,-1 6 0 16,1-6 24-16,-1 5-9 0,4 1 9 0,0 0 0 0,0 0 0 15,3 3 0-15,1-3 0 0,3-6 0 16,-4 6-8-16,4-6 8 0,-3 6 0 0,3-6 0 16,0 11-8-16,0-11 8 0,-4 6 0 0,4-6 0 15,4 6-11-15,-1 0 11 0,1 0-10 0,3 3 10 16,-4-9-41-16,4 5-3 0,0 1 0 0</inkml:trace>
  <inkml:trace contextRef="#ctx0" brushRef="#br0" timeOffset="24127.011">24705 3186 1335 0,'0'0'59'0,"-7"-6"13"0,0 6-58 0,0-6-14 0,3 6 0 0,-3-6 0 16,0 4 75-16,0-4 12 0,4 6 2 0,3 0 1 16,0 0-21-16,0 0-4 0,-7 0-1 0,7 0 0 15,0 0-40-15,0 0-8 0,-7 6-1 0,3 2-1 16,4-2-14-16,0 0 0 0,0-6 0 0,0 12 0 16,4-6 0-16,-1 0 0 0,1-1 0 0,-1 1 0 15,4 0 0-15,-3 0 0 0,3 3 0 0,0-3 0 16,0 0 10-16,0-6-1 0,4 6 0 0,-4-6 0 15,3 5 10-15,1 1 1 0,-4-6 1 0,3 6 0 16,1-6 7-16,-4 0 0 0,7 0 1 0,-3 0 0 16,-4 0-6-16,3-6-2 0,1 0 0 0,-4 6 0 15,0-5 9-15,4-1 2 0,-4 0 0 0,0-6 0 16,-4 3-4-16,4 3-1 0,-3-5 0 0,-1-7 0 0,1 6-8 0,-1 0-2 16,-3-2 0-16,0 2 0 15,-3-6-17-15,3 12 10 0,-4-8-10 0,4 2 8 16,-3 0-8-16,-1 6 0 0,1 1 0 0,-1-1 0 15,1-6-28-15,-1 12-8 0,1-9-2 0,-1 3 0 16,4 6-42-16,0 0-8 0,-3 0-1 0,3 0-1 16,0 0-149-16,0 0-29 0</inkml:trace>
  <inkml:trace contextRef="#ctx0" brushRef="#br0" timeOffset="24739.34">25199 2974 1545 0,'0'0'32'0,"0"0"8"0,0 0-32 0,0 0-8 0,0 0 0 0,-4 3 0 16,-3 0 68-16,-3 0 11 0,3 3 2 0,-4-6 1 16,4 0-14-16,-4 0-4 0,4 0 0 0,0 0 0 15,0 0-28-15,0 0-7 0,0 0-1 0,7 0 0 16,-7 0-20-16,7 0-8 0,0 0 0 0,0 0 9 16,0 0-9-16,0 0 0 0,-7 6 0 0,7-6 0 15,0 0 0-15,-3 6-9 0,3-6 9 0,0 6 0 16,0-6-8-16,0 6 8 0,0 0 0 0,0-1 0 15,3 1 0-15,-3 0 0 0,4 0 0 0,-1 3 0 16,1-3 0-16,-1 0 0 0,-3-6 0 0,4 6 0 0,3-1 0 0,-4 1 8 0,4-6-8 0,-3 6 9 16,-1 0 3-1,4 0 1-15,1 0 0 0,-1-3 0 16,-4 3-13-16,4-1 0 0,0 1 8 0,0-6-8 0,0 6 0 16,4 0 0-16,-4-6 0 0,4 6 0 0,-4-6 9 15,-7 0-1-15,7 0 0 0,0 6 0 0,-7-6-8 16,7 0 10-16,0 0-10 0,-7 0 10 0,7 6 6 0,-7-6 2 15,7 0 0-15,-7 0 0 0,7 0-6 0,-7 0-2 0,7 6 0 16,-3-6 0-16,3 3-10 0,-4 0 0 0,4 5 0 0,-3-2 0 16,-1 0 0-16,1 0 8 0,-1 6-8 0,1-6 0 15,-1 5 0-15,-3-8 0 0,0 3 8 0,0 6-8 16,0-6 0-16,-3 6 0 0,3-1 0 0,-4-5 0 16,1 9 0-16,-4-3 0 0,3-6 0 0,-3 5 0 15,0-5 0-15,-3 0 0 0,2 6 0 0,-2-9 0 16,-1 0 0-16,1 0-16 0,-4-3 4 0,3-3 1 15,-3 0-36-15,3 0-7 0,1-3-2 0,-4 0 0 16,3-6-164-16,0 6-34 0</inkml:trace>
  <inkml:trace contextRef="#ctx0" brushRef="#br0" timeOffset="25970.666">26031 2613 1288 0,'0'0'27'0,"0"0"5"0,0 0-32 16,0 0 0-16,0 0 0 0,0 0 0 0,-10 0 32 0,10 0 0 15,0 0 0-15,-7 0 0 0,7 0-6 0,0 0-2 0,0 0 0 0,0 0 0 16,0 0 28-16,-7 6 4 0,7-6 2 0,0 0 0 16,-7 6-10-16,7-6-3 0,-7 0 0 15,3 11 0-15,4-11-32 0,-3 6-13 0,-1 6 11 16,1-6-11-1,3 6 25-15,0 2-1 0,0 4 0 0,0-6 0 0,0 5 10 0,0-2 2 0,3 3 0 0,-3-1 0 16,4 4-23-16,-4 8-4 0,0-8-1 16,0 8 0-16,0-5 10 0,3 2 2 0,1 4 0 0,-1-4 0 15,1 4-10-15,-1-10-2 0,1 10 0 0,3-7 0 16,-4 3 16-16,4-2 4 0,-3-6 0 0,-1 2 0 16,1-2-13-16,0-1-3 0,-1-8 0 0,1 0 0 15,-1 0 4-15,-3-3 0 0,0-6 0 0,0 0 0 16,4 6-1-16,-4-6 0 0,0 0 0 0,0 0 0 15,0 0 5-15,3 0 0 0,1-6 1 0,-4 6 0 16,0 0-21-16,3-12 0 0,-3 12 0 0,0 0 0 16,0-3 0-16,0 3 0 0,-3-6 0 0,3 6 0 15,0 0-12-15,0 0-6 0,0-3-2 0,0 3 0 16,0-3 10-16,0-3 2 0,0 1 0 0,0-1 0 16,0-6-8-16,0 6 0 0,0 6-1 0,3-6 0 15,-3 0 17-15,0-2 0 0,0 2 0 0,0-6 0 16,0 6-8-16,0 0 8 0,0 0 0 0,-3 0 0 15,3 0 0-15,-4 1 0 0,1-4 0 0,-1 3 0 16,1 0 0-16,-1-6 0 0,4 6 0 0,-3 1 0 16,-1-1 0-16,0-6 0 0,1 3 0 0,-1 3 0 15,1 0 0-15,-1 0 0 0,4-5 0 0,-3-1 0 16,3 6 0-16,0-6 0 0,0 3 0 0,0-2 0 16,0-1 0-16,0 6 0 0,3 0 0 0,-3-6 0 0,4 7 0 15,-4-1 0-15,3-3 0 0,1 3 0 0,-1 0 0 0,5 6-13 16,-1-6 4-16,0 6 1 0,3 0 8 0,-3 0 0 15,4 6 0-15,3-6 0 0,-3 6 0 0,-1 0 0 0,4 0 0 16,-3 3-8-16,3-4 8 0,-3 7 0 0,-1-6 0 16,4 6 0-16,-3 0 0 0,-1-7 0 0,1 4 0 15,-4 3 0-15,4-6 0 0,-4 6 0 16,0-6 0-16,0-1 0 0,0 7 11 16,-4-6-3-16,4 3 0 0,-3 3 0 0,-1-6-8 0,1-1 0 0,-4-5 0 0,0 6 8 15,0-6-8-15,4 6 12 0,-4-6-12 0,-4 12 12 16,0-3-12-16,1 2 0 0,-4-5 0 0,0 6 8 15,0-6 0-15,0 12 0 0,0-12 0 0,-4 8 0 16,4-2-8-16,-4 0 0 0,1-1 0 0,3-5 0 16,-4 0 8-16,4 3-8 0,-3 3 12 0,3-6-4 15,-1 0-8-15,-2-1 0 0,10-5 0 0,-11 0 0 0,4 0 14 0,0-5 4 16,-3 5 1-16,-1-6 0 16,4 0-29-16,-4-6-6 0,4 3 0 0,0 3-1 15,0-5-11-15,-3 5-1 0,-1-12-1 0,4 6 0 16,0 4-35-16,-4-4-7 0,8-6-2 0,-4 6 0 15,3 6-133-15,4-5-26 0,-3 2-6 0</inkml:trace>
  <inkml:trace contextRef="#ctx0" brushRef="#br0" timeOffset="26481.247">26487 3001 1190 0,'-7'12'33'0,"-4"-6"9"0,4-1-34 0,-4 1-8 0,1 0 0 0,-4 0 0 15,3 3 50-15,0 3 8 0,1-6 2 0,-1-1 0 16,1 1-29-16,-1 6-6 0,0-6-1 0,4 3 0 16,0-3 11-16,0 5 1 0,4-5 1 0,-4 0 0 15,3 0-19-15,4 6-4 0,-3-6-1 0,3 2 0 16,0-2 2-16,3 0 0 0,1 6 0 0,3-12 0 16,-4 12 6-16,4-6 2 0,0-1 0 0,4 1 0 15,0-6-7-15,-1 0-2 0,1 0 0 0,3 0 0 16,-4 0-4-16,5 0-1 0,-1 0 0 0,-4 0 0 15,4 0 2-15,-3 0 0 0,0-6 0 0,-1 1 0 16,1-1 8-16,-4-6 1 0,3 6 1 0,-3-6 0 16,-3 4 10-16,-1 2 1 0,1-12 1 0,0 12 0 15,-4-6 3-15,-4 1 0 0,0 2 0 0,1-3 0 16,-1 0-19-16,-3 6-3 0,0 1-1 0,-3-1 0 0,3-6-13 0,-4 6 0 16,4 3 0-16,-4 0 0 0,1 0 0 15,-1 3-12-15,-3 0 3 0,4 0 0 0,-1 3-9 0,4 0-2 16,-4 6 0-16,4-9 0 15,0 12-9-15,4-12-3 0,3 0 0 0,-4 6 0 16,1 5-30-16,3-5-6 0,0 0-2 0</inkml:trace>
  <inkml:trace contextRef="#ctx0" brushRef="#br0" timeOffset="26947.287">26681 3019 1462 0,'0'0'30'0,"0"0"8"16,0 0-30-16,0 0-8 0,0 0 0 0,-7 5 0 16,7-5 40-16,0 0 8 0,-4 6 0 0,4-6 1 15,-4 6 2-15,4-6 0 0,0 0 0 0,-3 6 0 16,3-6-15-16,0 9-2 0,0-9-1 0,0 12 0 16,3-6-17-16,1-1-4 0,0 1-1 0,-1 0 0 15,1 6 1-15,3-6 0 0,0 3 0 0,0 2 0 16,0-5 0-16,3 6 0 0,-3 0 0 0,4-3 0 15,0 2-1-15,-1-5 0 0,1 6 0 0,3 0 0 0,-4-1-1 0,5-2 0 0,-5 3 0 16,4 0 0-16,-3 0-10 0,3-7 0 16,-3 1 9-16,-1 0-9 0,-3 0 0 0,4 3 8 0,-1 3-8 0,-3-6 0 15,0-1 0-15,1 1 8 0,2 0-8 16,-3 0 0-16,-3 0 0 0,3 0-18 0,-4-3 3 0,4 3 1 31,-7-6-37-31,7 0-7 0,-3 0-2 0,-4 0 0 16,7-3-102-16,-7 3-21 0,4-3-4 0</inkml:trace>
  <inkml:trace contextRef="#ctx0" brushRef="#br0" timeOffset="27325.262">26681 3315 1340 0,'0'0'38'0,"0"0"8"0,0 0-37 0,3 0-9 16,-3-11 0-16,0 5 0 15,4 0 79-15,-4 0 13 0,0 6 4 0,0-3 0 0,0 3-34 0,3-6-6 0,1 0-2 0,-1 6 0 16,4-6-19-16,0 1-4 0,0-1-1 0,4 0 0 15,-4 6-8-15,4-12-2 16,-1 9 0-16,1 0 0 0,-1-3-20 0,1 3 9 0,0-3-9 0,-4 1 0 16,0-1 9-16,3-6-9 0,-3 6 0 0,0 0 9 15,0 0-9-15,4 0 0 0,-4 1 0 0,0 2 0 16,4-3 0 0,-4-6 0-16,3 6 0 0,1 0 0 15,-1 6-36-15,-2-6-2 0,2 6-1 0,1-6 0 16,-1 1-123-16,-3 5-25 0,4-6-5 0</inkml:trace>
  <inkml:trace contextRef="#ctx0" brushRef="#br0" timeOffset="27955.64">27365 3104 1431 0,'-11'14'29'0,"11"-14"9"0,-3 6-30 0,-4 0-8 0,0-6 0 0,0 6 0 16,0 0 62-16,0 6 11 0,0-6 3 0,-1-3 0 15,-2 2-25-15,-1 1-5 0,1 0-1 0,3 0 0 16,-4-6-11-16,1 6-2 0,2-6-1 0,1 12 0 16,4-12-31-16,-4 6 0 0,3-1 0 0,1 1 0 15,-1 0-12-15,4 3 4 0,0 3 8 0,0-6-13 16,0 5 3-16,0-5 1 0,0 6 0 0,4-9 0 15,-1 9 9-15,1-6 0 0,-1 5 0 0,4-11-8 16,0 6 8-16,1 0 0 0,-1 0 0 0,3-6 0 16,1 0 16-16,3 0-2 0,-4 6 0 0,5-6 0 15,-1-6-2-15,0 6 0 0,0 0 0 0,0 0 0 16,-3-6 0-16,3 0 0 0,0-5 0 0,-4 5 0 16,1-3 4-16,0 0 0 0,-4 0 0 0,0 3 0 15,0-5 8-15,-4-1 1 0,1-3 1 0,-1 3 0 16,-3 1-2-16,-3-7 0 0,-4 6 0 0,0 0 0 15,0 4-11-15,-4-4-2 0,4 0-1 0,-4 0 0 16,-3 6-10-16,0 1-11 0,0-1 3 0,0 3 0 16,-4-3-15-16,4 6-2 0,-3 0-1 0,-1 0 0 15,0 0 5-15,4 6 1 0,0-3 0 0,3 3 0 16,1 5-1-16,-1-5 0 0,4 0 0 0,0 6 0 16,0 0-3-16,4-4-1 0,3 4 0 0,0 0 0 15,0 0-28-15,3-1-6 0,-3-5-1 0,4 3 0 16,3 3-104-16,-4 0-20 0,4-6-5 15</inkml:trace>
  <inkml:trace contextRef="#ctx0" brushRef="#br0" timeOffset="28450.24">27640 3192 1516 0,'-3'32'32'0,"3"-23"6"0,0 6-30 0,0-9-8 0,0 5 0 0,0-5 0 16,0-6 30-16,0 6 5 0,0-6 1 0,0 0 0 15,0 0-20-15,0 0-3 0,0 0-1 0,0 0 0 16,0 0 7-16,0 0 1 0,0 0 0 0,0 0 0 15,0 0 9-15,0 0 3 0,0-6 0 0,3 0 0 16,-3 1-13-16,0-1-3 0,4 0 0 0,-4-9 0 16,0 9 36-16,3 0 6 0,-3-5 2 0,0 5 0 15,4-6-13-15,-4 6-3 0,0 0 0 0,0 0 0 16,3-2-14-16,-3 8-3 0,4-6-1 0,-4 6 0 16,0 0-16-16,0 0-10 0,3-6 12 0,1 0-12 15,-4 6 0-15,3-6 0 0,1 6 0 0,-4 0 0 16,0 0 0-16,3 0 0 0,4 6 0 0,-3 0 0 15,0 0-16-15,3 2 4 0,-4 4 0 0,1 0 0 16,3 0-13-16,-4-1-3 0,1-5 0 0,3 3 0 16,-4 9 28-16,1-12 0 0,3 5 0 0,-4 1-8 0,1 3 8 0,3-3 0 15,-3-6 0-15,-1-1 0 0,1 1 0 0,-1 0 0 0,-3-6 0 16,7 6 0-16,-7-6 0 0,4 0 0 0,3 0 0 16,0 0 0-16,0-6-16 0,-4 0 0 0,4 6-1 15,1-6 0 1,-1 1-111-16,-4-7-23 0,4 6-4 0</inkml:trace>
  <inkml:trace contextRef="#ctx0" brushRef="#br0" timeOffset="28975.693">28049 3107 1288 0,'0'0'54'16,"0"0"-43"-1,0 0 45-15,0 0 10 0,-7 0 2 0,7 0 0 16,-7 0-16-16,7 0-4 0,-10 0 0 0,3-3 0 16,7 3-4-16,-7 0 0 0,7 0-1 0,-7 3 0 15,-1-3-43-15,1 6-24 0,0-1 4 0,0-5 0 16,0 6 20-16,0 0 0 0,4 0-9 0,-4 0 9 15,3 6 0-15,1-6 0 0,-1 2 0 0,0 4 0 0,4-6 20 16,-3 6 0-16,3 0 1 0,0-1 0 0,0-5-12 16,3 0-9-16,1 9 12 0,-4-9-12 0,4-6 20 0,-4 0-2 0,7 6-1 0,-7-6 0 15,3 0-1-15,4 5 0 0,-3-5 0 16,-1 0 0-16,4 0 8 0,-3 0 0 16,3 0 1-16,-7 0 0 0,7 0-13 0,0 0-4 0,-3-5 0 0,3 5 0 31,0 0-8-31,-7 0 0 0,7 0 0 0,0 0 0 15,0 0 0-15,0 0 0 0,0 0 0 0,-7 0 0 0,7 0 0 0,-7 0 0 0,7 5 0 0,-7-5 0 16,7 0 0-16,-3 6 0 0,-4-6 0 0,7 0 0 16,-7 0 0-16,3 6 0 0,1 0 0 0,-4-6 0 15,3 9 0-15,-3-9 0 0,0 12 0 0,0-6 0 16,0-1 0-16,-3 7-14 0,3-6 5 0,-4 9 1 16,-3-6-24-16,4-1-4 0,-4-2 0 15,-1 0-1-15,1 6 18 0,-3-6 4 0,3 0 1 0,-4 3 0 16,1-4 2-16,-1 1 0 0,0 0 0 0,1 6 0 15,3-6-87-15,-4 0-17 0,4-6-3 0</inkml:trace>
  <inkml:trace contextRef="#ctx0" brushRef="#br0" timeOffset="29862.528">28730 3221 437 0,'0'0'18'0,"0"0"-18"16,0 0 74-16,0 0 11 0,0 0 3 0,0 0 0 15,0 0 22-15,0 0 5 0,7 0 1 0,0-6 0 16,0 6-26-16,4 0-5 0,0 6-1 0,-1-6 0 16,1 0-9-16,3 3-3 15,0 0 0-15,0-3 0 16,0 3-28-16,0-3-7 0,0 0-1 0,-3-3 0 0,3 3 45 15,-3 0 9-15,-1-3 2 0,1 0 0 16,-4 3-106-16,0-6-21 0,0 1-4 0,-3 5-1 0,-4-6 40 0,0-6 0 0,0 12 12 0,0-12-4 16,-4 6 1-16,-3-2 0 0,3 2 0 0,-3 0 0 15,-3-6-9-15,3 6 0 0,-4 0-10 0,1 0 10 16,-1 6-10-16,0-6 10 0,1 6-10 0,-4 0 10 16,0 0-28-16,-1 0 1 0,-2 0 0 15,-1 6 0-15,4-6 15 0,-4 6 4 0,4 0 0 0,0 0 0 16,4 6 8-16,-1-3-12 0,0 2 12 0,4 1-12 15,0 0 12-15,0 0 0 0,0 2 0 0,4-2-8 16,-1 0 8-16,1 0 0 0,3-1 0 0,0 1-8 16,0-3 8-16,3 3 0 0,1-1 0 0,-1 1 0 15,1-6 0-15,3 9 0 0,0-6 0 0,0-1 0 16,0-2 8-16,0 0-8 0,0 6 8 0,0-6-8 16,4 0 12-16,-4 0-1 0,3-3-1 0,1-1 0 15,0-2 10-15,-1 3 1 0,1-3 1 0,-1 0 0 16,4-3-22-16,-3 1-18 0,0-1 3 0,3-3 1 15,-4 0-6-15,4 0-2 0,0-6 0 0,1 0 0 16,-1 4-158-16,3-1-32 0,1-6-7 0</inkml:trace>
  <inkml:trace contextRef="#ctx0" brushRef="#br0" timeOffset="30310.317">28998 3204 1370 0,'4'11'39'0,"-4"-5"8"0,3 0-38 0,1 0-9 0,-1 3 0 0,1-3 0 16,0 0 47-16,-1 0 7 0,1-1 2 0,-1 1 0 16,1 0-13-16,3 0-3 0,-4 3 0 0,1-3 0 15,-1 0-3-15,1 0-1 0,-1-1 0 0,-3-5 0 16,0 0-22-16,0 0-5 0,0 0-1 0,0 0 0 15,0 0 12-15,0 0 1 0,0 0 1 0,0 0 0 16,4-5 16-16,-4 5 3 0,3-6 1 0,1 0 0 16,-4 0-9-16,0 0-1 0,3-3-1 0,-3 3 0 15,0 6 1-15,0 0 1 0,0 0 0 0,7-6 0 16,-7 1-20-16,4-1-4 0,0 6-1 0,-4 0 0 16,3-6-8-16,-3 6 0 0,4 0 0 0,-4 0 0 15,7 0 0-15,0 0 0 0,-4 0 0 0,1 0 0 16,3 0 0-16,0 6 0 0,-4-6-9 0,4 6 9 15,0-1 0-15,1 1 0 0,-1 6-8 0,0-3 8 16,0 3 0-16,-4-1 0 0,4-5 0 0,0 6 0 16,-3 3 0-16,3-6 0 0,0 5 0 0,-3-2 0 15,3 0 0-15,0 0 0 0,-4-7 0 0,4 10 0 0,0-9 0 16,-3 0 0-16,3 6 0 0,0-6-10 16,0-6-35-16,-3 5-7 0,3 1-2 0,-4-3 0 15,-3-3-90-15,7 0-17 0,0 0-4 0</inkml:trace>
  <inkml:trace contextRef="#ctx0" brushRef="#br0" timeOffset="30986.549">29362 2580 1786 0,'0'0'75'0,"0"0"-60"15,0 0-15-15,0 0 0 0,0 0 0 0,0 0 0 16,0 0 0-16,0 0 0 0,0 0 0 0,0 0 0 16,-7 12 19-16,0-3 10 0,3 0 3 0,1 0 0 15,-1 2-16-15,0 1-4 0,4-6 0 0,0 6 0 16,0 3 7-16,0 2 1 0,4 1 0 0,0-1 0 15,-1 4 41-15,1 3 9 0,-1-4 2 0,1 4 0 16,-1 5-64-16,4 3-8 0,-3-2-12 0,3 2 4 16,-4 3 8-16,1 4 0 0,3-7 0 0,0 9 0 15,-4-3 8-15,5-2 3 0,-1-4 1 0,0 6 0 16,0 3-61-16,0-2-12 0,0-4-3 0,3-3 0 16,-3 3 52-16,1-2 12 0,-1-10 0 0,-4 4 0 15,4-10 13-15,-3 1 6 0,-1-6 1 0,-3 3 0 16,4-10-20-16,-4-5 0 0,0 0 0 0,0 0 0 15,0 0-25-15,-4-5-9 0,-3-7-2 0,4 0 0 16,-4-3-19-16,3-2-4 0,-3-10-1 16</inkml:trace>
  <inkml:trace contextRef="#ctx0" brushRef="#br0" timeOffset="31290.302">29231 3130 1504 0,'0'0'43'0,"0"6"9"0,0-6-42 0,0 0-10 0,0 6 0 0,0-6 0 16,0 0 40-16,0 0 5 0,0 0 2 0,0 0 0 15,0 0 9-15,4 6 3 0,-4-6 0 0,7 6 0 16,0-6 28-16,0 0 5 0,0 0 2 0,4-6 0 16,3 6-62-16,0 0-13 0,0 0-3 0,3 0 0 15,1 0-16-15,3 0 0 0,0 6 0 0,1-6 0 16,-5 6-118-16,4 0-27 0,-3-4-6 16</inkml:trace>
  <inkml:trace contextRef="#ctx0" brushRef="#br0" timeOffset="31858.953">29577 3265 1371 0,'0'6'60'0,"0"0"14"0,3 3-59 16,1 0-15-16,-1 0 0 0,1 2 0 0,-4-5 52 0,4 6 7 0,-1 0 1 0,1-6 1 15,-1 3-5-15,1 2 0 0,-1-5-1 0,1 12 0 16,-1-12-26-16,4 0-5 0,-3-1 0 0,-1 1-1 16,4 3-11-16,-3 3-3 0,-1-6 0 0,1 0 0 15,-1 0-9-15,5 5 0 0,-5-8 9 0,1 9-9 16,-1-6 9-16,-3-6-9 0,4 6 12 0,-4-6-12 15,0 0 26-15,0 0-2 0,0 0 0 0,0 0 0 16,0 0 11-16,0 0 1 0,0 0 1 0,0 0 0 16,0 0 2-16,0 0 0 0,0 0 0 0,0 0 0 15,-7 0-19-15,-4 0-3 0,7-6-1 0,-3 6 0 16,0-6-16-16,0-3 8 0,4 3-8 0,-4 0 0 16,0-5 0-16,0 5 0 0,0-6 0 0,0 0 0 15,-1 3 0-15,1 4 0 0,4-7 0 0,-4 6-9 16,3-6 9-16,1 6 0 0,-1-5-9 0,4 2 9 15,0 3 0-15,-3-6 0 0,3 0-9 0,0 6 9 16,0-5 0-16,0 2 0 0,0 0 0 0,0 0 0 16,3 3 0-16,-3 6-8 0,0 0 8 0,4-6 0 15,-1 1 0-15,1-1-8 0,-1 0 8 0,4 6 0 16,0-6-9-16,1 0 9 0,2 6-13 0,1-3 5 16,-4 3 8-16,3 0-8 0,1-3 8 0,-4 3-8 15,4 3-14-15,-1-3-2 0,-3 3-1 0,4 3 0 16,-1 0-15-16,1-6-4 0,-4 6 0 0,4 0 0 15,3-6-9-15,-4 0-3 0,4 0 0 0,1 0 0 16,-1 0-14-16,-4 0-3 0,1 5-1 0</inkml:trace>
  <inkml:trace contextRef="#ctx0" brushRef="#br0" timeOffset="32504.235">30025 3360 1212 0,'0'0'25'16,"-7"0"6"-16,0 0-31 0,7 0 0 0,-7 0 0 0,7 0 0 15,-7-3 67-15,7 3 7 0,-7 0 2 0,0 0 0 16,7 0-5-16,-7-3-1 0,-1 3 0 0,1-3 0 15,0 3-6-15,0 0-2 0,0-3 0 0,0 3 0 16,0 0-14-16,-3 0-4 0,2 0 0 0,-2 0 0 16,-1 0-17-16,4 0-4 0,0 0-1 0,-3 0 0 15,10 0-10-15,-7 3-1 0,0 0-1 0,-1 0 0 16,5 5-10-16,-4-8 8 0,0 6-8 0,0 0 8 0,0 6-8 0,0-6 0 16,0 0 0-16,3 0 0 0,1 2-9 15,3 4 9-15,-4-6 0 0,4 6 0 16,0-6-61-16,4 5-6 0,-1-2-1 0,4 3 0 0,-3 0 103 15,-1-6 20-15,1 0 4 0,-1-1 1 0,4 7-49 0,0-6-11 16,0-3 0-16,0 0 0 0,4 3 0 16,0-3 0-16,-4 3 0 0,3-6 0 0,1 0 0 0,-1 0 0 0,5 0 0 15,-5 0 0-15,4 0 0 16,-3-6 8-16,-1 3-8 0,5 0 9 0,-8-3-9 0,3 3 8 0,-3-9-8 16,0 6 8-16,0-5 2 0,-3 5 0 0,-1-9 0 15,1 3 0-15,-4 1-2 0,0-1 0 0,0-6 0 0,0 6 0 16,-4 4-8-16,1-4 12 0,-1 6-12 0,-3-6 12 15,4 6-12-15,-1 0-14 0,4 6 3 0,-7-5 1 16,7 5-4-16,0 0-1 0,0 0 0 0,-7 5 0 16,7-5 6-16,-7 6 1 0,4 0 0 0,-1 6 0 15,0-6 8-15,1 6-10 0,3-7 10 0,0 10-10 16,0-3 10-16,0 0 0 0,0-1 0 0,3 7-8 16,1-3 8-16,0-3 0 0,3-1 0 0,-4 1 0 15,4 0 0-15,-3 3 0 0,3-10 0 0,0 13 0 16,0-12 0-16,0 3 0 0,4-3 0 0,-1 5-8 15,-3-5 8-15,4 0 0 0,-1 0 0 0,1 0-8 16,-1-6-8-16,1 0-2 0,3 0 0 0,0 0 0 16,0 0-42-16,0-6-9 0,1 0-2 0</inkml:trace>
  <inkml:trace contextRef="#ctx0" brushRef="#br0" timeOffset="32975.098">30318 3451 1620 0,'7'6'46'0,"-4"-1"10"15,1 1-45-15,-1 6-11 0,1-3 0 0,-1 3 0 16,1-6 22-16,-1 5 2 0,1 1 1 0,-4-6 0 16,4 0 11-16,-1 3 3 0,1-3 0 0,-4-6 0 15,3 11-15-15,1-5-2 0,-4-6-1 0,0 6 0 16,0-6-7-16,3 12-2 0,-3-12 0 0,4 3 0 16,-1 3-12-16,-3-6 0 0,4 11 0 0,-4-11 0 15,0 6 0-15,0-6-15 0,0 12 3 0,0-12 1 16,0 0-33-16,0 0-8 0,0 0 0 0,0 0-1 15,0 0-35-15,0 0-6 0,0 0-2 0</inkml:trace>
  <inkml:trace contextRef="#ctx0" brushRef="#br0" timeOffset="33145.78">30212 3298 1407 0,'0'0'31'0,"0"0"6"0,0 12 2 0,0-7 1 0,0 1-32 0,0-6-8 0,0 0 0 0,0 0 0 15,0 0-115-15,0 0-24 0</inkml:trace>
  <inkml:trace contextRef="#ctx0" brushRef="#br0" timeOffset="33838.759">30596 3389 1288 0,'0'0'27'0,"0"0"5"0,-7 0-32 0,0 0 0 0,7 0 0 0,-10 0 0 15,3-6 42-15,0 6 2 0,0-6 0 0,7 6 0 16,-7 0-21-16,7 0-4 0,-8 0-1 0,8 0 0 16,0 0 38-16,0 0 8 15,0 0 2-15,0 0 0 0,-3 12-18 0,-1-6-3 0,4 0-1 0,0 3 0 16,0-1-5-16,4 1-2 0,-1 3 0 0,1 0 0 15,0-1-9-15,-1-2-1 0,1 9-1 0,-1-6 0 16,1 5-10-16,-1-2-3 0,1 3 0 0,-1-7 0 16,1 7 5-16,-1-6 1 0,1 0 0 0,-4 2 0 15,3-2-7-15,-3-6 0 0,4 0-1 0,-4-6 0 16,0 0 7-16,0 0 2 0,0 0 0 0,0 0 0 16,0 0 10-16,0 0 2 0,0 0 1 0,0 0 0 15,0 0-5-15,0 0-2 0,0 0 0 0,-4-6 0 16,1 0-18-16,3 0-8 0,-4-6 8 0,4 1-8 15,0 2 10-15,-3-3-10 0,3 0 12 0,0 1-12 16,0-1 0-16,0 3 0 0,0-3 0 0,0 0 0 16,0 1 0-16,0 5 0 0,0-6 0 0,0 3 0 15,3 3 0-15,-3 0 0 0,0 1 0 0,4-1 0 16,-4 0 0-16,0 0 0 0,3 6 0 0,1-12 0 16,-1 12-8-16,1-6 8 0,-1 3 0 0,4 0-9 15,1 0 9-15,-5 3 0 0,4-2 0 0,0 2-8 16,0 2 8-16,0-2-12 0,4 3 12 0,-4 0-12 15,3 0 12-15,1 3 0 0,0-6 0 0,-1 12 0 16,1-6-26-16,-4 0-3 0,0 0-1 0,4 5 0 16,-4-5 3-16,-4 9 1 0,4-3 0 0,-3-1 0 0,-1 7 14 0,1-6 2 15,-1 3 1-15,-3-4 0 0,4 7 9 0,-1-6 0 0,1 2 0 16,3-2 0-16,-4 0 0 0,1-6 0 0,0 0 0 0,-1 0-8 16,4-1 8-16,-3 4 0 0,-1-3 0 0,1-6 0 31,3 6-32-31,-7-6-8 0,3 6-2 0,1-6 0 0,3 0-110 15,-4 0-23-15,4-6-4 0</inkml:trace>
  <inkml:trace contextRef="#ctx0" brushRef="#br0" timeOffset="34439.153">31044 3421 1454 0,'0'0'30'0,"0"0"8"16,0 0-30-16,0 0-8 0,0 0 0 0,0 0 0 16,0 0 77-16,-7 6 15 0,7-6 2 0,-7 0 1 15,7 0-15-15,-7 0-2 0,7 0-1 0,-7 0 0 16,7 0-27-16,-7 0-6 0,0 6 0 0,0-6-1 0,0 6-20 15,0-6-4-15,0 0-1 0,0 6 0 16,0 0-18-16,0-6 8 0,0 6-8 0,0-6 0 0,0 5 13 0,3 1-4 0,-3-3-1 0,3 6 0 16,-3 0-8-16,4-3 0 0,-1 0 0 15,4 5 0-15,-3 1-16 16,3-3-6-16,3 3-1 0,-3 0 0 16,4-1 23-16,-4 1-9 0,3 0 9 0,4-3 0 0,-3 2-8 0,3 1 8 15,-3-6 0-15,3 6 0 0,0-6 0 0,0-6 0 0,0 6 0 16,0-6 0-16,3 2 0 0,-3-2 0 0,1 0 0 15,2 0 0-15,-3-2 0 0,4 2 8 0,-4-6-8 0,3 0 9 16,-3 0 7-16,1 0 2 0,-1 0 0 0,0-6 0 16,-4-2-18-16,4 2 0 0,-3 0 0 0,-4 0 0 15,3 1 24-15,-3-4-3 0,0 3 0 0,-3-5 0 16,3 11-10-16,-4-6-3 0,1-3 0 0,3 9 0 16,-4-5-8-16,1 11 0 0,3 0 0 0,0 0 0 15,0 0-14-15,0 0 2 0,0 0 0 0,0 0 0 16,0 0 3-16,-4 5 1 0,4 1 0 0,-3 6 0 15,3 3-2-15,3-9 0 0,-3 5 0 0,0 1 0 16,4 0 10-16,-4 3 0 0,3-4 0 0,1-5 0 16,-4 6 0-16,3 0 0 0,1-3 0 0,-4-4 0 15,3 1 0-15,1 6 0 0,-1-6 0 0,1 0-8 16,-4-6 8-16,3 6-8 0,-3-6 8 0,4 0-8 16,3 6-24-16,0-6-4 0,-3 0 0 0,3 0-1 15,0-6-35-15,0 6-8 0,0-6 0 0</inkml:trace>
  <inkml:trace contextRef="#ctx0" brushRef="#br0" timeOffset="34951.221">31221 3377 1384 0,'-4'12'39'0,"1"-6"9"0,-1 0-38 0,1 3-10 16,3-1 0-16,-4 1 0 0,4 3 57 0,0-12 10 0,0 6 1 0,0 0 1 16,0 0-25-16,0 5-4 0,0-5-2 0,0 3 0 15,4 3 0-15,-4-6 0 0,0-6 0 0,0 6 0 16,3-1-2-16,1 1-1 0,-1 6 0 0,-3-12 0 16,0 3-6-16,0-3-1 0,0 0 0 0,0 0 0 15,4 3-8-15,-4-3-1 0,7 6-1 0,-7-6 0 16,3 3-8-16,-3-3-2 0,4 0 0 0,-4 0 0 15,0 0-8-15,0 0 0 0,0 0 0 0,7 0 8 16,-7 0 8-16,0-3 2 0,4-3 0 0,-4 0 0 16,3 0-6-16,-3 0-2 0,0-5 0 0,4 5 0 15,-4 0-10-15,0 0 0 0,3-3 0 0,-3 0 0 16,4 6 13-16,-4-3-2 0,0 1-1 0,3-1 0 16,-3 0-10-16,4 0 10 0,-1 0-10 0,1 0 10 15,-1 6-10-15,1-6 0 0,3 3 0 0,0 3 0 16,0 0 0-16,0 0 0 0,0 0 0 0,0 0-11 15,-3 3 2-15,3 3 0 0,0-6 0 0,-4 6 0 16,4 0-3-16,0 0-1 0,-3 0 0 0,3 0 0 0,0-1 1 0,-3 1 1 16,3 0 0-16,0 3 0 0,0 3 11 15,-4-6 0-15,1 5-9 0,3-5 9 16,-4 6 0-16,1-6 0 0,-1 0-9 0,1 3 9 16,-1-3-14-16,-3-6 1 0,0 5 0 0,0-5 0 15,0 0-17-15,4 6-3 0,-4-6-1 0,0 0 0 16,4 12-42-16,-4-12-8 0,7 0-1 0</inkml:trace>
  <inkml:trace contextRef="#ctx0" brushRef="#br0" timeOffset="35490.521">31500 2604 1531 0,'0'0'64'16,"0"0"-51"0,0 0 73-16,0 0 14 0,0 0 4 0,0 0 0 0,0 0-32 0,0 0-7 15,0 0-1-15,0 6 0 0,-4 3-47 0,4 2-9 0,4 1-8 0,-4 0 9 16,0 0 11-16,0 8 3 0,0-2 0 0,3 0 0 16,-3 2-13-16,4 4-2 0,-1-1-8 0,1 4 12 15,-1 2 8-15,1-2 0 0,3 2 1 0,-4 3 0 16,4 4-5-16,0-4-2 0,0 6 0 0,1 3 0 15,-1-8 10-15,0 8 3 16,0-9 0-16,0 6 0 0,0 3-3 16,0-2-1-16,3 2 0 0,-3-3 0 0,-3-3-23 0,3 4 0 0,0-1 0 15,0-9 0-15,0 4 0 0,-3-4 0 16,-1-3 0-16,4-2 0 0,-3-6 0 0,3 2 0 0,-4-2-10 0,1-6 10 16,3-7 0-16,-3 7 0 0,-1-3 8 0,1-3-8 15,-4-6 0-15,0 0 0 0,0 0 0 0,0 0 0 16,0 0-45-16,0 0-3 0,0 0 0 0,-4-6 0 15,4-3-25-15,-3-3-6 0,-1 1-1 0,4-1 0 16,-4 0-153-16,1-3-31 0</inkml:trace>
  <inkml:trace contextRef="#ctx0" brushRef="#br0" timeOffset="35852.345">31313 3248 1257 0,'0'0'53'0,"0"0"-42"15,0 0 90-15,0 0 19 0,0 0 3 0,0 0 1 16,0 0-36-16,0 0-8 0,7 0 0 0,0 0-1 15,3 0-11-15,4 0-3 0,4 0 0 0,3 0 0 16,0-12-37-16,4 9-8 0,3 0-2 0,-3-3 0 16,3 3-18-16,0-3 8 0,1-5-8 0,-1 5 0 15,0-6 0-15,-3 6 0 0,3-6 0 0,-3 4 0 16,-1-4 0-16,1 0 0 0,-4 6-12 0,0 0 3 16,-3-5-15-16,-4 2-4 15,0-3 0-15,-3 6 0 0,-4-6-16 16,3 7-3-16,-2-1-1 0,-5-6 0 0,1 6 9 15,-1 0 2-15,1 3 0 0,-1-3 0 0,-3 0-99 0,4 1-19 0,-4-1-4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13T16:35:37.6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3235 10906 660 0,'-11'12'13'0,"11"-12"5"0,0 0-18 0,-3 0 0 0,3 0 0 0,-7 9 0 16,7-3 16-16,-4-1 0 0,4 1 0 0,-3 6 0 15,3-6 15-15,-4 0 2 0,4 6 1 0,0-10 0 16,0 7 22-16,0-3 4 0,0 6 0 0,0-3 1 16,0 3-13-16,0-1-2 0,0 1-1 0,-3 0 0 15,3 0-18-15,0 2-4 0,-4 1-1 0,1 0 0 16,3-1 22-16,0 4 4 0,-4 0 0 0,1 2 1 16,3-2-27-16,-4-1-6 0,1 7 0 0,-1-3-1 15,0 5 33-15,1 1 6 0,-1-1 2 0,1 6 0 16,-1-2-39-16,1-4-7 0,-1 4-2 0,1-1 0 15,-1-3 21-15,4-2 4 0,-3-1 1 0,-1-2 0 16,-3-3-3-16,4-1-1 0,3 4 0 0,-4-9 0 16,1 2-30-16,3-5 0 0,-4 0 0 0,4 0 0 15,0 0 0-15,0-9 0 0,-3 11 0 0,3-11 0 16,0 0 24-16,0 0-2 0,0 0 0 0,0 0 0 16,0 0-22-16,0 0 0 0,0 0 0 0,0 0 8 0,0 0-8 15,0 0 8-15,0 0-8 0,0 0 8 0,0 0-8 0,0 0 0 16,0-6 8-16,3-5-8 0,-3 2 0 15,0-3 8-15,4 3-8 0,-4 1 0 0,0-10 0 16,3 3 0-16,-3 3 0 0,4-5 0 16,-1-1 0-16,4 1 0 0,-3-4 0 0,-1-3 0 0,4 1 0 0,-3 2 0 0,-1-11 0 15,4 3 0-15,0 5 0 0,-3-2 0 16,0 2 0-16,3-2 0 0,0 5 0 0,-4-5 0 0,4 8 0 16,-3-3 0-16,-1-2 0 0,4 5 0 0,-3-2 0 15,-1 8 8-15,-3-12-8 0,4 10 0 0,-4-1 0 0,0 0 8 16,0 3-8-16,-4 1 0 0,1-4 0 0,-1 3 0 15,4 1 0-15,-3 5 0 0,3-6 0 0,-4 3 8 16,1 0-8-16,3 0 0 0,-4 4 0 0,1-1 0 16,3-6 0-16,0 0 0 0,0 0 0 0,0 4 0 15,0-4 0-15,0 6 0 0,0-12 0 0,0 9 0 16,0 1 0-16,3 2-8 0,1-3 8 0,-4 3 0 16,3 0 0-16,-3 0 0 0,4 0 0 0,-4 6 0 15,0 0 0-15,0 0 0 0,0 0 0 0,0 0 0 16,3 6-9-16,1 0 9 0,-1 0-10 0,-3 6 10 15,4 0 0-15,-4 2 0 0,3 4-8 0,-3-3 8 16,0 2-24-16,0 7-3 0,0-10 0 0,0 10 0 16,0-6 44-16,4-1 9 0,-4 1 2 0,3-3 0 15,-3 2-28-15,4-2 0 0,0-3 0 0,-1-1 0 16,1 7 0-16,6-6 8 0,-6-6-8 0,3 3 0 16,-4 2 0-16,1 1 0 0,3 0 0 0,-4-6 0 15,4 0 0-15,-7-1 0 0,8 1 0 0,-5 6 0 16,1-6 0-16,3-3 0 0,-4 3 0 0,4 6 0 0,-3-12 0 0,-1 11 0 15,4-5 0-15,-3 3 0 0,-1 0 0 0,1 0 0 16,-4 2 8-16,3 7-8 16,-3-6-23-16,4 5-6 0,-4 4-2 0,0-3 0 0,0-4 31 0,4 4 0 0,-4 0 0 15,0 2 0-15,3-5 0 0,-3-3 0 0,0 2 0 0,4-8 0 16,-4 0 0-16,0-6 0 0,0 0 0 0,0 0 0 16,0 0 22-16,0 0 10 0,7 0 3 0,-7 0 0 15,7 0-22-15,0 0-4 0,0-6-1 16,0 0 0-16,0 1-8 0,0-1 12 15,-4 0-12-15,5 3 12 0,2-3-12 0,-3 3 0 0,4-3 0 0,-1 3 0 16,-3 0 0-16,4 0 0 0,-4-3 0 0,0 1 0 16,7-1 0-16,-7-6 8 0,4 6-8 0,-1-3 0 15,-6-5 8-15,7-1-8 0,-1 3 0 0,1-11 8 16,-4 8-8-16,3-3 10 0,1-8-10 0,-4 8 10 16,4-5-10-16,3-4 0 0,-7 4 9 0,3-4-9 15,1 4 0-15,-4-10 0 0,0 10 0 0,4-1 0 16,-1-2 0-16,-3 2 0 0,0 1 0 0,0-1 8 15,0 10-8-15,-3-4 0 0,-1-3 0 0,1 7 0 16,3 5 0-16,-3-3 0 0,-4 0-8 0,3 6 8 16,-3 3 0-16,0 3 0 0,0 0 0 0,0 0 8 15,0 0-17-15,0 0-3 0,0 0-1 0,0 0 0 16,11 3 4-16,-8 3 1 0,1 0 0 0,-1 6 0 16,1-6 8-16,-1 0-12 0,1 3 12 0,-4-1-12 15,3 1 12-15,1 9 0 0,-4-6 0 0,0-1-8 0,3 4 8 16,-3 3 0-16,4-7 0 0,-1 10 0 15,-3-3-30-15,4-1-4 0,-4 7-1 0,4-1 0 0,-4 4 35 0,0-1 0 16,-4-2 0-16,4 8 0 0,0-3 17 0,-4 4 11 16,4 2 1-16,-3 0 1 15,3-2-48-15,0-1-10 0,-4 3-1 0,4-5-1 16,-3 2 55-16,3-3 11 0,0-2 3 0,-4-4 0 0,4-2-19 0,0 3-3 0,-3-10-1 0,3 4 0 16,0-1-5-16,0-5-2 0,-4 0 0 0,4-3 0 15,0 3-9-15,0-7 0 0,0 1 0 0,0-6 0 16,0 6 0-16,0-6 0 0,0 0 0 0,0 0 0 15,0 0 0-15,0 0-12 0,0 0 2 0,0 0 1 16,0 0-95-16,0 0-20 0,0 0-3 16</inkml:trace>
  <inkml:trace contextRef="#ctx0" brushRef="#br0" timeOffset="619.392">4078 11488 1371 0,'-14'-9'28'0,"14"9"8"0,0 0-36 0,-7-6 0 0,7 6 0 0,-7-5 0 15,3 5 73-15,1 0 8 0,3 0 2 0,-11 0 0 16,4 0-36-16,4 5-7 0,-4 1-2 0,-4-3 0 16,4 3-26-16,3 3-12 0,-3-3 10 0,0 3-10 15,4 2 0-15,-4 1 0 0,0 0 0 16,3-3 0-16,-3 5 0 0,4 1 0 0,-4-3-11 0,3-3 11 16,0 5 0-16,1-5 0 0,-1 3 0 0,1 0 0 15,3 2 0-15,0-5 0 0,0 3 0 0,0-3 0 16,0 3 0-1,3-7 0-15,1 1 0 0,-1 0 0 0,-3-6 26 0,4 3 13 0,3 0 2 0,0 0 1 16,0 0-28-16,0 0-6 0,0-3 0 0,0-3-8 16,4 0 14-16,-4 0-4 0,4 0-1 0,3 0 0 15,-4-3-1-15,1-5-8 0,-4 2 12 0,0 0-4 16,4 0-8-16,-4-3 0 0,3 7 0 0,-3-13 0 16,0 6 0-16,0 3 8 0,-3-2-8 0,3-1 0 15,-4 0 0-15,1 0 0 0,0 1 0 0,-1-4 0 16,1 6 0-16,3 0-9 0,-4 3 9 0,-3 0-10 15,4-5 1-15,-4 5 0 0,0 0 0 0,0 6 0 16,0 0 9-16,0 0-10 0,0-3 10 0,0 3-10 16,0 0 10-16,0 0 0 0,0 0 0 0,0 0-8 15,0 0 8-15,0 0 0 0,0 6-9 0,0 9 9 16,0-4 0-16,0 1 0 0,3-3-9 0,1 9 9 16,-4-1 0-16,3-5 0 0,4 0 0 0,-3 5 0 15,-1 4 0-15,4-3 0 0,4-4-12 0,-4 4 12 0,4-1 0 16,-4-2 0-16,3 0 0 0,-3 3 0 15,0-10 0-15,4 4-8 0,3-3 8 0,-7 3-10 16,4-6-18-16,-1-1-4 0,-3 1-1 0</inkml:trace>
  <inkml:trace contextRef="#ctx0" brushRef="#br0" timeOffset="2913.141">5207 11388 736 0,'0'0'15'0,"-11"-3"5"0,11 3-20 16,-3-3 0-16,3 3 0 0,0 0 0 0,-7-9 56 0,7 9 7 0,0 0 1 0,0 0 1 15,0 0-24-15,-7-2-5 0,7 2 0 0,0 0-1 16,0 0-7-16,0 0 0 0,-4 2-1 0,1 10 0 16,3-3 21-16,-4-3 5 0,4 6 1 0,-3 2 0 15,3-2-8-15,0 6-2 0,0-1 0 0,0-2 0 16,0 6-9-16,0-1-3 0,0 1 0 0,0 2 0 16,0 1-10-16,0-4-2 0,-4 4-1 0,1 0 0 15,-4-1-7-15,3 3-2 0,-7-5 0 0,8 3 0 16,-4-7 17-16,3-2 3 0,-3 0 1 0,4-4 0 15,3-2-5-15,-4 3-1 0,4-12 0 0,0 0 0 16,0 0-13-16,0 0-4 0,0 0 0 0,-3-6 0 16,3-6 8-16,0-2 2 0,0-1 0 0,0 0 0 15,3-5-18-15,-3-4 0 0,4 6 8 0,-1-11-8 16,1 9-12-16,-1-4-7 0,1 3-1 0,-1-2 0 16,1 5 31-16,-1-5 5 0,8 2 2 0,-4 4 0 15,-3-4-18-15,3 6 0 0,-7 1 0 0,3 2 0 16,1 0-18-16,-1 3 2 0,1 0 1 0,-1 1 0 15,-3 2 15-15,0 6 15 0,0 0-3 0,0 0-1 16,0 0-11-16,0 0 0 0,0 0 0 0,0 0 0 16,0 0-9-16,0 0 9 0,0 0 0 0,0 0 0 15,7 0-8-15,-7 0 8 0,7 0 0 0,-7 0 0 0,4 0-8 16,-4 0 8-16,7 0 0 0,0 6 0 16,-3-6 0-16,-1 8 0 0,1-2 0 0,-1 3 0 15,1 0 0-15,-1 3 0 0,1-1 0 0,-1 4 0 0,-3-3 0 0,4 6 0 0,-1-1-9 16,-3-2 9-16,0 5 0 0,4 1 0 0,-4-9 0 15,0 8 0-15,0-2 0 0,0-6 12 0,0 2-1 0,0-2 0 16,0-3-11-16,0-9-16 0,0 0 4 0,0 0 1 16,0 0 22-16,0 0 4 0,0 0 1 0,0 0 0 15,0 0-16-15,3-3 9 0,1-3-9 0,-1 0 8 16,4-2-8-16,-3-4 10 0,0 6-10 0,-1-9 10 16,1 3-10-16,-1-2 0 0,1 5 0 0,-4-3 8 15,0-5-8-15,3-1 0 0,-3 9-10 0,4-3 10 16,-4-5-12-16,3 8 12 0,1-3-13 15,-1 6 5-15,-3 0 8 0,0 6-8 0,0 0 8 0,0 0-8 16,0 0-3-16,0 0 0 0,0 0 0 0,0 0 0 16,7 3 2-16,0 3 0 0,-7-6 0 0,7 6 0 15,1 3 9-15,-5 0 12 0,1 2-2 0,3 1-1 16,-4-3-19-16,1 0-4 0,3 0-1 0,-4 8 0 16,4-11 15-16,-3 6 0 0,3 0 0 0,4-1-9 15,-8 1 9-15,4 3 0 0,-3-3 0 0,-1 2 0 16,1-2 0-16,-1 0 9 0,4 5-9 0,-3-5 0 15,-1-6 14-15,1 3-4 0,-1 6-1 0,-3-7 0 16,4-2-1-16,-4 6-8 0,0-6 12 0,3-3-4 16,-3-3-8-16,0 0 0 0,0 0 0 0,0 0 0 15,0 0-12-15,4-3-4 0,3 3 0 0,-3-12-1 16,3 0-158-16,0-2-31 0</inkml:trace>
  <inkml:trace contextRef="#ctx0" brushRef="#br0" timeOffset="3570.452">5757 11429 1094 0,'0'0'46'15,"0"0"-37"1,-7 3 95-16,4 0 20 0,3-3 3 0,-7 3 1 16,0 3-52-16,0-3-9 0,7-3-3 0,-11 3 0 15,4 3 0-15,0 0 0 0,0-6 0 0,0 0 0 16,7 0-44-16,-7 6-8 0,0-6-3 0,0 5 0 16,7-5-1-16,-4 6-8 0,-3-6 12 0,0 3-4 15,3 3-8-15,-6-3 0 0,6 3 0 0,-3 0 0 16,4 3 0-16,3 2 0 0,-4 1 0 0,4-6 0 15,-3 6 0-15,3 3 0 0,0-4-11 0,3 1 11 0,-3 0 0 16,4 2 0-16,-1 1 0 0,1 0 0 16,3 3-14-16,-4-4 2 0,8-2 1 0,-4 6 0 0,-3-7 11 0,3 1 16 15,-7-3-4-15,3 0-1 0,4 3-11 0,-3-4 8 16,3-8-8-16,0 6 8 0,-4-6 0 0,4 6-8 16,0-6 12-16,-3 0-4 15,3 0-8-15,-3-6 12 0,3 6-12 0,-4-6 12 16,4 0-3-16,-3 1 0 0,3-7 0 0,-4 3 0 15,4 0-9-15,4 0 10 0,-8-8-10 0,5 2 10 0,-5 3-10 0,1 1 0 0,-1-7 9 0,1 6-9 16,-1 0 0-16,1-2 8 0,-1 2-8 0,-3 0 0 16,4-5 0-16,-4 2 0 0,3 3 0 0,-3 0 0 15,4 1 0-15,-4-4 0 0,0 3 0 0,0 3-12 16,0 0 12-16,0 4-8 0,0 5 8 0,0 0-8 16,0 0 8-16,0 0 0 0,0 0 0 0,0 0 0 15,0 0-35-15,0 0-1 0,0 0-1 0,-4 11 0 16,4-5 37-16,0 6 0 0,-3 3 0 0,3 2 0 15,0-5 0-15,0 6 0 0,0 2 0 0,0-8 0 16,0 3 0-16,0 2 0 0,0 1 0 0,0-6 0 16,3 5 0-16,-3-5 0 0,4 3 0 0,-4 2 0 15,3-5 0-15,1-6 18 0,3 6-2 0,-4 0 0 16,5-6-16-16,-5 2 0 0,4-2 0 0,4 0 0 16,-4 0 0-16,3-3 0 0,-3 0-13 0,8-3 5 15,-8 0-122-15,7 0-24 0,-4-3-5 0</inkml:trace>
  <inkml:trace contextRef="#ctx0" brushRef="#br0" timeOffset="3888.484">6121 11400 1219 0,'-7'12'25'0,"0"-6"7"0,0 8-32 0,-1-2 0 0,5 0 0 0,-1 0 0 16,1 2 73-16,-4 1 9 0,7 0 2 0,-4 8 0 16,4-11-31-16,-3 0-5 0,3 8-2 0,-4-8 0 15,4 0-14-15,0 2-2 0,0-2-1 0,0 0 0 16,0 0-13-16,4 0-2 0,-4-4-1 0,3 1 0 15,1 0-13-15,-4-3-18 0,7 0 4 0,-7-6 1 16,3 11 13-16,4-5 12 0,-3 0-3 0,-4-6 0 16,7-6-154-16,-3 6-31 0</inkml:trace>
  <inkml:trace contextRef="#ctx0" brushRef="#br0" timeOffset="4102.978">6036 11065 908 0,'0'0'38'0,"0"0"-30"31,0 0 23-31,0 0 5 0,0 0 0 0,0 0 1 0,0 0 19 0,0 0 3 0,0 0 1 0,0 0 0 16,0 0-14-16,0 0-2 15,0 0-1-15,0 0 0 16,0 0-31-16,0 0-12 0,0-6 8 0,0 0-8 15,0-3-9-15,7 6-7 0,0-8-2 0</inkml:trace>
  <inkml:trace contextRef="#ctx0" brushRef="#br0" timeOffset="4743.058">6643 11194 1291 0,'0'0'36'0,"-7"0"9"15,0 3-36-15,-4 0-9 0,4-3 0 0,-4 9 0 16,1-9 76-16,-1 6 12 0,1 0 4 0,-4 5 0 15,3-2-40-15,0 0-8 0,-6 3-2 0,-1-3 0 16,4 8 11-16,0-8 3 0,-4 6 0 0,1-3 0 16,3 8-39-16,3-8-7 0,-7 3-2 0,8-1 0 15,-1 1-8-15,1-3 0 0,3-3 0 0,-1 5 0 16,1-2 0-16,4-3 0 0,-4 3 0 0,3-7 0 0,1 4 0 0,3-3 0 16,0 0 0-16,-4 0 0 0,4-6 28 0,0 6 3 0,4 0 1 0,-4-6 0 15,0 6-32-15,3-1 8 0,4 1-8 0,-3-6 0 16,-4 0 0-16,7 6 0 0,0-6 8 0,0 6-8 15,0-6 0 1,4 0 0-16,-4 0 0 0,0 0 0 0,7 0 0 16,-7 0 0-16,0 0 8 0,4 3-8 15,-4 0-27-15,3-3-8 0,1 0-1 0,-1 3-1 0,-3 0 60 16,4 0 12-16,-4-3 2 0,4 3 1 16,-4 0-30-16,0 3-8 0,3-4 0 0,-3 1 0 0,-3 3 0 0,-1 0 0 0,1-6 0 0,0 0 0 15,-1 6 0-15,-3-6 0 0,4 6 0 0,-1 0 0 16,-3 0 0-16,0-6 8 0,4 11-8 0,-4-5 0 15,0 3 8-15,-4-3-8 0,4-6 8 0,-3 12-8 16,-1 0 20-16,1-7-1 0,-1 1 0 0,0 0 0 16,1 3-19-16,-1-3 0 0,-3 0 0 0,-3 0-9 15,3-1 19-15,0 1 4 0,0 0 1 0,-4-6 0 16,4 3-15-16,-4 0 11 0,1 0-11 0,-1-3 10 16,1 3-10-16,-1 0 0 0,4-3 0 0,0 3 0 15,-4 0 0-15,1-3-9 0,3 0 9 0,-4 0-13 16,4 0-5-16,0 0-1 0,4 0 0 0,3 0 0 15,-8 0-28-15,8 0-5 0,-7 0-2 0,7 0 0 16,-3-6-22-16,3 6-4 0,0-6 0 0</inkml:trace>
  <inkml:trace contextRef="#ctx0" brushRef="#br0" timeOffset="5389.529">6809 11462 1181 0,'-7'-6'24'0,"3"0"7"16,0 3-31-16,-3-3 0 0,4 3 0 0,3 3 0 16,0 0 60-16,-4-3 7 0,4 3 1 0,-7 0 0 15,7 0-25-15,-7 6-5 0,0 0-1 0,0 3 0 16,4-3-5-16,-1 5-2 0,1-2 0 0,-4 3 0 15,3 0 0-15,0 5 0 0,1-5 0 0,-1 0 0 16,4 0 6-16,-3 8 2 0,3-8 0 0,0 0 0 16,-4 5-6-16,4-5-2 0,0 3 0 0,4-3 0 15,-4-1-30-15,3 1 0 0,1-3 0 0,-1 3 0 16,5-1 0-16,-1-5 0 0,0 0 0 0,0 3 0 0,0-6 0 16,7 0 0-16,-7 3 0 0,0-6 0 0,4 0 0 15,3 0 0-15,-4-3 0 0,4 0 0 0,0-3 26 16,1-3-1-16,-1 3 0 0,3-11 0 0,-6 2-16 0,0 3-9 15,3-5 10-15,-4-1-10 0,4 3 10 0,-7-5-10 16,4 5 10-16,-4-6-10 0,-3 1 0 16,-1 5 0-16,1-8 0 0,-1 2 0 0,-3 9 0 15,-3-5 0-15,-1-1 0 0,-3 6-10 16,3-2 10-16,-6 8-13 0,3-6 5 0,-7 6 8 0,3-3-26 0,-3 3 2 0,0 0 1 16,3 4 0-16,-6 2 23 0,3 0 0 0,-1 2 10 15,1 7-10-15,4 3 0 0,-1-6 0 0,1 6-10 0,3 5 10 16,-1-2-16-16,1 3 4 0,4-1 0 0,-1 1 1 15,1 3 11-15,-1-4-10 0,-3-2 10 0,7 3-10 16,-3-1-30-16,3-5-5 0,3 0-2 16,-3 2 0-16,7-2-13 0,-7 0-4 0,4 6 0 0</inkml:trace>
  <inkml:trace contextRef="#ctx0" brushRef="#br0" timeOffset="6005.508">7207 11444 1273 0,'-3'3'53'15,"-1"0"-42"-15,4 3 56 0,0-6 11 0,-3 6 2 0,3 0 1 16,0-1-13-16,-4 1-4 0,4 3 0 0,0 0 0 16,-3 0 0-16,3 3 0 0,0-1 0 0,0-5 0 15,0 3-51-15,-4 3-13 0,4 0 0 0,0-1 0 16,4 1 39-16,-4-6 5 0,0 3 0 0,0 2 1 16,0-2-34-16,0-3-11 0,0 3 0 0,0-3 0 15,0-6 10-15,0 0-10 0,0 0 8 0,0 0-8 16,0 0 8-16,0 0-8 0,0 0 8 0,3-6-8 15,1 0 12-15,-1 0-2 0,1 0-1 0,-1-2 0 16,1-4-9-16,3 6 0 0,-4-6 0 0,1-3 0 16,-1 1 0-16,4 5 0 0,-3-3 0 0,0 0 0 15,-1-5 0-15,4 2 0 0,-3 3 0 0,-1 1 0 16,1-1 0-16,-1 3 0 0,1 0 0 0,3 3 0 16,-4 0 0-16,-3 6 0 0,0 0 0 0,0 0 0 15,0 0 0-15,0 0 0 0,0 0-8 0,0 0 8 16,0 3 0-16,7 0-9 0,-3 3 9 0,-1 3 0 15,1 0 0-15,-1 3 0 0,1 2 0 0,0-2 0 16,-1 0 0-16,4 5 0 0,-3-5 0 0,-1-3 0 16,4 0-8-16,0 6 8 0,0-4 0 0,-3-5 0 15,3 6 0-15,0-6 0 0,0 0 0 0,0 5 0 16,0-2 0-16,-3 3 0 0,6-6 0 0,-3 6 0 16,-7-1 0-16,7 1 0 0,-3-3 0 0,-1 3 0 15,1 5 0-15,0-5 0 0,-4 0 0 0,3 3 0 0,-3-4 0 16,0 1 0-16,0-3 0 0,0 6 0 0,4-7 0 0,-4 1 0 15,3 0 0-15,-3 3-10 16,0-12-23-16,0 0-5 0,0 0-1 0,0 0 0 16,0 0-108-16,0 0-21 0,0 0-5 0</inkml:trace>
  <inkml:trace contextRef="#ctx0" brushRef="#br0" timeOffset="11453.191">8587 11226 1276 0,'-4'6'36'0,"-3"3"8"0,3 0-35 0,1-3-9 15,-1 0 0-15,1 3 0 16,3-9 43-16,0 0 6 0,-4 0 2 0,4 0 0 0,0 0-22 0,0 0-4 0,0 0-1 15,0 0 0-15,0 0 6 0,0 0 1 0,0 0 0 0,0 0 0 16,0 0 1-16,0 0 0 0,0 0 0 0,0 0 0 16,0 0-32-16,0 0 0 0,0 0 0 0,0 0 0 15,0 0 0-15,0 0 0 0,0 0 0 0,0 0 0 16,0 0 0-16,0 0 0 0,0 0 0 0,0 0 0 16,0 0 0-16,0 0 0 0,0 0 0 0,-3 11 0 15,-1-5 0-15,-3 0 0 0,4-3 0 0,-4 0 0 31,0 3 0-31,0-3 0 0,3 3 0 0,-3 0 0 0,3-1 0 0,-3 1 0 0,4 0 0 0,-1 6 0 16,1-12 25-16,3 0-1 0,0 9 0 0,0-3 0 16,-4 2-24-16,8 1 0 0,-4-6 0 0,3 6 0 15,1-3 0-15,-1 0 0 0,1 0 0 0,-1 0 0 16,1 2-9-16,0-2 9 0,-1 0 0 0,1 3 0 16,-1 0-21-16,1-3 2 0,-1 5 1 0,1-2 0 15,-1 0 30-15,1 0 7 0,-1 0 1 0,1 5 0 16,-1-8-32-16,1 0-7 0,-1 0-1 0,-3 0 0 15,0-6 20-15,4 3 0 0,3 0 0 0,-4 3 0 16,-3-6 0-16,4 3 0 0,3 3 0 0,-3-4 0 16,3 1 0-16,-4-3 0 0,4 6 0 0,-7-6 0 15,7 0 0-15,-3 0 0 0,3 0 0 0,-7 0 0 0,7 0 0 16,0 6 0-16,0-6 0 0,-7 0 0 0,7 0 0 0,0 6 0 16,0 0 0-16,0 0 0 0,-3-3 0 0,3 6 0 15,-4-4 0-15,4 1 0 0,-3 0 0 0,-4 3 0 16,4-3 0-16,-4 6 0 0,0-4 23 0,0 1 8 0,-4 0 1 15,4 0 1-15,-4 0-24 0,-3 2-9 0,4 1 0 0,-4-6 9 16,0 6 2-16,-4 3 0 16,4 2 0-16,-3-5 0 0,-1 3-2 0,0-1 0 15,1 1 0-15,-1-3 0 16,-3 3-9-16,7-4 0 0,-4-2 0 0,4-3 8 0,-3 3-8 0,-1-3 0 0,4-6 0 0,-3 0 0 16,3-6-17-16,-4 0 1 0,0 0 0 0,1 0 0 15,3-3-35-15,0 1-6 0,0-1-2 16</inkml:trace>
  <inkml:trace contextRef="#ctx0" brushRef="#br0" timeOffset="13575.062">8932 11412 533 0,'-7'0'15'0,"0"0"4"16,0 0-19-16,0 0 0 0,0 0 0 0,7 0 0 16,-7 6 0-16,0-6 0 0,3 3 0 0,-3 5 0 15,4-2 0-15,-1 0 0 0,-3 0 0 0,4 3 0 16,-1-3 15-16,1 5-1 0,-1-5 0 0,4 3 0 15,-3-3 50-15,3 3 9 0,0-9 3 0,0 6 0 0,0 3-24 0,0 2-5 16,3-5-1-16,-3 0 0 0,4-3-22 16,3 3-4-16,-4-3 0 0,4 3-1 0,0-3 0 15,0 5 0-15,4-5 0 0,0 3 0 16,-1 0-11-16,4-6-8 0,4 0 12 0,0 6-12 16,-4-6 11-16,0 0-11 0,0 0 10 0,0 0-10 0,0 0 10 0,0 0-10 0,-3-6 10 0,-1 0-10 15,4 0 12-15,-6 1-3 0,2-4-1 0,1 0 0 16,-4 0-8-16,0 3 0 0,0-6 0 0,-4-8 0 15,1 5 10-15,-1 0 0 0,1-2 0 0,-4-1 0 16,0 1-10-16,0 2 0 0,0 3 0 0,-4 0 0 16,1-2 0-16,-1 5-11 0,-3 0 3 0,0 3 0 15,0 0 0-15,0 6 0 0,-3-6 0 0,-1 6 0 16,4 0 8-16,-4 0 0 0,1 6-9 0,-1 0 9 16,-3 0 0-16,-4 0 15 0,1 0-3 0,-1 5 0 15,1 10-12-15,-1-3 0 0,0-1 0 0,1 1 0 16,3 3 8-16,3-4-8 0,-3 1 11 0,7 2-11 15,0-2 8-15,3-9-8 0,1 3 0 0,3 5 0 16,0-5 40-16,3 0 0 0,1-6 1 0,-1 5 0 16,4-2-15-16,0 3-3 0,4-6-1 0,0 6 0 15,3-1-11-15,3-2-3 0,1 0 0 0,0 3 0 16,-1 2-8-16,1-8-9 0,3 0 9 0,-3 0-13 16,3 0 13-16,0-3 0 0,4 3 0 0,-1-3 0 15,1-3-18-15,3 6-1 0,1-6 0 0</inkml:trace>
  <inkml:trace contextRef="#ctx0" brushRef="#br0" timeOffset="14109.794">10414 10918 892 0,'0'0'25'0,"0"0"6"16,0 3-31-16,0-3 0 0,0 0 0 0,0 0 0 16,0 0 57-16,0 0 6 0,0 0 1 0,-4 6 0 15,4-6-12-15,0 0-3 0,0 0 0 0,0 6 0 16,4-1 13-16,-4 1 2 0,4 0 1 0,-4 6 0 15,3 0-22-15,4-4-5 0,-3 7-1 0,3 6 0 16,0-4-19-16,0 7-4 0,0 2-1 0,0-2 0 16,-4 5-3-16,5 4-1 0,-5 5 0 0,1-3 0 15,-4 9 3-15,3-6 1 0,1 7 0 0,-4 2 0 16,3-3 7-16,-3-3 2 0,0 0 0 0,0 6 0 0,0-12 6 16,0 4 2-16,-3-7 0 0,3 0 0 0,-4-2-13 0,4-1-2 15,0-8-1-15,-3-4 0 0,3-5-14 0,0 0 9 0,0-6-9 16,0-6 8-16,0 0-17 0,0 0-4 0,-4-6-1 0,1-6 0 31,3-3-154-31,-4 1-32 0,4-4-5 0</inkml:trace>
  <inkml:trace contextRef="#ctx0" brushRef="#br0" timeOffset="14396.931">10093 11412 1181 0,'-18'6'24'0,"18"-6"7"16,0 0-31-16,0 0 0 0,0 0 0 0,0 0 0 15,-3 0 34-15,3 0 1 0,0 0 0 0,0 0 0 16,0 0-23-16,0 0-12 0,-4 11 12 0,4-11-12 16,4 6 58-16,3 0 5 0,0-3 1 0,3 0 0 15,1 0 0-15,3 3 0 0,4-6 0 0,-1 0 0 16,1 0-55-16,7 0-9 0,0-6 0 0,3 3 0 15,-4 3 10-15,5-3 10 0,2 0 1 0,1 0 1 16,-4 0-12-16,-3 3-2 0,3 0-8 0,-3-3 12 16,0 3-29-16,-1-3-7 0,-2 3 0 0,2 0-1 15,4-3-31-15,-3-2-7 0</inkml:trace>
  <inkml:trace contextRef="#ctx0" brushRef="#br0" timeOffset="14893.028">10894 11259 1710 0,'-11'6'36'0,"4"0"7"0,0-1-35 16,0 7-8-16,3-6 0 0,-3 3 0 0,7 0 12 0,-3 0 1 0,-1 8 0 0,4-5 0 15,0 3 18-15,0 2 3 0,0 1 1 0,0 3 0 16,0-1-12-16,4 1-3 0,-1-1 0 0,1-2 0 15,3 5-8-15,-3-5-3 0,3-3 0 0,-4 2 0 16,4 1-9-16,0-6 8 0,0 5-8 0,0-2 8 16,0-3-8-16,-3 6 0 0,-1-13 9 0,1 4-9 15,3 0 12-15,-7-6-3 0,0-3 0 0,0 0 0 16,0 0 11-16,0 0 1 0,0 0 1 0,0 0 0 16,0 0 6-16,0 0 0 0,0 0 1 0,-3-6 0 15,3 0-17-15,-4-3-4 0,0-2-8 0,1-1 12 16,-1 0-12-16,1 3 0 0,-1-2 0 0,1-1 0 15,-1 6 0-15,1-6 0 0,-4 0 0 0,3-2 0 16,1 5 0-16,-1 0 0 0,1-3 0 0,-1 1 0 16,1-4 0-16,-1 3 0 0,0 0 0 0,1 1 0 15,-1-1 0-15,1-3 0 0,-1 3 0 0,1 1 0 16,3-7 0-16,0 6 0 0,0-3 0 0,0 7 0 0,3-1 0 16,1 3 0-16,-1 0 0 0,4 0 0 0,1 0-8 0,2 0 8 15,1 6-12-15,3-2 12 0,-4 2-11 0,5 0 11 0,-5 0-10 16,4 0 10-16,0 2-15 0,0-2 3 0,4 0 1 15,-4 0 0 1,4 6-24-16,-4-6-5 0,4 0 0 0,-1 6-1 16,1-6-12-16,3 0-3 0,-7 0 0 0,7 0 0 0,-3 6-57 15,0-6-12-15,3 0-3 0</inkml:trace>
  <inkml:trace contextRef="#ctx0" brushRef="#br0" timeOffset="15401.143">11511 11438 1155 0,'-3'0'48'15,"-4"0"-38"1,0 0 82-16,-4 0 16 0,4 0 3 0,-4 0 1 16,1 3-60-16,-1-3-12 0,-3 3-3 0,0 0 0 15,0-3-20-15,0 3-4 0,-4-3-1 0,4 6 0 16,-4 0-4-16,4-6 0 0,0 6-8 0,3-1 12 15,1 1-12-15,-1 3 0 0,4 0 0 0,0 0 0 16,4 3 0-16,-1-1 9 0,1 1-9 0,3-3 8 0,0 3-8 16,0 5 0-16,3-5 0 0,1 0 8 0,-1 0-8 0,1-1 0 0,3 4 0 0,3-3 8 31,1 0 3-31,0-1 0 0,3 1 0 0,-4 0 0 0,4 2-11 16,4-2-16-16,-4-3 4 0,4 0 1 15,-4-3 35-15,3 3 8 0,1-6 0 0,-4-1 1 0,4-2-8 16,-4-2-1-16,4-1-1 0,-4-6 0 15,0 3-12-15,3-3-3 0,1 0 0 0,-4-3 0 16,0-2-8-16,0-1 0 0,1 0 0 0,-5-2 0 0,1-1 30 0,-4 3 4 0,3-2 1 16,-6-1 0-16,-1 1-24 0,1-4-11 15,-4 3 10-15,0-2-10 0,-4 2 0 0,1 6 0 0,-4-5 0 0,0 2 0 16,-4 6 0-16,1 0 0 0,-1 1-13 0,-3 5 4 16,-4 3-19-1,4 0-3-15,-3 0-1 0,2 0 0 0,1 11 22 0,0-2 10 0,0 0-10 0,0 6 10 16,3 2-12-16,1-2 3 0,-1 3 1 0,1 5 0 15,3-5-8-15,0 8 0 0,3-8-1 0,-3 2 0 16,3-2 8-16,1 0 9 0,3-1-13 0,-4-2 5 16,4-3 8-16,0 0 0 0,0-7 0 0,0 1-8 15,4 0-7-15,3-3-1 0,-4-3 0 0</inkml:trace>
  <inkml:trace contextRef="#ctx0" brushRef="#br0" timeOffset="15807.489">11903 11585 1437 0,'-7'0'40'0,"7"0"10"0,-7-6-40 15,7 6-10-15,0 0 0 0,-4 0 0 0,4 0 78 0,0 0 14 0,0 0 2 0,0 0 1 16,0 0-76-16,0 0-19 0,-3 6 0 0,3 6 0 16,0-6 44-16,0 6 6 0,3-1 1 0,1 4 0 15,-1-3-38-15,1 5-13 0,3-2 9 0,-4 3-9 16,4-1 0-16,0-5 8 0,0 3-8 0,0 2 0 16,1 1 0-16,2-9 8 0,-3 6-8 0,0-7 0 15,4 1 12-15,-1 0-4 16,1-3 0-16,-4-6 0 0,4 0 9 0,-1 0 2 0,1 0 0 0,-1-6 0 15,1 0 5-15,0 0 0 0,-1-2 1 0,1-1 0 16,-1-3-13-16,1 3-4 0,-1-3 0 0,1-8 0 16,0 8-8-16,-4 0 8 0,3 0-8 0,-3-8 8 15,0 8-8-15,0-3 0 0,0 1 0 0,-3 2-11 16,3 0-35-16,-3 0-7 0,-1-2-2 0,1 8 0 16,3-6-109-16,0 6-23 0</inkml:trace>
  <inkml:trace contextRef="#ctx0" brushRef="#br0" timeOffset="16263.801">12308 11568 1337 0,'0'0'28'0,"0"0"6"0,0 0-34 0,0 5 0 0,0 1 0 0,0 6 0 16,4-6 58-16,-1 3 5 0,1 2 1 0,0 1 0 16,3 0 0-16,0 0 0 0,3 5 0 0,1-5 0 15,-4 3-52-15,3 2-12 0,-3-5 0 0,1 3 0 16,2 0 54-16,-3-1 8 0,0-2 2 0,0 0 0 16,0 0-52-16,0-1-12 0,0-2 0 0,1 3 0 15,-5-6 0-15,4 3 0 0,-3-3 0 0,-1-1 0 16,-3-5 0-16,4 3 0 0,-4-3 0 0,0 0 0 15,0 0 34-15,0 0 4 0,3 3 1 0,-3-3 0 16,0 0-19-16,0 0-3 0,7 0-1 0,-3-3 0 16,-1 0-5-16,1-2-2 0,3-4 0 0,-4 3 0 15,1-6 44-15,0-3 9 0,-1 1 2 0,1-1 0 16,-1-3-52-16,1-2-12 0,-1 2 0 0,-3 0 0 16,4-5 0-16,-1 5 0 0,1-2 0 0,-4-1 0 15,3-2 0-15,1 5 0 0,-4-3 0 0,3 1 0 16,1 5 0-16,-1-2 0 0,-3-4 0 0,4 6 0 15,3 1-21-15,-4-4-4 0,1 6-1 0,3 0 0 16,0-2-60-16,-3 8-12 0,3-6-2 0,0 3-1 16,-4 3-22-16,4-2-4 0,0 5-1 0</inkml:trace>
  <inkml:trace contextRef="#ctx0" brushRef="#br0" timeOffset="16727.546">12862 11603 1694 0,'0'0'72'0,"0"0"-58"16,0 6 16-16,0-6 3 0,4 8 1 0,-1 1 0 16,-3-9 7-16,7 3 2 0,-3 0 0 0,-4-3 0 15,7 3-27-15,0-3-4 0,0 0-2 0,0 0 0 16,0 0 0-16,4-3 0 0,-4 0 0 0,3 3 0 15,1-3-10-15,-4 0 0 0,4 0 0 0,-1 0 0 16,1 1 0-16,-4-7 0 0,3 6 0 0,-2-3 0 16,-5 0 0-16,4-6 0 0,-3 3 0 0,-1 1 0 15,1-1 0-15,-4 0 0 0,3 0 0 0,-3-3 0 16,0 1 0-16,0-1 0 0,-3 0 0 0,-1 3 0 16,1-8 0-16,-1 5 0 0,1 3 0 0,-1 0 0 15,-3-2 0-15,0 8 0 0,0-3 0 0,0 0 0 16,0 6 20-16,-4 0-2 0,4 0 0 0,-3 6 0 15,2 0-29-15,1 2-5 0,-3 4-2 0,-1 6 0 16,4-1 29-16,0 1 5 0,-3 9 2 0,2-4 0 16,1 6-29-16,-3 4-5 0,3-7-2 0,0 10 0 15,0-10 32-15,0 9 6 0,3-11 2 0,-3 8 0 16,7-2-35-16,-3-4-7 0,3 3-2 0,3-2 0 0,-3-4 22 16,7-5 0-16,-3 8 0 0,6-11 0 15,-3 3 0-15,4-6 0 0,-4 5 0 0,7-5 0 16,0 0 0-16,0-1 0 0,4-2 0 0,3-3 0 15,4 6-158-15,3-6-27 0</inkml:trace>
  <inkml:trace contextRef="#ctx0" brushRef="#br0" timeOffset="17413.575">14436 11694 1849 0,'-11'-3'38'0,"0"0"10"16,4 3-38-16,0-3-10 0,-3 0 0 0,3 0 0 16,-4 0 38-16,1-3 6 0,-1 3 0 0,0 1 1 15,1-4 7-15,-1 0 2 0,1 6 0 0,-4 0 0 16,-1-6-29-16,1 12-5 0,0-6-2 0,0 0 0 0,0 12-18 0,0-10 8 0,0 7-8 0,0-3 0 15,3 6 0-15,-3 3 0 0,0-4 0 0,3 4 0 16,-3 6 0-16,4-1 0 0,-1-5 0 0,4 8 0 16,0 1-9-16,3-3 9 0,1 2-8 0,-1 1 8 15,4-7 0-15,4 4 0 0,-1-4 0 16,1-5-8-16,3 0 8 0,-4 0-8 16,5-6 8-16,2-1-8 0,1-2 8 0,-1-3 0 15,1-3 8-15,3 1-8 0,0-7 9 16,0-3-9-16,4 3 12 0,-1 0-12 0,-2-8 11 0,2 2-11 0,-3-3 10 0,0 7-10 15,1-10 8-15,-5 3-8 0,1 4 0 0,-1-1 0 16,-3 0 9-16,0 4-9 0,0-4 8 0,-3 6-8 16,3 3 0-16,-3-6 0 0,-1 12 0 0,1-8 0 15,-4 8 0-15,0 0 0 0,0 0 0 0,0 0 0 16,0 0-16-16,0 0-1 0,0 0-1 0,3 8 0 16,1-2 4-16,-1 0 1 0,-3 6 0 0,4 0 0 15,-4 2 13-15,3 4 0 0,-3 0 0 0,4-4 0 16,-4 4 0-16,3 5 0 0,-3-8 0 0,7 3 0 15,-3-1 0-15,3-2 12 0,4 3-3 0,-4-4 0 16,3 1-9-16,1 0 8 0,3-3-8 0,-4-4 8 16,5 1-8-16,-1-3 8 0,0 0-8 0,0 0 8 15,0 0-24-15,0-6-4 0,4 0-2 0,-4 0 0 16,4-6-141-16,-1 0-28 0</inkml:trace>
  <inkml:trace contextRef="#ctx0" brushRef="#br0" timeOffset="17744.423">14012 11003 1337 0,'0'15'28'16,"0"-9"6"-16,0 5-34 0,4-2 0 0,-1 6 0 0,1 0 0 15,3 2 58-15,0-2 5 0,4 0 1 0,-1 2 0 16,1 10-52-16,3-13-12 0,0 7 0 0,4 0 0 15,-4-1 34-15,0-2 4 0,3-1 1 0,1 7 0 16,-4-9-11-16,4 8-3 0,0-11 0 0</inkml:trace>
  <inkml:trace contextRef="#ctx0" brushRef="#br0" timeOffset="18571.43">16009 10944 1792 0,'-14'-6'51'0,"0"3"10"16,0 1-49-16,-4-1-12 0,0 3 0 0,1 3 0 15,-1-1 15-15,1 4 0 0,-5 0 0 0,1 3 0 16,0 3-15-16,3-6 0 0,-3 0 0 0,0 2-10 16,0 7 10-16,3-3 0 0,1 3 0 0,-5-1 0 15,5 4-11-15,3-1 0 0,-4 7 0 0,0-6 0 0,4 8 47 0,4-8 8 0,-4 8 3 16,3 4 0-16,-3-7-35 0,3 9-12 0,-3-2 9 15,4 8-9-15,-1-9 16 16,4 10-3-16,0-1 0 0,0 0 0 0,3 3-13 16,4-11 0-16,-3 8 0 0,3-6 0 15,0 4 32-15,3-10 4 0,1 9 1 0,3-11 0 0,0 8-8 0,4-5-1 16,3 2-1-16,0-3 0 0,0-2-27 0,0-1 0 0,0-2 0 16,4 3 0-16,3-13 0 0,0 1 0 0,0 0 0 0,0-3 0 15,1-6 0-15,-1 0 0 0,3-6 0 0,-2 0 0 16,2-3-8-16,-2-6-8 0,6 3 0 0,-4-8-1 15,1-4 17-15,0 0 0 0,3-5 0 0,-3 2 0 16,3-2 0-16,-3 2 0 0,-1-2 0 0,5 0 0 16,-8-1 9-16,3 6-9 0,1-8 8 0,-4 3-8 15,0 2 0-15,-6-2 0 0,2 2 8 0,-6-2-8 16,3 2 0-16,-4 1 0 0,-2-1 0 0,-1-2 0 16,0 5 0-16,-4-2 0 0,-3 5 0 0,0-3 0 15,0 4 0-15,-3 5 0 0,-4 0 0 0,0-5 0 16,-1 5-9-16,-6 3 9 0,0 3-12 0,-3 0 12 15,-1-6-18-15,-7 7 3 0,1 5 1 0,-5-9 0 16,1 9-15-16,-4-3-3 0,1 3-1 0,-5 0 0 16,8 3 33-16,-4-3 0 0,4 9 0 0,0-9 0 15,3 5-17-15,4 1 3 0,3 0 1 0,1 3 0 16,3-3 4-16,0 0 1 0,3 0 0 0,-3 0 0 16,7-1 23-16,0 7 5 0,0-6 0 0,0 0 1 15,7 3-68-15,0 0-13 0,3 2-4 0</inkml:trace>
  <inkml:trace contextRef="#ctx0" brushRef="#br0" timeOffset="19244.12">16260 11782 1378 0,'0'0'28'0,"0"0"8"0,0 0-28 16,-4 6-8-16,0 0 0 0,1 3 0 0,3-9 73 0,-4 6 14 0,4-1 2 0,-3 1 1 15,3 6-39-15,-4-6-8 0,4 0-2 0,-3 3 0 16,3-3-9-16,3 2-3 0,-3 1 0 0,4 0 0 15,-1 0-6-15,1 3-2 0,-1-4 0 0,1 1 0 16,0 0-21-16,-1 3 0 0,4 0 0 0,0-7 0 16,0 1 19-16,0 3-1 0,0-3 0 0,0 3 0 15,4-3-29-15,0 0-5 0,-1-1-2 0,1-2 0 16,-1 3 18-16,1-6 0 0,3 0 0 0,-3 0 0 16,-1 0 26-16,1-6 9 0,-1 6 1 0,1-5 1 15,-1 2-29-15,1-3-8 0,-4 0 0 0,4-6 0 16,-4 6-28-16,0-6-8 0,0 1 0 15,0-4-1-15,-4 3 37 0,1 0 0 0,3-5 0 0,-3-4 0 16,-1 4-161-16,1-1-25 0,-4-6-5 16</inkml:trace>
  <inkml:trace contextRef="#ctx0" brushRef="#br0" timeOffset="19847.294">16902 11814 1824 0,'-7'-2'38'0,"3"-4"8"0,-3 3-37 0,0-6-9 0,3 3 0 0,-6 0 0 16,3 0 0-16,0 0 0 0,0-2 0 0,-4-4 0 15,0 6 34-15,1 0 5 0,-1 0 1 0,1 0 0 16,-1 0-31-16,4 0-9 0,-4 6 0 0,4-5 0 16,0-1 0-16,-3 6 0 0,10 0 0 0,-4 6 0 15,-3-1 0-15,4 1 0 0,-1 3 0 0,1 0 0 16,3 0-10-16,0 6 10 0,0-1-10 0,0 1 10 15,3 3 0-15,1-4 0 0,-4 1 0 0,3 6 0 16,4-7 0-16,-3 1-9 0,3 3 9 0,0-7 0 16,0 1 0-16,4 3 0 0,-4-3 0 0,3-7 0 15,-3 7 19-15,4-9-1 0,3 3 0 0,-3-3 0 16,-1 3-5-16,1-6-1 0,-1 0 0 0,1 0 0 16,-1 0 42-16,-3-6 8 0,4 6 2 0,-4-6 0 15,0 3-64-15,-3 0-15 0,3-3-1 0,-4 0-1 16,1-5 17-16,-1-1 0 0,1 3 11 0,-1 0-11 15,-3 0 16-15,4 4-4 0,-4-7-1 0,0 0 0 16,0 6-11-16,0-3-16 0,-4 3 4 0,4 1 1 16,0 5 11-16,0 0 0 0,0 0 0 0,0 0 0 15,0 0 0-15,0 0-8 0,0 0 0 0,0 0 0 16,0 8 0-16,4 4 0 0,-1 6 0 0,4-1 0 0,-3-2 8 0,0 3-8 16,3-1 8-16,0 4-8 0,0 0 8 0,0-7 0 0,0 4 0 15,0 0 0-15,0-7 0 0,0 4 0 0,4-3 0 16,-4 0 0-16,3-4-18 0,4-2-2 15,-3 3 0-15</inkml:trace>
  <inkml:trace contextRef="#ctx0" brushRef="#br0" timeOffset="20567.85">17505 11744 1552 0,'-18'3'44'0,"-3"0"10"16,3 3-43-16,1-3-11 0,-1 0 0 0,0 5 0 15,4-8 89-15,-3 6 16 0,3 0 3 0,-4 0 1 16,7 0-72-16,-3 3-14 0,4-3-3 0,3-1-1 15,-4 4 27-15,4 0 6 0,0-3 0 0,3 0 1 16,-3 6-34-16,4-7-7 0,-1 4-2 0,1 3 0 0,-1 0-10 0,4 0 0 0,0-4 0 0,0 1 0 16,0 0 0-16,7 6 0 0,0-1 0 0,0-2 0 15,0-6 0-15,4 6 0 0,3 0 0 0,0-7 0 16,0 4 0-16,1-9 0 16,2 6 0-16,1-6 0 0,-4-6 0 0,4 6 0 15,-4-9 0-15,0 4 0 16,0-4 18-16,-4-3-2 0,1 3 0 0,0 3 0 0,-4-5-8 0,0-7-8 15,0 6 12-15,-4 0-12 0,1 4 11 0,-1-10-11 0,1 3 10 16,-4 6-10-16,0-2 10 0,0 2-10 16,0-3 10-16,-4 3-10 0,1 3 11 0,-1 1-11 0,1 2 12 0,3 3-12 15,-4-6 9-15,4 6-9 0,-7-6 0 0,7 6 9 16,0 0-9-16,0 0 0 0,0 0-12 0,0 0 12 16,0 0-18-16,-3 9 4 0,3-1 1 0,-4 1 0 15,8 6 4-15,-4 6 1 0,3-4 0 0,4 13 0 16,0-10 8-16,0 10-10 0,0-4 10 0,0 9-10 15,4-2 10-15,0 8 0 0,-1-9-9 16,-3 9 9-16,4 3-14 0,-4-2 2 0,0 2 0 0,4 6 0 16,-8-9 3-16,4 6 1 0,-3-3 0 0,-1 3 0 15,-3-9 8-15,4 3 0 0,-4-2 0 0,0-4 0 16,0 3 0-16,0-6 11 0,-4-2-3 0,1 2 0 16,-1-2 14-16,1-7 2 0,-4 3 1 0,3-8 0 15,-3 0-2-15,0-4-1 0,0-2 0 0,-4 0 0 16,4-6 3-16,-3-3 1 0,3-3 0 0,-4 0 0 15,0-3-26-15,-3-3 0 0,-3 0 0 0,3-9 0 16,-4 1 0-16,4-4 0 0,-4 3 0 0,1-8 0 16,2 5 0-16,-2-2 0 0,3-4 0 0,-4 1 0 15,4 8 0-15,0-6 0 0,0 1 0 0,3 5 0 16,1-8-16-16,-1 5 0 0,4 3 1 0,-4-8 0 16,4 8-27-16,4-3-6 0,-1 7 0 0,1-7-1 15,3 3-111-15,0-5-21 0,0 5-5 0</inkml:trace>
  <inkml:trace contextRef="#ctx0" brushRef="#br0" timeOffset="21137.524">18147 11573 1128 0,'-14'-5'48'15,"-4"-4"-39"1,4 6 65-16,-4 3 13 0,4-3 2 0,-7 6 1 15,3 0-8-15,-3 6-2 0,0-4 0 0,3 7 0 16,-3 0-6-16,4 6-2 0,-1-4 0 0,0 10 0 16,1-4-16-16,3 1-3 0,0 5-1 0,3-2 0 15,0 2-28-15,4-969-5 0,0 1939-2 0,0-969 0 16,7-4-17-16,0 4 0 0,4-10 0 0,-1 4 0 0,1 2 0 16,3-978 0-16,0 1934 0 0,0-967 0 15,4-3 0-15,-1-4 0 0,1 1 0 0,3 0 0 16,0-12 35-16,0 0 3 0,4-2 1 0,-1-1 0 15,1-9-39-15,0 3 0 0,-1-2 0 0,1-4-12 0,-4 4-4 0,4-10 0 0,-4 7-1 16,-4-1 0-16,4-3-7 0,-6 1 0 0,2 8-1 16,-3-2 0-16,0-4 6 0,0 9 2 0,-3-5 0 0,-1 2 0 15,1 3 17-15,-4 6 0 0,3 0 0 0,-3 6 0 16,0 0 0-16,0 0-8 0,0 0 8 0,0 9 0 16,0 3-8-16,0 6 8 0,0-1 0 0,0-5 0 15,-3 9 0-15,3-4 12 0,0 1 0 0,-4 5 0 16,4-2-1-16,0 2-1 0,-3-2 0 0,3 3 0 15,3-4-10-15,-3 1 0 0,4-1 0 16,-1-5 0-16,1 3 0 0,-1-7 0 0,4 1 0 0,1-6 0 16,-1 6-101-16,0-9-23 0,3 0-4 0</inkml:trace>
  <inkml:trace contextRef="#ctx0" brushRef="#br0" timeOffset="21780.486">18651 11744 1982 0,'-7'3'56'0,"0"0"12"0,-3-3-54 15,-1 6-14-15,1-3 0 0,-1 0 0 0,-3-3 64 0,3 2 11 0,1 4 1 0,-4-6 1 16,-1 0-48-16,1 0-9 0,0 0-3 0,0 0 0 15,0 0-7-15,-4 0-2 0,4 0 0 0,0 0 0 16,0 0-26-16,0 0-6 0,0 6 0 0,0-6-1 16,3 6 25-16,1 0 0 0,2 3 0 0,1 3 0 15,0-1 0-15,0 7 0 0,4-3 0 0,-1 5 0 16,4 7 0-16,0-10 0 0,0 10 0 0,4-4 0 16,-1 1 0-16,4-7 0 15,0 4 0-15,0-3 0 0,4-7 0 0,3-2 0 0,-3-3 0 0,3 0 0 16,0 0-17-16,0-6 1 0,4 0 1 0,-4-6 0 15,3-6 15-15,1 1 0 0,0-1 0 0,-1-9 0 16,1 1 0-16,0-7 0 0,-1 7 0 0,1-16 0 16,-4 4 0-16,4 0 0 0,-4-4 0 0,0-2 0 15,0 0 0-15,0-3-17 0,-3 3 3 0,3-7 1 16,-4 4 13-16,1-9 0 0,-4 3 0 0,4 0 0 16,-4 6 0-16,-4 3 0 0,1-3 10 0,-1 2-10 15,-6 4 8-15,3 3-8 0,-4-6 8 0,-3-1-8 16,0 10 0-16,0-6 0 0,0 2 0 0,0 7 0 15,0-1 0-15,0 13 0 0,3-7 0 0,-3 9 0 16,4 4 0-16,-4 2 0 0,3 3-14 0,4 3 5 16,-3 3-7-16,-4 6 0 0,3-1-1 0,-3 10 0 15,3 0 6-15,-3 2 2 0,4 4 0 0,-4 8 0 0,3-5 9 0,-3 8-8 16,0 6 8-16,0-3-8 0,4-3 8 0,-1 10 0 16,1-7 0-16,-1 9 0 0,0-3 10 0,1 6-2 15,-1 0-8-15,1 3 12 0,3-3-12 0,0 6 8 16,0-12-8-16,0 12 0 0,0-9 8 0,3-3-8 15,1 0 0-15,-1-6 0 0,1-3 8 16,0 1-8-16,3-10 0 0,-4 3 0 16,4-8 10-16,0 3-10 0,0-7 10 0,-3 4-10 0,3-9 0 0,0-4 0 0,0-2 0 0,-4 0 0 15,5 0 0-15,-5-6 0 0,4 0-13 0</inkml:trace>
  <inkml:trace contextRef="#ctx0" brushRef="#br0" timeOffset="22312.748">18941 11735 1579 0,'-7'0'32'0,"0"-3"10"16,-1 3-34-16,1-3-8 0,0 3 0 0,0 0 0 16,0 0 100-16,-3 3 19 0,3 0 3 0,-4 3 1 15,4 0-43-15,-4-3-9 0,1 9-2 0,3-4 0 16,-4 4-55-16,4-3-14 0,0 3 0 0,-4 2 0 16,4 1 21-16,0 3 2 0,0-1 0 0,4 4 0 15,-1 2-23-15,1-5 0 0,3 9 0 0,0-10 0 0,0 4-21 16,3-4 1-16,1 1 0 0,-1 0 0 0,1-7 20 15,3-2 0-15,0 3 0 0,0-6 0 0,4 0 0 16,-1 0 0-16,1-6 0 0,-1 0 0 0,4 0 0 16,1 0 0-16,2-6 0 0,-3 0 0 0,0 0 0 0,1-3 0 15,-1 0 0-15,-4 1 0 16,4-1 20-16,-3 0 8 0,-1-3 1 0,1 0 1 16,-4-2-30-16,4-1 0 0,-4 6 0 0,-4-8 0 0,4 5 0 0,-3-6-15 0,-1 3 2 15,-3 4 0-15,0-10-9 0,0 6-2 0,0 1 0 0,-3-4 0 16,-1 3 8-16,-3 1 0 0,0-1 1 0,-3-3 0 15,-1 7 3-15,-3-7 0 0,0 3 0 0,-4 3 0 16,1 1-15-16,2 2-2 0,-2 3-1 16,-1 0 0-16,1 6 30 0,2 6 0 0,1 3 0 0,0 3 0 15,0-1-57-15,0 1-6 0,3 6-1 0,-3 2 0 16,4-2 52-16,3 3 12 0,-4-4 0 0,4 7 0 16,0-7-105-16,3 4-19 0,1 2-3 0</inkml:trace>
  <inkml:trace contextRef="#ctx0" brushRef="#br0" timeOffset="22729.762">19089 11791 1337 0,'-4'6'28'0,"4"3"6"0,-3-1-34 16,3-2 0-16,0 6 0 0,0-6 0 0,0 6 58 0,0-3 5 0,0 2 1 0,0 1 0 15,3 0-8-15,1 0-2 0,-4-1 0 0,3 1 0 16,1 3-35-16,3 2-7 0,-4-5-2 0,1-3 0 15,3 6 8-15,-3-6 2 0,3 2 0 0,0 1 0 16,0-6-4-16,0 0 0 0,0 0 0 0,3-3 0 16,-3-3 9-16,4 3 2 0,0-3 0 0,3-3 0 15,-4 0 7-15,4-3 2 0,4 0 0 0,-4-6 0 16,4 0-7-16,-4 1-1 0,4-10 0 0,-4 9 0 16,0-8-28-16,0-1 8 0,-3 1-8 0,3-1 0 15,-7 0 0-15,3 1 0 0,-3 2 0 0,-3 1 0 16,-1-4-11-16,-3 3-5 0,0-2 0 0,0 2-1 15,-3 6-127-15,-1-11-24 0,1 5-6 0</inkml:trace>
  <inkml:trace contextRef="#ctx0" brushRef="#br0" timeOffset="23541.674">19653 11817 1094 0,'-10'-3'46'0,"3"3"-37"15,-4 0 87-15,0 0 16 0,4 3 4 0,-3 0 1 16,3-3-33-16,-4 3-8 0,4 6 0 0,-3-3-1 16,2 0-9-16,1 0-2 0,0 3 0 0,0-1 0 15,4 4-23-15,-4 3-5 0,3-3 0 0,1-1-1 16,3 4-21-16,-4 0-4 0,4-1-1 0,0 1 0 15,0 0-9-15,0-3 0 0,4 2 0 0,-1-8 0 16,1 6 0-16,3-6 8 0,0 0-8 0,0 0 0 16,0-3 9-16,4-3-9 0,-4 0 10 0,3 0-10 15,1-6 11-15,3 3-11 0,-4-3 12 0,8-6-12 16,-4 0 0-16,0-2 0 0,4-4 0 0,0 0 0 16,-4-2 0-16,0-1-19 0,0 1 4 0,0-1 1 0,-3 3 5 15,-1 1 1-15,-3-1 0 0,0 3 0 16,0 1 8-16,-3-1 0 0,-1 3 0 0,1-2 0 15,-1 2-30-15,-3 6-4 0,0-3-1 0,-3 6 0 16,3 3 59-16,0 0 12 0,-4-6 3 0,4 6 0 16,0 0-28-16,0 0-11 0,-7 6 8 0,0 0-8 15,4 6 8-15,-4 2-8 0,0 4 8 0,3-3-8 0,-3 8 19 0,4 1-2 16,-5 5 0-16,5 9 0 0,3-11-17 0,-4 8 0 0,4 0 0 0,0 4 0 16,0-1 0-16,0-6 0 0,4 4 0 0,-4-1 0 15,0 3 0-15,3-6 0 0,-3 7 0 0,0 2 0 16,4-12 0-16,-4 3 0 0,0 4-8 0,0-4 8 15,0-5 0-15,-4 2 0 0,4-6 0 0,-3 4 0 16,3-9 0-16,-4 5 0 0,4-5 0 0,-3 2 0 16,-1-8-11-16,1 0-2 0,-1 0-1 0,1 2 0 15,-1-8 2-15,-3 0 0 0,4 0 0 0,-4-3 0 16,0 3-19-16,0-3-3 0,-1 0-1 16,-2 0 0-16,3-3 56 0,-4 0 11 0,-3-3 3 0,4-3 0 15,-8 0-19-15,4 3-3 0,0-9-1 0,-4 0 0 16,0-2-1-16,4-1-1 0,-3 6 0 0,-1-8 0 15,4-1-10-15,-4 6 0 0,4-3-10 0,0 4 10 16,0-7-17-16,3 6 2 0,1-5 1 0,3 2 0 16,0 3-19-16,3-5-4 0,1 5-1 0,-1 3 0 15,1-9-21-15,3 4-4 0,0 5-1 0,3-3 0 16,1-970-102-16,-1 1943-21 0,4-975-4 0</inkml:trace>
  <inkml:trace contextRef="#ctx0" brushRef="#br0" timeOffset="24183.77">20130 11853 1786 0,'-11'8'37'0,"-3"4"8"15,3-3-36-15,1-3-9 0,-1 6 0 0,0-6 0 16,4-1 36-16,-3-2 6 0,3 3 1 0,0-3 0 16,0 0-11-16,7-3-1 0,0 0-1 0,0 0 0 15,0 0-30-15,-7 3 8 0,7-3-8 0,0 0 0 16,0 0 29-16,0 0 3 0,0 0 1 0,-4 6 0 16,1 3-25-16,3 3-8 0,-4-7 0 0,4 7 0 15,0-3 0-15,0 6 0 0,4-4 0 0,-1 4 0 16,1 3 0-16,3-3 0 0,-4-4 0 0,4 13 0 0,4-15-14 15,-4 2 0-15,3-2 0 0,-2 3 0 16,2-3 6-16,1-3 8 0,3-6-13 0,-4 6 5 16,5-6 8-16,-1-6 0 0,0 6-9 0,0-6 9 15,0-9 0-15,0 6 0 0,-3-3 0 0,3 4 0 0,-4-16 12 0,1 7-4 16,3-1 0-16,-7-3 0 0,4-2-8 0,-4 2 8 16,0-5-8-16,-4 2 8 0,1 7-8 0,-1-7 8 15,-3 3-8-15,0 4 8 0,0-4-8 0,-7 7 8 0,0-4-8 16,0 9 8-16,-3-3-8 0,-1 1-11 0,-3 2 3 15,3 0 0-15,-3 6-2 0,0 0 0 0,0 3 0 0,-4 0 0 16,8 3 10-16,-4 6-13 0,0 0 5 0,-1 5 8 16,5-2-12-16,-1 0 12 15,4 6-10-15,-3 2 10 0,3 4 0 16,0-7-9-16,-1 10 9 0,1-7 0 0,4 4-8 0,3-1 8 0,-4 1-8 0,4-4 8 16,0-2-19-16,4 3 2 0,-1-4 0 0</inkml:trace>
  <inkml:trace contextRef="#ctx0" brushRef="#br0" timeOffset="24637.43">20458 11961 1579 0,'-7'36'32'0,"3"-25"10"0,0 4-34 16,-3-3-8-16,4 3 0 0,-1 2 0 0,1 1 53 0,-1-3 9 0,1 2 2 0,-1 1 0 15,4 0 0-15,0-4 0 0,0 1 0 0,4 0 0 16,-1-4-24-16,1 1-4 0,3 0 0 0,-4-3-1 15,8 0-23-15,-4-4-4 0,4 4 0 0,-1-3-8 16,4 0 12-16,-3-6-4 0,3 0 0 0,0 0-8 16,-3-6 12-16,3 0-12 0,0-3 12 0,0-2-12 15,-3 2 10-15,3-6-10 0,0 3 8 0,-4 1-8 16,1-4 8-16,0 0-8 0,-1 1 8 0,-3-4-8 16,0 0 0-16,0 4 0 0,0-4 8 0,-3 0-8 15,-1 1 0-15,1-4 0 0,-4 3 0 0,0-2 0 16,0-4-52-16,0 4-8 0,-4-4-3 15,1 7 0-15,-4-10-1 0,3 7 0 16,-3-1 0-16,0 3 0 0,0 1-23 0,0 2-5 16,0-3 0-16,0 7-1 0,0-1-5 0,0 3-1 15,0 0 0-15</inkml:trace>
  <inkml:trace contextRef="#ctx0" brushRef="#br0" timeOffset="25012.63">20842 12241 1337 0,'-21'3'28'16,"14"0"6"-16,0-3-34 0,0 0 0 0,7 0 0 0,-7 0 0 15,7 0 58-15,0 0 5 0,0 0 1 0,-7 0 0 16,7 0 0-16,0 0 0 0,0 0 0 0,0 0 0 16,0 0-103-16,-4-6-20 0,4 6-4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F5BD-F45E-4908-AEDA-D96874FE88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7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treize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FBD9-B332-413D-8DFC-B9CFF923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09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pp. 128 - 129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0867-295C-45AE-BD94-05AAF3BCB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109"/>
            <a:ext cx="10515600" cy="45618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</a:t>
            </a:r>
          </a:p>
          <a:p>
            <a:pPr marL="0" indent="0">
              <a:buNone/>
            </a:pPr>
            <a:r>
              <a:rPr lang="en-US" dirty="0"/>
              <a:t>Tu</a:t>
            </a:r>
          </a:p>
          <a:p>
            <a:pPr marL="0" indent="0">
              <a:buNone/>
            </a:pPr>
            <a:r>
              <a:rPr lang="en-US" dirty="0"/>
              <a:t>Elle</a:t>
            </a:r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5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3366-AA89-43BB-BD8C-B6C81112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106D-B553-4862-A7BE-9078F9EB7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y et </a:t>
            </a:r>
            <a:r>
              <a:rPr lang="en-US" dirty="0" err="1"/>
              <a:t>en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pp. 146 - 147</a:t>
            </a:r>
          </a:p>
        </p:txBody>
      </p:sp>
    </p:spTree>
    <p:extLst>
      <p:ext uri="{BB962C8B-B14F-4D97-AF65-F5344CB8AC3E}">
        <p14:creationId xmlns:p14="http://schemas.microsoft.com/office/powerpoint/2010/main" val="395696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50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</a:t>
            </a:r>
          </a:p>
          <a:p>
            <a:pPr marL="0" indent="0">
              <a:buNone/>
            </a:pPr>
            <a:r>
              <a:rPr lang="en-US" dirty="0"/>
              <a:t>The pronoun y is most commonly used to replace a prepositional phrase which describes a place and which is introduced by the preposition “à”.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lundi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à la piscine.</a:t>
            </a:r>
          </a:p>
          <a:p>
            <a:pPr marL="0" indent="0">
              <a:buNone/>
            </a:pPr>
            <a:r>
              <a:rPr lang="fr-FR" dirty="0"/>
              <a:t>Le lundi, il va </a:t>
            </a:r>
            <a:r>
              <a:rPr lang="fr-FR" dirty="0">
                <a:solidFill>
                  <a:srgbClr val="FF0000"/>
                </a:solidFill>
              </a:rPr>
              <a:t>à la piscine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Le lundi, il y va.</a:t>
            </a:r>
          </a:p>
          <a:p>
            <a:pPr marL="0" indent="0">
              <a:buNone/>
            </a:pPr>
            <a:r>
              <a:rPr lang="fr-FR" dirty="0"/>
              <a:t>Nous aimons manger au restaurant.</a:t>
            </a:r>
          </a:p>
          <a:p>
            <a:pPr marL="0" indent="0">
              <a:buNone/>
            </a:pPr>
            <a:r>
              <a:rPr lang="fr-FR" dirty="0"/>
              <a:t>Nous aimons manger </a:t>
            </a:r>
            <a:r>
              <a:rPr lang="fr-FR" dirty="0">
                <a:solidFill>
                  <a:srgbClr val="FF0000"/>
                </a:solidFill>
              </a:rPr>
              <a:t>au restaurant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aimons y manger.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4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“y” is also used to replace a prepositional phrase which begins with à and which does not have a person or an animal as the object of the preposition.</a:t>
            </a:r>
          </a:p>
          <a:p>
            <a:pPr marL="0" indent="0">
              <a:buNone/>
            </a:pPr>
            <a:r>
              <a:rPr lang="fr-FR" dirty="0"/>
              <a:t>Je pense </a:t>
            </a:r>
            <a:r>
              <a:rPr lang="fr-FR" dirty="0">
                <a:solidFill>
                  <a:srgbClr val="FF0000"/>
                </a:solidFill>
              </a:rPr>
              <a:t>à mes devoirs</a:t>
            </a:r>
            <a:r>
              <a:rPr lang="fr-FR" dirty="0"/>
              <a:t>, et je pleure.</a:t>
            </a:r>
          </a:p>
          <a:p>
            <a:pPr marL="0" indent="0">
              <a:buNone/>
            </a:pPr>
            <a:r>
              <a:rPr lang="fr-FR" dirty="0"/>
              <a:t>J’y pense, et je pleure.</a:t>
            </a:r>
          </a:p>
          <a:p>
            <a:pPr marL="0" indent="0">
              <a:buNone/>
            </a:pPr>
            <a:r>
              <a:rPr lang="fr-FR" dirty="0"/>
              <a:t>If the </a:t>
            </a:r>
            <a:r>
              <a:rPr lang="fr-FR" dirty="0" err="1"/>
              <a:t>object</a:t>
            </a:r>
            <a:r>
              <a:rPr lang="fr-FR" dirty="0"/>
              <a:t> of the </a:t>
            </a:r>
            <a:r>
              <a:rPr lang="fr-FR" dirty="0" err="1"/>
              <a:t>preposition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person</a:t>
            </a:r>
            <a:r>
              <a:rPr lang="fr-FR" dirty="0"/>
              <a:t>, the </a:t>
            </a:r>
            <a:r>
              <a:rPr lang="fr-FR" dirty="0" err="1"/>
              <a:t>prepositional</a:t>
            </a:r>
            <a:r>
              <a:rPr lang="fr-FR" dirty="0"/>
              <a:t> phrase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replaced</a:t>
            </a:r>
            <a:r>
              <a:rPr lang="fr-FR" dirty="0"/>
              <a:t> by</a:t>
            </a:r>
            <a:r>
              <a:rPr lang="en-US" dirty="0"/>
              <a:t> “</a:t>
            </a:r>
            <a:r>
              <a:rPr lang="en-US" dirty="0" err="1"/>
              <a:t>lui</a:t>
            </a:r>
            <a:r>
              <a:rPr lang="en-US" dirty="0"/>
              <a:t>” or “</a:t>
            </a:r>
            <a:r>
              <a:rPr lang="en-US" dirty="0" err="1"/>
              <a:t>leur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à ma </a:t>
            </a:r>
            <a:r>
              <a:rPr lang="en-US" dirty="0" err="1">
                <a:solidFill>
                  <a:srgbClr val="FF0000"/>
                </a:solidFill>
              </a:rPr>
              <a:t>mère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60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301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is used to replace a phrase which is introduced by the preposition “de.”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besoin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d’un nouveau barrage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en</a:t>
            </a:r>
            <a:r>
              <a:rPr lang="en-US" dirty="0"/>
              <a:t> a </a:t>
            </a:r>
            <a:r>
              <a:rPr lang="en-US" dirty="0" err="1"/>
              <a:t>besoin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L’Iliade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 d’un homme et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batailles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L’Iliade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642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68457"/>
            <a:ext cx="10703011" cy="51085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is also used to replace a noun or noun phrase which has been quantitated by a real number.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>
                <a:solidFill>
                  <a:srgbClr val="FF0000"/>
                </a:solidFill>
              </a:rPr>
              <a:t>cinq gateaux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en</a:t>
            </a:r>
            <a:r>
              <a:rPr lang="en-US" dirty="0"/>
              <a:t> a cinq.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deux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jolies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fleurs</a:t>
            </a:r>
            <a:r>
              <a:rPr lang="en-US" dirty="0">
                <a:solidFill>
                  <a:srgbClr val="FF0000"/>
                </a:solidFill>
              </a:rPr>
              <a:t> rouges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J’en</a:t>
            </a:r>
            <a:r>
              <a:rPr lang="en-US" dirty="0"/>
              <a:t> ai deux.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 son nouveau barrage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40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penses</a:t>
            </a:r>
            <a:r>
              <a:rPr lang="en-US" dirty="0"/>
              <a:t> à la </a:t>
            </a:r>
            <a:r>
              <a:rPr lang="en-US" dirty="0" err="1"/>
              <a:t>voiture</a:t>
            </a:r>
            <a:r>
              <a:rPr lang="en-US" dirty="0"/>
              <a:t> de ta 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j’y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pense</a:t>
            </a:r>
            <a:r>
              <a:rPr lang="en-US" dirty="0"/>
              <a:t> à Celine, la </a:t>
            </a:r>
            <a:r>
              <a:rPr lang="en-US" dirty="0" err="1"/>
              <a:t>castore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adore.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à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le </a:t>
            </a:r>
            <a:r>
              <a:rPr lang="en-US" dirty="0" err="1"/>
              <a:t>dimanche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Luc a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chocolat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Luc </a:t>
            </a:r>
            <a:r>
              <a:rPr lang="en-US" dirty="0" err="1"/>
              <a:t>en</a:t>
            </a:r>
            <a:r>
              <a:rPr lang="en-US" dirty="0"/>
              <a:t> a </a:t>
            </a:r>
            <a:r>
              <a:rPr lang="en-US" dirty="0" err="1"/>
              <a:t>besoin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litres</a:t>
            </a:r>
            <a:r>
              <a:rPr lang="en-US" dirty="0"/>
              <a:t> </a:t>
            </a:r>
            <a:r>
              <a:rPr lang="en-US" dirty="0" err="1"/>
              <a:t>d’essence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quatre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J’achète</a:t>
            </a:r>
            <a:r>
              <a:rPr lang="en-US" dirty="0"/>
              <a:t> trois gateaux pour la fête le </a:t>
            </a:r>
            <a:r>
              <a:rPr lang="en-US" dirty="0" err="1"/>
              <a:t>dimanche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J’en</a:t>
            </a:r>
            <a:r>
              <a:rPr lang="en-US" dirty="0"/>
              <a:t> </a:t>
            </a:r>
            <a:r>
              <a:rPr lang="en-US" dirty="0" err="1"/>
              <a:t>achète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1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6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51637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1828800" lvl="4" indent="0">
              <a:buNone/>
            </a:pPr>
            <a:r>
              <a:rPr lang="en-US" sz="2800" dirty="0"/>
              <a:t>le				y		</a:t>
            </a:r>
            <a:r>
              <a:rPr lang="en-US" sz="2800" dirty="0" err="1"/>
              <a:t>en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se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/>
              <a:t>nous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vu Sarah et Michelle au Stade Coors.</a:t>
            </a:r>
          </a:p>
          <a:p>
            <a:pPr marL="0" indent="0">
              <a:buNone/>
            </a:pPr>
            <a:r>
              <a:rPr lang="en-US" dirty="0"/>
              <a:t>Nous les y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vues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regardaient</a:t>
            </a:r>
            <a:r>
              <a:rPr lang="en-US" dirty="0"/>
              <a:t> la pièce au </a:t>
            </a:r>
            <a:r>
              <a:rPr lang="en-US" dirty="0" err="1"/>
              <a:t>théâtre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vu Alexa.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la y </a:t>
            </a:r>
            <a:r>
              <a:rPr lang="en-US" dirty="0" err="1"/>
              <a:t>regardaient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l’ont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3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in French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talks</a:t>
            </a:r>
            <a:r>
              <a:rPr lang="fr-FR" dirty="0"/>
              <a:t> about </a:t>
            </a:r>
            <a:r>
              <a:rPr lang="fr-FR" dirty="0" err="1"/>
              <a:t>yesterday</a:t>
            </a:r>
            <a:r>
              <a:rPr lang="fr-FR" dirty="0"/>
              <a:t> and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begins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verb</a:t>
            </a:r>
            <a:r>
              <a:rPr lang="fr-FR" dirty="0"/>
              <a:t> « se souvenir. »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13628E-3398-4D93-B6F1-44107C35C92C}"/>
                  </a:ext>
                </a:extLst>
              </p14:cNvPr>
              <p14:cNvContentPartPr/>
              <p14:nvPr/>
            </p14:nvContentPartPr>
            <p14:xfrm>
              <a:off x="769680" y="2394720"/>
              <a:ext cx="9051480" cy="747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13628E-3398-4D93-B6F1-44107C35C9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0320" y="2385360"/>
                <a:ext cx="9070200" cy="76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de la </a:t>
            </a:r>
            <a:r>
              <a:rPr lang="en-US" dirty="0" err="1"/>
              <a:t>politique</a:t>
            </a:r>
            <a:r>
              <a:rPr lang="en-US" dirty="0"/>
              <a:t> à </a:t>
            </a:r>
            <a:r>
              <a:rPr lang="en-US" dirty="0" err="1"/>
              <a:t>l’université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</a:t>
            </a:r>
            <a:r>
              <a:rPr lang="en-US" dirty="0" err="1"/>
              <a:t>penser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,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jamais.</a:t>
            </a:r>
          </a:p>
        </p:txBody>
      </p:sp>
    </p:spTree>
    <p:extLst>
      <p:ext uri="{BB962C8B-B14F-4D97-AF65-F5344CB8AC3E}">
        <p14:creationId xmlns:p14="http://schemas.microsoft.com/office/powerpoint/2010/main" val="2358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trouve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maison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A74E067-A98A-40AC-8292-DD2011477D79}"/>
                  </a:ext>
                </a:extLst>
              </p14:cNvPr>
              <p14:cNvContentPartPr/>
              <p14:nvPr/>
            </p14:nvContentPartPr>
            <p14:xfrm>
              <a:off x="1120320" y="3897720"/>
              <a:ext cx="6383160" cy="771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A74E067-A98A-40AC-8292-DD2011477D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0960" y="3888360"/>
                <a:ext cx="6401880" cy="79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treize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Jean Laffite (1780 – 1823) était pirate et </a:t>
            </a:r>
            <a:r>
              <a:rPr lang="fr-FR" sz="2800" b="1" dirty="0" err="1"/>
              <a:t>contrabandier</a:t>
            </a:r>
            <a:r>
              <a:rPr lang="fr-FR" sz="2800" b="1" dirty="0"/>
              <a:t> français qui a aidé les Américains à la bataille de La Nouvelle Orléans et qui était espion pour les Espagnols pendant la guerre mexicaine d’indépendance.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64E0C-D01A-4F50-9D34-45CC1B21D5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8D61B0-4FA0-4DA0-8F5D-44DF7E750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792672"/>
            <a:ext cx="3374335" cy="43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1197-6AED-4137-ACF8-D669CA2F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CBB00-0CA2-4820-A061-2012A4FD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404"/>
            <a:ext cx="10515600" cy="5426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Je me réveille à sept heures.</a:t>
            </a:r>
          </a:p>
          <a:p>
            <a:pPr marL="0" indent="0">
              <a:buNone/>
            </a:pPr>
            <a:r>
              <a:rPr lang="fr-FR" dirty="0"/>
              <a:t>Je me douche à dix-sept heures.</a:t>
            </a:r>
          </a:p>
          <a:p>
            <a:pPr marL="0" indent="0">
              <a:buNone/>
            </a:pPr>
            <a:r>
              <a:rPr lang="fr-FR" dirty="0"/>
              <a:t>Je me couche à vingt-trois heures.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Write </a:t>
            </a:r>
            <a:r>
              <a:rPr lang="fr-FR" dirty="0" err="1"/>
              <a:t>three</a:t>
            </a:r>
            <a:r>
              <a:rPr lang="fr-FR" dirty="0"/>
              <a:t> sentences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above</a:t>
            </a:r>
            <a:r>
              <a:rPr lang="fr-FR" dirty="0"/>
              <a:t>: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a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reflexive</a:t>
            </a:r>
            <a:r>
              <a:rPr lang="fr-FR" dirty="0"/>
              <a:t> </a:t>
            </a:r>
            <a:r>
              <a:rPr lang="fr-FR" dirty="0" err="1"/>
              <a:t>verb</a:t>
            </a:r>
            <a:r>
              <a:rPr lang="fr-FR" dirty="0"/>
              <a:t>,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telling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do </a:t>
            </a:r>
            <a:r>
              <a:rPr lang="fr-FR" dirty="0" err="1"/>
              <a:t>something</a:t>
            </a:r>
            <a:r>
              <a:rPr lang="fr-FR" dirty="0"/>
              <a:t>. Use </a:t>
            </a:r>
            <a:r>
              <a:rPr lang="fr-FR" dirty="0" err="1"/>
              <a:t>twenty</a:t>
            </a:r>
            <a:r>
              <a:rPr lang="fr-FR" dirty="0"/>
              <a:t>-four </a:t>
            </a:r>
            <a:r>
              <a:rPr lang="fr-FR" dirty="0" err="1"/>
              <a:t>hour</a:t>
            </a:r>
            <a:r>
              <a:rPr lang="fr-FR" dirty="0"/>
              <a:t> time to tell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do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thing</a:t>
            </a:r>
            <a:r>
              <a:rPr lang="fr-FR" dirty="0"/>
              <a:t>. Have one </a:t>
            </a:r>
            <a:r>
              <a:rPr lang="fr-FR" dirty="0" err="1"/>
              <a:t>done</a:t>
            </a:r>
            <a:r>
              <a:rPr lang="fr-FR" dirty="0"/>
              <a:t> in the </a:t>
            </a:r>
            <a:r>
              <a:rPr lang="fr-FR" dirty="0" err="1"/>
              <a:t>morning</a:t>
            </a:r>
            <a:r>
              <a:rPr lang="fr-FR" dirty="0"/>
              <a:t>, one in the </a:t>
            </a:r>
            <a:r>
              <a:rPr lang="fr-FR" dirty="0" err="1"/>
              <a:t>afternoon</a:t>
            </a:r>
            <a:r>
              <a:rPr lang="fr-FR" dirty="0"/>
              <a:t>, one in the </a:t>
            </a:r>
            <a:r>
              <a:rPr lang="fr-FR" dirty="0" err="1"/>
              <a:t>evening</a:t>
            </a:r>
            <a:r>
              <a:rPr lang="fr-FR" dirty="0"/>
              <a:t>.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Look at the </a:t>
            </a:r>
            <a:r>
              <a:rPr lang="fr-FR" dirty="0" err="1"/>
              <a:t>work</a:t>
            </a:r>
            <a:r>
              <a:rPr lang="fr-FR" dirty="0"/>
              <a:t> of the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and </a:t>
            </a:r>
            <a:r>
              <a:rPr lang="fr-FR" dirty="0" err="1"/>
              <a:t>write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something</a:t>
            </a:r>
            <a:r>
              <a:rPr lang="fr-FR" dirty="0"/>
              <a:t>. Write in the </a:t>
            </a:r>
            <a:r>
              <a:rPr lang="fr-FR" dirty="0" err="1"/>
              <a:t>form</a:t>
            </a:r>
            <a:r>
              <a:rPr lang="fr-FR" dirty="0"/>
              <a:t> « X se réveille à sept heures. » Have one </a:t>
            </a:r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morning</a:t>
            </a:r>
            <a:r>
              <a:rPr lang="fr-FR" dirty="0"/>
              <a:t>, one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afternoon</a:t>
            </a:r>
            <a:r>
              <a:rPr lang="fr-FR" dirty="0"/>
              <a:t>, and one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evening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0B059E-BE07-48D4-B000-DCD86BA5959B}"/>
                  </a:ext>
                </a:extLst>
              </p14:cNvPr>
              <p14:cNvContentPartPr/>
              <p14:nvPr/>
            </p14:nvContentPartPr>
            <p14:xfrm>
              <a:off x="7692480" y="407160"/>
              <a:ext cx="3792600" cy="938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0B059E-BE07-48D4-B000-DCD86BA595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83120" y="397800"/>
                <a:ext cx="3811320" cy="9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775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F1744-A032-406F-AF36-A9A67AB0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F570-3354-4C2B-8A8E-396DE1113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35966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D8A9-5B4E-4B5E-A490-7D387D21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5ACF63-FCAA-467D-B55A-1028A3F4F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0410" y="2148590"/>
            <a:ext cx="5871009" cy="38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7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DC9F-01B9-481F-A2E8-77C56645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128 - 129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69878C-4068-4016-8A86-3FC818729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413" y="2286000"/>
            <a:ext cx="6867940" cy="34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7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C230D-BA3C-4D0B-9DCA-89A8B475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09A579E-2110-477A-9C8A-90C1986A77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7478" y="1582772"/>
            <a:ext cx="4589427" cy="458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4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49239</TotalTime>
  <Words>652</Words>
  <Application>Microsoft Office PowerPoint</Application>
  <PresentationFormat>Widescreen</PresentationFormat>
  <Paragraphs>130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Jean Laffite (1780 – 1823) était pirate et contrabandier français qui a aidé les Américains à la bataille de La Nouvelle Orléans et qui était espion pour les Espagnols pendant la guerre mexicaine d’indépendance.</vt:lpstr>
      <vt:lpstr>PowerPoint Presentation</vt:lpstr>
      <vt:lpstr>PowerPoint Presentation</vt:lpstr>
      <vt:lpstr>PowerPoint Presentation</vt:lpstr>
      <vt:lpstr>pp. 128 - 129</vt:lpstr>
      <vt:lpstr>PowerPoint Presentation</vt:lpstr>
      <vt:lpstr>pp. 128 - 129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702</cp:revision>
  <cp:lastPrinted>2017-09-11T13:53:50Z</cp:lastPrinted>
  <dcterms:created xsi:type="dcterms:W3CDTF">2016-10-03T16:25:09Z</dcterms:created>
  <dcterms:modified xsi:type="dcterms:W3CDTF">2022-10-13T19:00:06Z</dcterms:modified>
</cp:coreProperties>
</file>