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1" r:id="rId2"/>
    <p:sldId id="461" r:id="rId3"/>
    <p:sldId id="484" r:id="rId4"/>
    <p:sldId id="272" r:id="rId5"/>
    <p:sldId id="261" r:id="rId6"/>
    <p:sldId id="369" r:id="rId7"/>
    <p:sldId id="478" r:id="rId8"/>
    <p:sldId id="474" r:id="rId9"/>
    <p:sldId id="475" r:id="rId10"/>
    <p:sldId id="476" r:id="rId11"/>
    <p:sldId id="480" r:id="rId12"/>
    <p:sldId id="481" r:id="rId13"/>
    <p:sldId id="483" r:id="rId14"/>
    <p:sldId id="451" r:id="rId15"/>
    <p:sldId id="462" r:id="rId16"/>
    <p:sldId id="423" r:id="rId1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331"/>
            <p14:sldId id="461"/>
            <p14:sldId id="484"/>
            <p14:sldId id="272"/>
            <p14:sldId id="261"/>
            <p14:sldId id="369"/>
            <p14:sldId id="478"/>
            <p14:sldId id="474"/>
            <p14:sldId id="475"/>
            <p14:sldId id="476"/>
            <p14:sldId id="480"/>
            <p14:sldId id="481"/>
            <p14:sldId id="483"/>
            <p14:sldId id="451"/>
            <p14:sldId id="462"/>
            <p14:sldId id="423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693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mardi, le dix-huit octobre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9B373-D1A9-4BE4-B024-A50905F45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23BFD66-30B4-4973-A47B-2C31102C35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1042" y="2380421"/>
            <a:ext cx="4604778" cy="32302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BFE17C-31A6-4126-AE10-9C260C003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727" y="2380421"/>
            <a:ext cx="3946274" cy="32302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FCAFD0-51D0-44BE-B6E6-99A90C22B512}"/>
              </a:ext>
            </a:extLst>
          </p:cNvPr>
          <p:cNvSpPr txBox="1"/>
          <p:nvPr/>
        </p:nvSpPr>
        <p:spPr>
          <a:xfrm>
            <a:off x="7379803" y="5515183"/>
            <a:ext cx="2415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 stalactites de </a:t>
            </a:r>
            <a:r>
              <a:rPr lang="en-US" dirty="0" err="1"/>
              <a:t>glâce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54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E54F4-5777-47E0-A6AF-6C23C8F02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1E069-E8AD-4980-83A6-B7629F2A1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la chanson de </a:t>
            </a:r>
            <a:r>
              <a:rPr lang="en-US" dirty="0" err="1"/>
              <a:t>prépositions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175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12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famille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132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1539"/>
            <a:ext cx="10515600" cy="47954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mon oncle	 la fille	     la femme	       le grand-père        ma nièce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épouser	un veuf / une veuve	        un(e) voisin(e)       une famille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un(e) célibataire	un frère	un mari	un neveu          la mère	 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ma tante	ma grand-mère	mon père	  ma sœur	un fils	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(le /la) fiancé(e)     marié(e)	     (le / la) divorcé(e)    les parents      les enfants</a:t>
            </a: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un(e) </a:t>
            </a:r>
            <a:r>
              <a:rPr lang="en-US" dirty="0" err="1"/>
              <a:t>fils</a:t>
            </a:r>
            <a:r>
              <a:rPr lang="en-US" dirty="0"/>
              <a:t> / </a:t>
            </a:r>
            <a:r>
              <a:rPr lang="en-US" dirty="0" err="1"/>
              <a:t>fille</a:t>
            </a:r>
            <a:r>
              <a:rPr lang="en-US" dirty="0"/>
              <a:t>  unique    un </a:t>
            </a:r>
            <a:r>
              <a:rPr lang="en-US" dirty="0" err="1"/>
              <a:t>époux</a:t>
            </a:r>
            <a:r>
              <a:rPr lang="en-US" dirty="0"/>
              <a:t> 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épouse</a:t>
            </a:r>
            <a:r>
              <a:rPr lang="en-US" dirty="0"/>
              <a:t>	  </a:t>
            </a:r>
            <a:r>
              <a:rPr lang="en-US" dirty="0" err="1"/>
              <a:t>l’ainé</a:t>
            </a:r>
            <a:r>
              <a:rPr lang="en-US" dirty="0"/>
              <a:t>(e)    le / la cadet(</a:t>
            </a:r>
            <a:r>
              <a:rPr lang="en-US" dirty="0" err="1"/>
              <a:t>te</a:t>
            </a:r>
            <a:r>
              <a:rPr lang="en-US" dirty="0"/>
              <a:t>)	</a:t>
            </a:r>
          </a:p>
        </p:txBody>
      </p:sp>
    </p:spTree>
    <p:extLst>
      <p:ext uri="{BB962C8B-B14F-4D97-AF65-F5344CB8AC3E}">
        <p14:creationId xmlns:p14="http://schemas.microsoft.com/office/powerpoint/2010/main" val="2059193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C’est</a:t>
            </a:r>
            <a:r>
              <a:rPr lang="en-US" dirty="0"/>
              <a:t> Alain Dupont. </a:t>
            </a:r>
          </a:p>
          <a:p>
            <a:pPr marL="0" indent="0" algn="ctr">
              <a:buNone/>
            </a:pPr>
            <a:r>
              <a:rPr lang="en-US" dirty="0" err="1"/>
              <a:t>Dites</a:t>
            </a:r>
            <a:r>
              <a:rPr lang="en-US" dirty="0"/>
              <a:t> </a:t>
            </a:r>
            <a:r>
              <a:rPr lang="en-US" dirty="0" err="1"/>
              <a:t>quatre</a:t>
            </a:r>
            <a:r>
              <a:rPr lang="en-US" dirty="0"/>
              <a:t> choses de </a:t>
            </a:r>
            <a:r>
              <a:rPr lang="en-US" dirty="0" err="1"/>
              <a:t>lui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107" y="1580061"/>
            <a:ext cx="2347785" cy="263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41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3544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 / Ma _______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s’appelle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_________. Elle / Il a ________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elle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___________,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_____________.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8163"/>
            <a:ext cx="10515600" cy="446079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900" b="1" dirty="0"/>
              <a:t>mon </a:t>
            </a:r>
            <a:r>
              <a:rPr lang="en-US" sz="2900" b="1" dirty="0" err="1"/>
              <a:t>oncle</a:t>
            </a:r>
            <a:r>
              <a:rPr lang="en-US" sz="2900" b="1" dirty="0"/>
              <a:t>        ma </a:t>
            </a:r>
            <a:r>
              <a:rPr lang="en-US" sz="2900" b="1" dirty="0" err="1"/>
              <a:t>fille</a:t>
            </a:r>
            <a:r>
              <a:rPr lang="en-US" sz="2900" b="1" dirty="0"/>
              <a:t>       ma </a:t>
            </a:r>
            <a:r>
              <a:rPr lang="en-US" sz="2900" b="1" dirty="0" err="1"/>
              <a:t>cousine</a:t>
            </a:r>
            <a:r>
              <a:rPr lang="en-US" sz="2900" b="1" dirty="0"/>
              <a:t>        ma femme       mon grand-</a:t>
            </a:r>
            <a:r>
              <a:rPr lang="en-US" sz="2900" b="1" dirty="0" err="1"/>
              <a:t>père</a:t>
            </a:r>
            <a:r>
              <a:rPr lang="en-US" sz="2900" b="1" dirty="0"/>
              <a:t>        ma </a:t>
            </a:r>
            <a:r>
              <a:rPr lang="en-US" sz="2900" b="1" dirty="0" err="1"/>
              <a:t>nièce</a:t>
            </a:r>
            <a:r>
              <a:rPr lang="en-US" sz="2900" b="1" dirty="0"/>
              <a:t> </a:t>
            </a:r>
          </a:p>
          <a:p>
            <a:pPr marL="0" indent="0">
              <a:buNone/>
            </a:pPr>
            <a:endParaRPr lang="en-US" sz="2900" b="1" dirty="0"/>
          </a:p>
          <a:p>
            <a:pPr marL="0" indent="0">
              <a:buNone/>
            </a:pPr>
            <a:r>
              <a:rPr lang="en-US" sz="2900" b="1" dirty="0"/>
              <a:t>mon </a:t>
            </a:r>
            <a:r>
              <a:rPr lang="en-US" sz="2900" b="1" dirty="0" err="1"/>
              <a:t>épou</a:t>
            </a:r>
            <a:r>
              <a:rPr lang="en-US" sz="2900" b="1" dirty="0"/>
              <a:t>(x)(se)	         </a:t>
            </a:r>
            <a:r>
              <a:rPr lang="en-US" sz="2900" b="1" dirty="0">
                <a:solidFill>
                  <a:srgbClr val="FF0000"/>
                </a:solidFill>
              </a:rPr>
              <a:t>(un / </a:t>
            </a:r>
            <a:r>
              <a:rPr lang="en-US" sz="2900" b="1" dirty="0" err="1">
                <a:solidFill>
                  <a:srgbClr val="FF0000"/>
                </a:solidFill>
              </a:rPr>
              <a:t>une</a:t>
            </a:r>
            <a:r>
              <a:rPr lang="en-US" sz="2900" b="1" dirty="0">
                <a:solidFill>
                  <a:srgbClr val="FF0000"/>
                </a:solidFill>
              </a:rPr>
              <a:t>) </a:t>
            </a:r>
            <a:r>
              <a:rPr lang="en-US" sz="2900" b="1" dirty="0" err="1">
                <a:solidFill>
                  <a:srgbClr val="FF0000"/>
                </a:solidFill>
              </a:rPr>
              <a:t>veuf</a:t>
            </a:r>
            <a:r>
              <a:rPr lang="en-US" sz="2900" b="1" dirty="0">
                <a:solidFill>
                  <a:srgbClr val="FF0000"/>
                </a:solidFill>
              </a:rPr>
              <a:t> /veuve      </a:t>
            </a:r>
            <a:r>
              <a:rPr lang="en-US" sz="2900" b="1" dirty="0"/>
              <a:t>mon </a:t>
            </a:r>
            <a:r>
              <a:rPr lang="en-US" sz="2900" b="1" dirty="0" err="1"/>
              <a:t>voisin</a:t>
            </a:r>
            <a:r>
              <a:rPr lang="en-US" sz="2900" b="1" dirty="0"/>
              <a:t> / ma </a:t>
            </a:r>
            <a:r>
              <a:rPr lang="en-US" sz="2900" b="1" dirty="0" err="1"/>
              <a:t>voisine</a:t>
            </a:r>
            <a:r>
              <a:rPr lang="en-US" sz="2900" b="1" dirty="0"/>
              <a:t>           ma </a:t>
            </a:r>
            <a:r>
              <a:rPr lang="en-US" sz="2900" b="1" dirty="0" err="1"/>
              <a:t>famille</a:t>
            </a:r>
            <a:endParaRPr lang="en-US" sz="2900" b="1" dirty="0"/>
          </a:p>
          <a:p>
            <a:pPr marL="0" indent="0">
              <a:buNone/>
            </a:pPr>
            <a:endParaRPr lang="en-US" sz="2900" b="1" dirty="0"/>
          </a:p>
          <a:p>
            <a:pPr marL="0" indent="0">
              <a:buNone/>
            </a:pPr>
            <a:r>
              <a:rPr lang="en-US" sz="2900" b="1" dirty="0" err="1">
                <a:solidFill>
                  <a:srgbClr val="FF0000"/>
                </a:solidFill>
              </a:rPr>
              <a:t>célibataire</a:t>
            </a:r>
            <a:r>
              <a:rPr lang="en-US" sz="2900" b="1" dirty="0"/>
              <a:t>    mon frère 	   mon </a:t>
            </a:r>
            <a:r>
              <a:rPr lang="en-US" sz="2900" b="1" dirty="0" err="1"/>
              <a:t>mari</a:t>
            </a:r>
            <a:r>
              <a:rPr lang="en-US" sz="2900" b="1" dirty="0"/>
              <a:t>	mon </a:t>
            </a:r>
            <a:r>
              <a:rPr lang="en-US" sz="2900" b="1" dirty="0" err="1"/>
              <a:t>neveu</a:t>
            </a:r>
            <a:r>
              <a:rPr lang="en-US" sz="2900" b="1" dirty="0"/>
              <a:t>       ma </a:t>
            </a:r>
            <a:r>
              <a:rPr lang="en-US" sz="2900" b="1" dirty="0" err="1"/>
              <a:t>fille</a:t>
            </a:r>
            <a:r>
              <a:rPr lang="en-US" sz="2900" b="1" dirty="0"/>
              <a:t>     mon cousin</a:t>
            </a:r>
          </a:p>
          <a:p>
            <a:pPr marL="0" indent="0">
              <a:buNone/>
            </a:pPr>
            <a:endParaRPr lang="en-US" sz="2900" b="1" dirty="0"/>
          </a:p>
          <a:p>
            <a:pPr marL="0" indent="0">
              <a:buNone/>
            </a:pPr>
            <a:r>
              <a:rPr lang="en-US" sz="2900" b="1" dirty="0"/>
              <a:t>ma </a:t>
            </a:r>
            <a:r>
              <a:rPr lang="en-US" sz="2900" b="1" dirty="0" err="1"/>
              <a:t>tante</a:t>
            </a:r>
            <a:r>
              <a:rPr lang="en-US" sz="2900" b="1" dirty="0"/>
              <a:t>	ma grand-</a:t>
            </a:r>
            <a:r>
              <a:rPr lang="en-US" sz="2900" b="1" dirty="0" err="1"/>
              <a:t>mère</a:t>
            </a:r>
            <a:r>
              <a:rPr lang="en-US" sz="2900" b="1" dirty="0"/>
              <a:t>	        mon </a:t>
            </a:r>
            <a:r>
              <a:rPr lang="en-US" sz="2900" b="1" dirty="0" err="1"/>
              <a:t>père</a:t>
            </a:r>
            <a:r>
              <a:rPr lang="en-US" sz="2900" b="1" dirty="0"/>
              <a:t>	        ma </a:t>
            </a:r>
            <a:r>
              <a:rPr lang="en-US" sz="2900" b="1" dirty="0" err="1"/>
              <a:t>soeur</a:t>
            </a:r>
            <a:r>
              <a:rPr lang="en-US" sz="2900" b="1" dirty="0"/>
              <a:t>	      mon </a:t>
            </a:r>
            <a:r>
              <a:rPr lang="en-US" sz="2900" b="1" dirty="0" err="1"/>
              <a:t>fils</a:t>
            </a:r>
            <a:r>
              <a:rPr lang="en-US" sz="2900" b="1" dirty="0"/>
              <a:t>	</a:t>
            </a:r>
          </a:p>
          <a:p>
            <a:pPr marL="0" indent="0">
              <a:buNone/>
            </a:pPr>
            <a:endParaRPr lang="en-US" sz="2900" b="1" dirty="0"/>
          </a:p>
          <a:p>
            <a:pPr marL="0" indent="0">
              <a:buNone/>
            </a:pPr>
            <a:r>
              <a:rPr lang="en-US" sz="2900" b="1" dirty="0"/>
              <a:t>(mon /ma) </a:t>
            </a:r>
            <a:r>
              <a:rPr lang="en-US" sz="2900" b="1" dirty="0" err="1">
                <a:solidFill>
                  <a:srgbClr val="FF0000"/>
                </a:solidFill>
              </a:rPr>
              <a:t>finacé</a:t>
            </a:r>
            <a:r>
              <a:rPr lang="en-US" sz="2900" b="1" dirty="0">
                <a:solidFill>
                  <a:srgbClr val="FF0000"/>
                </a:solidFill>
              </a:rPr>
              <a:t>(e)</a:t>
            </a:r>
            <a:r>
              <a:rPr lang="en-US" sz="2900" b="1" dirty="0"/>
              <a:t>	         </a:t>
            </a:r>
            <a:r>
              <a:rPr lang="en-US" sz="2900" b="1" dirty="0" err="1">
                <a:solidFill>
                  <a:srgbClr val="FF0000"/>
                </a:solidFill>
              </a:rPr>
              <a:t>marié</a:t>
            </a:r>
            <a:r>
              <a:rPr lang="en-US" sz="2900" b="1" dirty="0">
                <a:solidFill>
                  <a:srgbClr val="FF0000"/>
                </a:solidFill>
              </a:rPr>
              <a:t>(e)</a:t>
            </a:r>
            <a:r>
              <a:rPr lang="en-US" sz="2900" b="1" dirty="0"/>
              <a:t>	         </a:t>
            </a:r>
            <a:r>
              <a:rPr lang="en-US" sz="2900" b="1" dirty="0">
                <a:solidFill>
                  <a:srgbClr val="FF0000"/>
                </a:solidFill>
              </a:rPr>
              <a:t>divorcé(e)</a:t>
            </a:r>
            <a:r>
              <a:rPr lang="en-US" sz="2900" b="1" dirty="0"/>
              <a:t>	           </a:t>
            </a:r>
            <a:r>
              <a:rPr lang="en-US" sz="2900" b="1" dirty="0" err="1"/>
              <a:t>mes</a:t>
            </a:r>
            <a:r>
              <a:rPr lang="en-US" sz="2900" b="1" dirty="0"/>
              <a:t> parents      </a:t>
            </a:r>
            <a:r>
              <a:rPr lang="en-US" sz="2900" b="1" dirty="0" err="1"/>
              <a:t>mes</a:t>
            </a:r>
            <a:r>
              <a:rPr lang="en-US" sz="2900" b="1" dirty="0"/>
              <a:t> </a:t>
            </a:r>
            <a:r>
              <a:rPr lang="en-US" sz="2900" b="1" dirty="0" err="1"/>
              <a:t>enfants</a:t>
            </a:r>
            <a:r>
              <a:rPr lang="en-US" sz="2900" b="1" dirty="0"/>
              <a:t>	</a:t>
            </a:r>
          </a:p>
          <a:p>
            <a:pPr marL="0" indent="0">
              <a:buNone/>
            </a:pPr>
            <a:endParaRPr lang="en-US" sz="2900" b="1" dirty="0"/>
          </a:p>
          <a:p>
            <a:pPr marL="0" indent="0">
              <a:buNone/>
            </a:pPr>
            <a:r>
              <a:rPr lang="en-US" sz="2900" b="1" dirty="0">
                <a:solidFill>
                  <a:schemeClr val="accent1">
                    <a:lumMod val="75000"/>
                  </a:schemeClr>
                </a:solidFill>
              </a:rPr>
              <a:t>les </a:t>
            </a:r>
            <a:r>
              <a:rPr lang="en-US" sz="2900" b="1" dirty="0" err="1">
                <a:solidFill>
                  <a:schemeClr val="accent1">
                    <a:lumMod val="75000"/>
                  </a:schemeClr>
                </a:solidFill>
              </a:rPr>
              <a:t>yeux</a:t>
            </a:r>
            <a:r>
              <a:rPr lang="en-US" sz="2900" b="1" dirty="0">
                <a:solidFill>
                  <a:schemeClr val="accent1">
                    <a:lumMod val="75000"/>
                  </a:schemeClr>
                </a:solidFill>
              </a:rPr>
              <a:t> ________  et les </a:t>
            </a:r>
            <a:r>
              <a:rPr lang="en-US" sz="2900" b="1" dirty="0" err="1">
                <a:solidFill>
                  <a:schemeClr val="accent1">
                    <a:lumMod val="75000"/>
                  </a:schemeClr>
                </a:solidFill>
              </a:rPr>
              <a:t>cheveux</a:t>
            </a:r>
            <a:r>
              <a:rPr lang="en-US" sz="2900" b="1" dirty="0">
                <a:solidFill>
                  <a:schemeClr val="accent1">
                    <a:lumMod val="75000"/>
                  </a:schemeClr>
                </a:solidFill>
              </a:rPr>
              <a:t> _____________</a:t>
            </a:r>
            <a:r>
              <a:rPr lang="en-US" sz="2900" b="1" dirty="0"/>
              <a:t>	    </a:t>
            </a:r>
            <a:r>
              <a:rPr lang="en-US" sz="2900" b="1" dirty="0">
                <a:solidFill>
                  <a:srgbClr val="00B0F0"/>
                </a:solidFill>
              </a:rPr>
              <a:t>mince    </a:t>
            </a:r>
            <a:r>
              <a:rPr lang="en-US" sz="2900" b="1" dirty="0" err="1">
                <a:solidFill>
                  <a:srgbClr val="00B0F0"/>
                </a:solidFill>
              </a:rPr>
              <a:t>gros</a:t>
            </a:r>
            <a:r>
              <a:rPr lang="en-US" sz="2900" b="1" dirty="0">
                <a:solidFill>
                  <a:srgbClr val="00B0F0"/>
                </a:solidFill>
              </a:rPr>
              <a:t>(se)    court(e)    grand(e)</a:t>
            </a:r>
            <a:r>
              <a:rPr lang="en-US" sz="2900" b="1" dirty="0">
                <a:solidFill>
                  <a:srgbClr val="FF0000"/>
                </a:solidFill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2513771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2052992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321" y="1433029"/>
            <a:ext cx="10626587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Write a sentence about a well-known, real person (living or dead, not a teacher at LCHS) in which you describe something about that person’s physical appearance</a:t>
            </a:r>
            <a:r>
              <a:rPr lang="en-US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263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Travail de cloche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Où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le </a:t>
            </a:r>
            <a:r>
              <a:rPr lang="en-US" dirty="0" err="1"/>
              <a:t>drapeau</a:t>
            </a:r>
            <a:r>
              <a:rPr lang="en-US" dirty="0"/>
              <a:t> </a:t>
            </a:r>
            <a:r>
              <a:rPr lang="en-US" dirty="0" err="1"/>
              <a:t>américain</a:t>
            </a:r>
            <a:r>
              <a:rPr lang="en-US" dirty="0"/>
              <a:t> dans </a:t>
            </a:r>
            <a:r>
              <a:rPr lang="en-US" dirty="0" err="1"/>
              <a:t>notre</a:t>
            </a:r>
            <a:r>
              <a:rPr lang="en-US" dirty="0"/>
              <a:t> salle de </a:t>
            </a:r>
            <a:r>
              <a:rPr lang="en-US" dirty="0" err="1"/>
              <a:t>classe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04168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mardi, le dix-huit octobre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un moment de culture francophone </a:t>
            </a:r>
          </a:p>
          <a:p>
            <a:pPr marL="0" indent="0" algn="ctr">
              <a:buNone/>
            </a:pPr>
            <a:r>
              <a:rPr lang="fr-FR" dirty="0"/>
              <a:t>Où est l’arme de crime?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The </a:t>
            </a:r>
            <a:r>
              <a:rPr lang="fr-FR" dirty="0" err="1"/>
              <a:t>students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able to do important crime-</a:t>
            </a:r>
            <a:r>
              <a:rPr lang="fr-FR" dirty="0" err="1"/>
              <a:t>solving</a:t>
            </a:r>
            <a:r>
              <a:rPr lang="fr-FR" dirty="0"/>
              <a:t> </a:t>
            </a:r>
            <a:r>
              <a:rPr lang="fr-FR" dirty="0" err="1"/>
              <a:t>activites</a:t>
            </a:r>
            <a:r>
              <a:rPr lang="fr-FR" dirty="0"/>
              <a:t>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90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233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Pourquoi </a:t>
            </a:r>
            <a:r>
              <a:rPr lang="en-US" sz="3200" b="1" dirty="0" err="1"/>
              <a:t>tombons</a:t>
            </a:r>
            <a:r>
              <a:rPr lang="en-US" sz="3200" b="1" dirty="0"/>
              <a:t>-nous?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Nous </a:t>
            </a:r>
            <a:r>
              <a:rPr lang="en-US" sz="4000" dirty="0" err="1"/>
              <a:t>tombons</a:t>
            </a:r>
            <a:r>
              <a:rPr lang="en-US" sz="4000" dirty="0"/>
              <a:t> pour </a:t>
            </a:r>
            <a:r>
              <a:rPr lang="en-US" sz="4000" dirty="0" err="1"/>
              <a:t>apprendre</a:t>
            </a:r>
            <a:r>
              <a:rPr lang="en-US" sz="4000" dirty="0"/>
              <a:t> comment se lever.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1966912"/>
            <a:ext cx="15621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8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Sommes</a:t>
            </a:r>
            <a:r>
              <a:rPr lang="en-US" dirty="0">
                <a:solidFill>
                  <a:srgbClr val="FF0000"/>
                </a:solidFill>
              </a:rPr>
              <a:t>-nous </a:t>
            </a:r>
            <a:r>
              <a:rPr lang="en-US" dirty="0" err="1">
                <a:solidFill>
                  <a:srgbClr val="FF0000"/>
                </a:solidFill>
              </a:rPr>
              <a:t>prêts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>Nous </a:t>
            </a:r>
            <a:r>
              <a:rPr lang="en-US" dirty="0" err="1">
                <a:solidFill>
                  <a:srgbClr val="002060"/>
                </a:solidFill>
              </a:rPr>
              <a:t>sommes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prêts</a:t>
            </a:r>
            <a:r>
              <a:rPr lang="en-US" dirty="0">
                <a:solidFill>
                  <a:srgbClr val="002060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37831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/>
              <a:t>Le siège de l’archidiocèse de Québec est la cathédrale de Notre-Dame de Québec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303459-99A4-492F-B55B-B34852A5E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677" y="1730446"/>
            <a:ext cx="3263503" cy="43513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5E59E8-6D5F-4B9B-974E-36574DE50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616" y="2013468"/>
            <a:ext cx="5268831" cy="397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26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555BB-165E-429F-9B76-AC67A4C2A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2490C7-26AD-4740-B943-1965487D12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0" y="2016834"/>
            <a:ext cx="2737407" cy="386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74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DEC3-4EBC-46A7-AB4C-C4A80DB52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/>
              <a:t>Où</a:t>
            </a:r>
            <a:r>
              <a:rPr lang="en-US" sz="2800" b="1" dirty="0"/>
              <a:t> </a:t>
            </a:r>
            <a:r>
              <a:rPr lang="en-US" sz="2800" b="1" dirty="0" err="1"/>
              <a:t>est</a:t>
            </a:r>
            <a:r>
              <a:rPr lang="en-US" sz="2800" b="1" dirty="0"/>
              <a:t> </a:t>
            </a:r>
            <a:r>
              <a:rPr lang="en-US" sz="2800" b="1" dirty="0" err="1"/>
              <a:t>l’arme</a:t>
            </a:r>
            <a:r>
              <a:rPr lang="en-US" sz="2800" b="1" dirty="0"/>
              <a:t> du crime?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2374F19-F3E9-4805-A126-18BBB0CE1A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3523" y="2228817"/>
            <a:ext cx="3565696" cy="356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36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DEC3-4EBC-46A7-AB4C-C4A80DB52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/>
              <a:t>Où</a:t>
            </a:r>
            <a:r>
              <a:rPr lang="en-US" sz="2800" b="1" dirty="0"/>
              <a:t> </a:t>
            </a:r>
            <a:r>
              <a:rPr lang="en-US" sz="2800" b="1" dirty="0" err="1"/>
              <a:t>est</a:t>
            </a:r>
            <a:r>
              <a:rPr lang="en-US" sz="2800" b="1" dirty="0"/>
              <a:t> </a:t>
            </a:r>
            <a:r>
              <a:rPr lang="en-US" sz="2800" b="1" dirty="0" err="1"/>
              <a:t>l’arme</a:t>
            </a:r>
            <a:r>
              <a:rPr lang="en-US" sz="2800" b="1" dirty="0"/>
              <a:t> du crime?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B17CA28-78A2-4F06-AA12-4E379E8166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2166" y="1690688"/>
            <a:ext cx="6052930" cy="45338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BC1B97-5464-455B-956C-05933F130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34517" flipH="1">
            <a:off x="4083650" y="2786347"/>
            <a:ext cx="1143825" cy="142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83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45947</TotalTime>
  <Words>423</Words>
  <Application>Microsoft Office PowerPoint</Application>
  <PresentationFormat>Widescreen</PresentationFormat>
  <Paragraphs>95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Bonjour!</vt:lpstr>
      <vt:lpstr>Travail de cloche</vt:lpstr>
      <vt:lpstr>Bonjour!</vt:lpstr>
      <vt:lpstr>Pourquoi tombons-nous?</vt:lpstr>
      <vt:lpstr>PowerPoint Presentation</vt:lpstr>
      <vt:lpstr>Le siège de l’archidiocèse de Québec est la cathédrale de Notre-Dame de Québec</vt:lpstr>
      <vt:lpstr>PowerPoint Presentation</vt:lpstr>
      <vt:lpstr>Où est l’arme du crime?</vt:lpstr>
      <vt:lpstr>Où est l’arme du crime?</vt:lpstr>
      <vt:lpstr>PowerPoint Presentation</vt:lpstr>
      <vt:lpstr>PowerPoint Presentation</vt:lpstr>
      <vt:lpstr>la famille p. 132</vt:lpstr>
      <vt:lpstr>PowerPoint Presentation</vt:lpstr>
      <vt:lpstr>Mon / Ma _______ s’appelle _________. Elle / Il a ________ans,      il / elle  a ___________,  et elle / il est _____________.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636</cp:revision>
  <cp:lastPrinted>2017-09-11T13:53:50Z</cp:lastPrinted>
  <dcterms:created xsi:type="dcterms:W3CDTF">2016-10-03T16:25:09Z</dcterms:created>
  <dcterms:modified xsi:type="dcterms:W3CDTF">2022-10-18T15:16:48Z</dcterms:modified>
</cp:coreProperties>
</file>