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1" r:id="rId2"/>
    <p:sldId id="460" r:id="rId3"/>
    <p:sldId id="489" r:id="rId4"/>
    <p:sldId id="272" r:id="rId5"/>
    <p:sldId id="304" r:id="rId6"/>
    <p:sldId id="261" r:id="rId7"/>
    <p:sldId id="483" r:id="rId8"/>
    <p:sldId id="481" r:id="rId9"/>
    <p:sldId id="451" r:id="rId10"/>
    <p:sldId id="486" r:id="rId11"/>
    <p:sldId id="463" r:id="rId12"/>
    <p:sldId id="464" r:id="rId13"/>
    <p:sldId id="487" r:id="rId14"/>
    <p:sldId id="488" r:id="rId15"/>
    <p:sldId id="462" r:id="rId16"/>
    <p:sldId id="352" r:id="rId17"/>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A88AA40-827E-4603-9E57-693A0D01EFF6}">
          <p14:sldIdLst>
            <p14:sldId id="331"/>
            <p14:sldId id="460"/>
            <p14:sldId id="489"/>
            <p14:sldId id="272"/>
            <p14:sldId id="304"/>
            <p14:sldId id="261"/>
            <p14:sldId id="483"/>
            <p14:sldId id="481"/>
            <p14:sldId id="451"/>
            <p14:sldId id="486"/>
            <p14:sldId id="463"/>
            <p14:sldId id="464"/>
            <p14:sldId id="487"/>
            <p14:sldId id="488"/>
            <p14:sldId id="462"/>
            <p14:sldId id="352"/>
          </p14:sldIdLst>
        </p14:section>
        <p14:section name="Untitled Section" id="{6B2FDA42-E83C-46BA-9F96-D3ED0EDCB642}">
          <p14:sldIdLst/>
        </p14:section>
        <p14:section name="Untitled Section" id="{3566B86B-9392-4958-8144-1A959BA37BD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136"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36.48792" units="1/cm"/>
          <inkml:channelProperty channel="Y" name="resolution" value="403.81378" units="1/cm"/>
          <inkml:channelProperty channel="F" name="resolution" value="0" units="1/dev"/>
          <inkml:channelProperty channel="T" name="resolution" value="1" units="1/dev"/>
        </inkml:channelProperties>
      </inkml:inkSource>
      <inkml:timestamp xml:id="ts0" timeString="2022-10-19T14:43:41.089"/>
    </inkml:context>
    <inkml:brush xml:id="br0">
      <inkml:brushProperty name="width" value="0.05292" units="cm"/>
      <inkml:brushProperty name="height" value="0.05292" units="cm"/>
      <inkml:brushProperty name="color" value="#FF0000"/>
    </inkml:brush>
  </inkml:definitions>
  <inkml:trace contextRef="#ctx0" brushRef="#br0">8513 4474 668 0,'0'0'28'16,"0"0"-28"-1,0 0 24-15,0 0 0 0,0 0-1 0,0 0 0 16,0 0 29-16,0 9 7 0,0-9 1 0,-4 6 0 15,4 0 4-15,-4 0 2 0,4-6 0 0,0 11 0 16,0-11-27-16,0 6-6 0,0-6-1 0,0 6 0 16,0-6-17-16,4 9-4 0,0-3-1 0,-4-6 0 15,0 0 3-15,3 6 1 0,-3-6 0 0,4 5 0 16,-4 1 2-16,3 6 0 0,1-6 0 0,-1 0 0 16,-3-6-4-16,0 0 0 0,0 0 0 0,0 6 0 15,0-3 6-15,4 6 1 0,-4 5 0 0,3-2 0 16,1 0 5-16,-1 8 0 0,-3 4 1 0,7-7 0 15,-3 4-9-15,-1-3-1 0,4-1-1 0,0 1 0 0,1-6-1 0,-5 2 0 16,4-2 0-16,-3 0 0 0,3-6-13 0,-4 6 0 0,1-7 0 16,-4-5 0-16,3 6 0 0,-3-6 0 0,0 0 0 0,0 0 0 15,0 0 0-15,0 0 0 0,0 0 0 0,0 0 0 16,0 0 54-16,0 0 8 0,7 3 2 0,-7-3 0 16,7 0-64-16,-3 0 0 0,3-6-14 0,0 6 2 15,0-3 12-15,0 3 0 0,4-5 0 0,-4 5 0 16,3-6 0-16,1-6 0 0,0 0 0 15,-1-8 0-15,1 2 0 0,-1 0 0 0,1-5 0 16,-1 2 8-16,1-2 0 0,0 2 0 16,-4-2 0-16,0 5 0 0,0-6-8 0,0 4 0 0,0-4 0 0,0 7 0 15,0-4 0-15,0 4 0 0,4-7 8 0,-4 3-8 16,0 4 0-16,3-1 0 0,-3-2 0 0,0 2 0 16,4 0 0-16,-4 4 0 0,0 2 0 0,4-6 0 15,-4 6-74-15,0 1-13 0,0 2-2 16</inkml:trace>
  <inkml:trace contextRef="#ctx0" brushRef="#br0" timeOffset="774.879">9119 4524 623 0,'0'0'17'0,"0"0"5"0,0 0-22 0,0 0 0 0,-7 0 0 0,0-6 0 16,7 6 20-16,-7 0 0 0,7 0 0 0,-10-12 0 16,10 12 26-16,-4 0 5 0,4 0 1 0,0 0 0 15,0 0-3-15,0 0 0 0,0 0 0 0,0 0 0 16,0 0 11-16,0 0 3 0,0 0 0 0,0 0 0 15,-7 0-23-15,7 12-5 0,-4-6-1 0,4 0 0 16,0 3-2-16,0 2-1 0,0 7 0 0,4-6 0 16,-1-6 5-16,-3-6 0 0,0 0 1 0,8 3 0 15,-1 0-8-15,3 3-1 0,-3 8-1 0,4-8 0 16,-4 0-27-16,3 0-9 0,-2 6 0 0,2-6 0 16,1-6 9-16,-1 2 11 0,4-4-3 0,-3 2 0 15,0 0 0-15,-1-6 0 0,1 6 0 0,-4-6 0 16,0 6-8-16,3 0-9 0,-3 0 9 0,-7 0-13 15,11 0 21-15,-4 0 4 0,0-6 0 0,-7 6 1 16,4-6-13-16,3 0 0 0,-4 0 0 0,1-3 0 0,-1 4 0 16,-3-7 0-16,0 0 0 0,4 6 0 0,-4-6-16 0,0 6-5 15,0 6-2-15,-4-5 0 16,4-1-13-16,-3-3-4 0,-4 3 0 0,0 0 0 16,3-6 1-16,-3 12 0 0,4-5 0 0,-4 5 0 15,-1-6 0-15,1 6 0 0,-3-6 0 0,3 6 0 0,0 0 56 0,0 0 11 16,7 0 3-16,-7 0 0 15,0 6-50-15,0 5-9 0,-1 7-3 0,1-6 0 0,0 2 31 16,-3-8 0-16,3 6 0 0,0 0 0 0,3-3 0 0,-3 2 0 0,4 7 0 16,-1 0 0-16,-3 2 0 0,3 4 0 0,-3-7 0 0,4 7 0 15,-1-3 45-15,1-10 15 0,3 1 4 0,0 0 0 16,0-6-16-16,0 8-2 0,3-2-1 0,1 0 0 16,-1 0-22-16,4 2-5 0,4-2-1 0,0 0 0 15,3 0-17-15,0-1 0 0,0-2 8 0,0-3-8 16,4 0 0-16,-1 0 0 0,4-6 8 0,1 0-8 0,-1 6-16 15,0 0-8-15,0-6 0 0</inkml:trace>
  <inkml:trace contextRef="#ctx0" brushRef="#br0" timeOffset="1433.452">9758 4471 1219 0,'0'0'25'0,"7"0"7"0,-4 0-32 0,-3 0 0 0,7 0 0 0,1 3 0 16,-5 0 80-16,4 3 9 0,-3 0 3 0,3 0 0 16,-4 0-34-16,1-1-6 0,-4 7-2 0,3-6 0 15,1 6-24-15,-1 2-5 0,-3 10-1 0,4-9 0 16,-1 8-20-16,-3 1 0 0,0 5 0 0,0-2 0 16,4-1 15-16,-4-2 8 0,3-1 1 0,-3-8 1 15,0 2-8-15,0 1-1 0,0-6-1 0,4-6 0 16,-4 0 7-16,0-6 2 0,0 0 0 0,0 0 0 15,0 0-9-15,7 11-2 0,-7-11 0 0,0 0 0 16,0 0-1-16,0 0 0 0,7-3 0 0,0-5 0 16,-3 2 2-16,-1-6 0 0,1 0 0 0,-1 0 0 15,1-2-6-15,-4 2-8 0,0 0 11 0,0 0-11 16,0 1 8-16,0-1-8 0,-4 0 0 0,4 3 0 0,-3-2 8 0,3 5-8 16,-4-6 0-16,-3 3 0 0,4-6 8 0,-1 7-8 15,1-4 0-15,-1 6 0 0,-3-6 0 0,3-2 0 16,4 2 8-16,0 6-8 0,-3-6 0 0,3 0 0 15,-4 1 0-15,4-1 0 0,0 3 0 0,0 3 0 16,0-11 0-16,0 5 0 0,0 0 0 0,4-3 0 0,-1 9 0 16,1-5 0-16,-1-1 8 0,5 0 5 0,-5 0 1 15,1 4 0-15,3-4-14 0,-4 0-16 0,1 0 3 16,3 6 1-16,0 1 12 0,0-1 0 0,0 0-10 16,0 3 10-16,-3 3-16 0,3 3 2 0,0 0 0 0,0 0 0 15,0 3-26 1,3-1-6-16,1 1-1 0,3 6 0 15,0-6-44-15,0 6-9 0,4-1-1 0,0-2-1 16,-1 3-7-16,1-6-2 0,3 0 0 0,0-6 0 16,0 0 64-16,0 0 13 0,4 0 2 0</inkml:trace>
  <inkml:trace contextRef="#ctx0" brushRef="#br0" timeOffset="1984.683">10425 4024 1276 0,'0'0'54'15,"0"0"-43"-15,0 0 37 0,0 0 7 0,0 0 1 0,0 0 1 16,0 9-27-16,0 3-6 0,-4 0 0 0,4-12-1 16,0 0 2-16,0 0 1 0,0 0 0 0,0 0 0 15,7 11-6-15,-3 1 0 0,-4 6-1 0,3 2 0 16,1 10 0-16,-1-4 0 0,1 4 0 0,3 8 0 16,-4-9-10-16,1 4-1 0,-1 2-8 0,4-9 12 15,-3 10 3-15,0-10 0 0,-1 3 0 0,1 4 0 16,-1-10 8-16,1-2 1 0,-4 2 1 0,0-5 0 15,0 0-6-15,0 2-2 0,0-8 0 0,0 0 0 16,-4 2 30-16,4 10 5 0,-3-6 2 0,3-1 0 0,0-5-36 16,0 3-7-16,0 2-2 0,0 1 0 15,0-12-9-15,0 3 0 0,3 2 0 0,-3 1 0 16,0 0 0-16,0-12-16 0,4 6 4 0,-4-6 1 16,0 6-57-16,0 0-12 0,0-6-3 0,0 0-788 15</inkml:trace>
  <inkml:trace contextRef="#ctx0" brushRef="#br0" timeOffset="2960.635">10964 4524 1094 0,'0'0'23'0,"0"0"5"0,0 0-28 0,0 0 0 0,0 0 0 0,-7 0 0 15,7 0 108-15,-3-6 16 0,3 6 3 0,0 0 1 16,0 0-52-16,0 0-9 0,0 0-3 0,-7 0 0 16,7 0-52-16,-7-12-12 0,0 12 0 0,0-5 0 15,-4-1 0-15,4 0 0 0,-4 6 0 0,1-6 0 16,-1 6 30-16,1 6 2 0,-5-6 1 0,1 6 0 15,4 5-33-15,-4 7 0 0,3-3 0 0,0 2 0 16,-3-5 9-16,7 6-9 0,-3-12 0 0,3 14 9 16,0-8 6-16,0 12 1 0,3 2 0 0,1-3 0 15,-1 4-4-15,4-9-1 0,0 5 0 0,4-11 0 16,-4 0-11-16,3 2 0 0,4-8 0 0,-3 0 0 16,3 0 0-16,0-6 8 0,0 6-8 0,3-6 0 15,1-6 11-15,3-6-3 0,0-5-8 0,0 2 12 16,0-9-12-16,4 7-12 0,-4-10 3 0,4 4 0 15,-4 5 9-15,0-2 0 0,-3 2 0 0,3 0 0 16,0 1 0-16,0 8 0 0,-3-3 0 0,3 0 0 16,-7 0-56-16,0 1-5 0,-4 2-2 0,4 3 0 0,-3 0 50 15,-4 6 13-15,0 0 0 0,0 0 0 0,0 0-24 16,0 0 0-16,0 0 0 0,3 6 0 0,1 0 10 0,-4-3 2 0,0 9 1 16,3-7 0-16,-3 1 11 0,0 12 0 15,-3-6 0-15,3 0 0 0,-4 8 40 0,1-2 4 16,-1 5 1-16,1 4 0 0,3-4 3 0,0 4 0 15,0 2 0-15,0-8 0 16,0 2-10-16,3 1-2 0,-3-10 0 0,4 4 0 0,-1-6-12 0,1 5-4 16,3-11 0-16,0 0 0 0,0-3-11 0,0-3-9 15,4-3 12-15,-4 0-12 0,0 0 0 0,-4-8-9 0,1-1-1 16</inkml:trace>
  <inkml:trace contextRef="#ctx0" brushRef="#br0" timeOffset="3605.214">11254 4518 1267 0,'0'0'28'0,"-4"6"5"0,1 0 2 0,-4 3 1 0,3 2-36 15,0 1 0-15,-3 0 0 0,4 0 0 0,-1-3 58 0,4 8 5 16,0-11 1-16,0 6 0 0,0-12 0 0,0 12 0 16,4 8 0-16,-4 4 0 15,3-1-18-15,1-8-3 0,-1-9-1 0,1 6 0 0,0-1-18 0,-1 1-4 16,4 0-1-16,-3-6 0 0,-1 8-8 0,1-2-2 0,3 6 0 0,-7-12 0 15,3 0-9-15,-3-6 0 0,0 0-12 0,0 0 12 16,0 0 26-16,0 14 13 0,0-2 2 0,0 0 1 16,0-12-16-16,0-6-3 0,-3 0-1 0,-1 0 0 15,1 0-2-15,-1 0 0 0,4 3 0 0,-3-2 0 16,-1-1-12-16,1 0-8 0,-1 0 10 0,1-6-10 16,-1 0 8-16,0-2-8 0,4 2 0 0,0 0 0 15,0-5 0-15,-3-4 0 0,3 3 0 0,0 1 0 16,0 11 0-16,3-6 0 0,-3 6 0 0,4 0-10 15,-4 0 10-15,4 4 0 0,-1-10 0 16,1 6-8-16,-4 6 8 0,3 0 0 0,-3 0 0 0,7-6 0 16,0 6 0-16,0-6-8 0,-7 6 8 0,7 0 0 15,0-6-19-15,4 6 2 0,-4-12 0 0,4 12 0 16,-4 0 17-16,0 3 16 0,0 6-4 0,0-3 0 16,0 0-12-16,0 0-16 0,0 0 3 0,0 6 1 15,0 2 12-15,0 10 0 0,4-1 0 0,-8 4 0 16,4-10 0-16,0 7 0 0,-3-12 0 0,3 14 0 15,-7-8 0-15,3 8 0 0,1 9 0 0,-4-14 0 16,0 8 0-16,4-11 0 0,-1 3 0 0,-3-4 0 16,4-5 0-16,-1-6 0 0,-3-6 0 0,0 0 0 15,7 6 0-15,-7-6 0 0,7 3 0 0,4 3 0 16,-1-3 0-16,-3 0 0 0,4-3 0 0,-4 5 0 16,0-5-54-16,-7 0-8 0,11 0-2 0</inkml:trace>
  <inkml:trace contextRef="#ctx0" brushRef="#br0" timeOffset="31728.389">13998 4351 851 0,'0'0'36'15,"0"0"-36"1,0 0 58-16,0 0 5 0,0 0 1 0,0 0 0 16,4 8-52-16,-4-8-12 0,0 6 0 0,3 0 0 15,1 0 54-15,-1 0 8 0,1 0 2 0,-1 0 0 16,1 3 0-16,-1-1 0 0,1 7 0 0,0 3 0 0,-1-7-54 0,1 7-10 0,-4-3 0 16,3 2 0-16,-3 1 12 0,4 3 7 0,-4-4 1 15,0 7 1-15,0-10 20 0,0 10 4 0,0 0 1 0,0 2 0 16,0-8-26-16,0-1-6 0,0 1-1 15,3-3 0-15,-3 8 8 0,0-11 2 0,4-3 0 0,-1 8 0 16,-3-5-11-16,0-12-3 0,0 6 0 16,0-6 0-16,0 0-9 0,0 0 0 0,0 0 0 0,0 0 8 15,0 0-8-15,0 0 0 0,0 0-10 0,0 0 10 16,0 0-164-16,0 0-26 16</inkml:trace>
  <inkml:trace contextRef="#ctx0" brushRef="#br0" timeOffset="32189.007">14228 4124 1094 0,'0'0'23'0,"0"0"5"0,-4 6-28 0,4 6 0 0,0 0 0 0,4-1 0 16,-4-2 53-16,3-3 6 0,1 6 1 0,-1-6 0 15,1 0-17-15,3-1-3 0,-4-5-1 0,4 6 0 16,0 6-25-16,0 3-5 0,0 2-1 0,1 4 0 15,-1-3 11-15,0-7 1 0,3 1 1 0,-3 0 0 16,-3-3-68-16,-1 8-13 0,4-5-4 0,-7 0 0 16,0 0-102-16,0 2-21 0</inkml:trace>
  <inkml:trace contextRef="#ctx0" brushRef="#br0" timeOffset="32736.628">14982 4456 1074 0,'4'15'30'0,"-4"-15"8"0,0 0-30 0,7-3-8 0,0-3 0 0,-3 6 0 0,-4 0 103 0,7 0 19 16,0 9 4-16,0-3 1 0,-4 0-51 0,1 0-9 15,3 0-3-15,0 0 0 0,-3 5-50 0,-1 1-14 16,4-6 0-16,-3 9 0 0,-1-10 36 0,1 1 1 16,-4 12 1-16,0-6 0 0,0-6-10 0,0 2-1 15,0 4-1-15,0 0 0 0,-4-6-36 0,4-6-7 16,0 0-2-16,-3 0 0 16,3 0-21-16,-7 6-4 0,7-6 0 0,-7 0-489 15,7 0-98-15</inkml:trace>
  <inkml:trace contextRef="#ctx0" brushRef="#br0" timeOffset="33036.05">14979 4124 1497 0,'0'0'32'0,"0"-6"8"0,3 0 0 0,5 6 4 0,-5-8-36 0,1 2-8 0,3 3 0 0,-4 0 0 0,1-3 53 0,-4 6 9 15,0 0 2-15,0 0 0 16,0 0-52-16,0 0-12 0,0 0 0 0,0 0 0 15,0 0 0-15,0 0 0 0,0 0 0 0</inkml:trace>
  <inkml:trace contextRef="#ctx0" brushRef="#br0" timeOffset="33720.772">15286 4298 1267 0,'0'0'28'0,"0"0"5"0,0 0 2 0,0 6 1 0,0-1-36 0,0 1 0 0,0 6 0 0,0 0 0 0,0-6 58 0,0 3 5 16,-4 2 1-16,4 1 0 0,4 0-40 0,-4 0-7 15,0-4-1-15,0 10-1 0,-4 0-3 0,4-7 0 16,-3 4 0-16,-1 3 0 0,4-6 20 0,0 5 4 16,0-11 1-16,-3 0 0 0,3-6-29 0,0 0-8 15,0 6 0-15,0-6 0 0,0 0 0 0,0 0 0 16,0 0 0-16,0 0 0 0,0 0 32 0,0 0 4 16,0 0 2-16,0 0 0 15,0 0-10-15,0 0-1 0,3 9-1 0,-3-9 0 16,0 0-26-16,4-6 0 0,3 6 0 0,-4-6 0 15,1 3 0-15,-1 0-11 0,1 0 1 0,-4 3 0 16,4-6 10-16,-4-6 0 0,0 7 0 0,0-1 0 16,0-12 8-16,3 3-8 0,1-8 10 0,-4-1-10 0,3 10 9 15,-3 2-9-15,0 0 8 0,4 0-8 0,-4 1 0 0,0 5 0 0,3-3 0 16,-3 3 0-16,0 6 0 0,0 0-9 0,0 0 9 16,0 0-10-16,11 6 1 0,-4 6 0 0,0 2 0 15,3-2 0-15,-3 0 19 0,4 0 4 16,0 2 1-16,-1 4 0 0,-3-6-63 15,4-6-13-15,-4 5-3 0,0 4 0 0,4-3 75 0,-4 0 14 0,3 5 3 16,-3-5 1-16,0 3-21 0,0-4-8 16,0-5 0-16,0 6 0 0,-3 0-19 15,0 0-9-15,-1 8-3 0,1-8 0 0,-1-6 31 0,-3 0 0 0,0-6 0 0,0 0 0 16,0 0 8-16,0 0 8 0,0 0 2 0</inkml:trace>
  <inkml:trace contextRef="#ctx0" brushRef="#br0" timeOffset="34265.766">15713 4483 1328 0,'0'0'29'0,"0"0"7"0,0 0 0 0,0 0 1 0,0 0-29 16,0 0-8-16,0 0 0 0,0 0 0 0,3 6 73 0,-3-6 14 0,0 0 2 0,4 6 1 16,-4 0-45-16,3-1-9 0,-3-5-1 0,0 12-1 15,0-6-10-15,4 3-3 0,-4-3 0 0,0 5 0 16,3-5-1-16,-3 6 0 0,7 0 0 0,-3-6 0 15,-1 6-8-15,5 2-3 0,-5-8 0 0,1 0 0 16,3 0-9-16,0-6 0 0,0 0 9 0,0 6-9 16,0-6 12-16,0 12-3 0,0-4 0 0,-3 1 0 15,3 0-9-15,0-3-16 0,0 6 4 0,0-7 1 16,0 7 27-16,0-6 6 0,-4 0 1 0,8 0 0 16,-4 3-12-16,-7-9-3 0,0 0 0 0,0 0 0 0,0 0 7 15,7 0 1-15,-7 0 0 0,0 0 0 0,0 0 0 16,0 0 1-16,0 0 0 0,7-6 0 0,-7 6-17 15,0-6 0-15,4-3 0 0,-1 3 0 0,-3-6 0 0,4 1 0 16,-4-1 0-16,0-6 0 0,0 4 0 16,0 2 0-16,0-6 0 0,0 1 0 0,0 8 0 0,0-9 0 15,0 0 0-15,0 4 0 0,0 2 0 16,0 0 0-16,0-5 0 0,-4 11 0 16,4-9 0-16,0 3 0 0,0 6 0 0,0 1 0 0,0-1 0 0,0 0-11 15,0 6 2-15,0 0 0 16,0 0-153-16,0 0-30 0,0-6-7 0,0 6-1 0</inkml:trace>
  <inkml:trace contextRef="#ctx0" brushRef="#br0" timeOffset="34837.696">16154 4556 1267 0,'0'0'28'0,"0"0"5"0,0 0 2 0,0 0 1 15,0 0-36-15,0 0 0 0,0 0 0 0,0 0 0 16,0 0 58-16,0 0 5 0,0 0 1 0,7 12 0 0,0-12 0 0,-4 6 0 16,1 0 0-16,3 0 0 15,-4 0-21-15,4-3-4 0,-3 0-1 0,3-1 0 16,0 10-19-16,0-12-4 0,0 6-1 0,0-6 0 16,4 6-2-16,-8 0-1 0,-3-6 0 0,0 0 0 15,0 0-3-15,7-12-8 0,-3-3 12 0,-4 4-4 16,4-1 1-16,-4 6 0 0,0-6 0 0,0 0 0 15,-4 1-9-15,4-4 0 0,-4-3 9 0,1 7-9 16,-1 5 0-16,-3 0 0 0,0 6 0 0,4 0 0 16,-4-6-11-16,3 3 11 0,-3-3-13 0,0 0 5 15,0 6-4-15,0 0 0 0,0-6 0 0,0 12 0 16,3 6-2-16,-6 3-1 0,3-3 0 0,0 11 0 16,3-17 15-16,-3 9-11 0,4-10 11 0,-5 7-10 15,5 6 10-15,3-3 0 0,-4 8 0 0,1-5 0 0,3-6 0 16,-4 5 0-16,4-2 0 0,-3-3 0 0,3 5 0 0,0-2 0 0,0-3 10 0,3 11-10 15,4-11 24-15,-3 0 0 0,-1 2-1 0,5-2 0 16,-1 0-7-16,3-6-2 0,1 6 0 0,-1-7 0 16,1 1-14-16,-1-3 0 0,-10-3 8 0,15-3-8 15,-1 0-17-15,3-5-7 0,-3 2 0 0,1 0-563 16,-5-6-112-16</inkml:trace>
  <inkml:trace contextRef="#ctx0" brushRef="#br0" timeOffset="35373.202">16415 4662 1337 0,'0'0'28'0,"0"0"6"16,0 0-34-16,0 0 0 0,0 0 0 0,0 0 0 15,0 3 89-15,3 0 11 0,-3 3 3 0,4 0 0 16,-4 0-63-16,3 0-12 0,1-1-2 0,-1 1-1 16,-3-6 27-16,7 0 6 0,-7 0 1 0,7 6 0 15,1 9-37-15,-1 14-7 0,3-2-2 0,-3 8 0 0,0-11-13 16,4 2 8-16,-8-8-8 0,1-1 0 0,3-5 8 0,-3 3-8 0,-1-9 0 0,1 5 0 16,-1-5 8-16,-3-6-8 0,0 0 0 0,0 0 9 15,0 0-9-15,0 6 0 0,0-6 0 0,0 0 8 16,0 0 8-16,0 0 0 0,0 0 1 0,0 0 0 15,0 0 2-15,0 0 0 0,0 0 0 0,0-6 0 16,0 0-3-16,0 1 0 0,0-7 0 0,0 6 0 16,-3-6 0-16,3 3 0 0,0-2 0 0,0-7 0 15,-4-3-2-15,4-8-1 0,-3-3 0 0,3 8 0 16,-4-5-5-16,4 8-8 0,0 3 11 0,0 7-11 16,-4-1 11-16,4 3-11 0,0 0 10 0,0 1-10 15,-3-4 0-15,3 6 0 0,0-6 0 0,0-6 0 16,0 4 0-16,3 2 0 0,1-6 0 0,3 12 0 15,-3-11 0-15,-1 8 0 0,4 3 0 0,-3-6 0 16,3 7 0-16,-4-7-10 0,1 6 10 0,-1 0-8 16,1 0-1-16,3-3 0 0,-4 9 0 0,1 0 0 15,3 0-7-15,-3 0-2 0,3 6 0 0,-4-3 0 16,4 0-1-16,-3 0 0 0,3 3 0 0,0-6 0 16,0 6-12-16,0 6-2 0,0-7-1 0,0 7 0 15,4-6-42-15,-1-6-9 0,1 3-2 0</inkml:trace>
  <inkml:trace contextRef="#ctx0" brushRef="#br0" timeOffset="35950.024">17050 4462 991 0,'0'0'42'0,"0"0"-34"15,0 0 114-15,0 0 22 0,0 0 5 0,0 0 1 16,0 0-31-16,0 0-7 0,-7 9 0 0,0-9-1 16,7 0-39-16,-7 0-8 0,0 0-2 0,-4-3 0 15,4 3-18-15,-4-6-3 0,1 6-1 0,-1 0 0 16,1 0-9-16,-1 6-3 0,0-3 0 0,4 0 0 15,0 0-6-15,4 3-2 0,3-6 0 0,-7 6 0 16,3 0-20-16,1 0 0 0,3-1 0 0,-4 7 0 16,4-6-47-16,0 0-13 0,4 3-4 15,-4-3 0-15,0-6 80 0,0 0 15 0,3 0 3 0,4 5 1 16,0 1-35-16,-3 12 0 0,-1-3 0 0,4-1 0 16,-3 1 0-16,-1-9 0 0,-3-6 0 0,0 0 0 15,7 6 0-15,-3 0 0 0,3 0 0 0,-3 0 0 16,3-4 8-16,-7-2-8 0,0 0 0 0,3 0 0 15,4 0 0-15,-3 6 8 0,3-6-8 0,0 0 0 16,-7 0 8-16,3 0-8 0,4 3 0 0,1-3 0 16,-1 0 8-16,0 3-8 0,0-3 0 0,0 0 0 15,0 0 0-15,0 0 0 0,-4 0 0 0,4-3 0 0,-3 3 0 16,0 3 0-16,-1 0 0 0,1 6 0 0,3 9 0 16,-7 11 0-16,3 9 0 0,1-11-9 0,-4 2 9 0,3-11 0 15,-3-1 0-15,0-2-8 0,4-3 8 16,-8 5 0-16,8-11 0 0,-8 6 0 0,1 3 0 15,3-9 0-15,-4 11 0 0,-3-5 0 0,4 0 0 16,-1 8 9-16,1-2-9 0,-5-3 0 0,5 2 0 16,-1-11 0-16,-3 0 0 0,7-6 0 15,-7-6-44-15,0-5-7 0,0-4-1 0</inkml:trace>
  <inkml:trace contextRef="#ctx0" brushRef="#br0" timeOffset="43373.596">18718 4283 1074 0,'0'0'30'0,"-7"-6"8"16,4 0-30-16,-1 0-8 0,-3 0 0 0,7 6 0 0,0 0 52 16,0 12 10-16,0-3 2 0,-3 0 0 0,3-9 0 0,0 0 0 0,0 0 0 15,0 0 0-15,3 0-52 0,1-3-12 16,-1-3 0-16,1 6 0 0,-1 6 51 0,-3 6 7 0,0 11 2 16,-3-2 0-1,6 2-45-15,-3-5-15 0,0 0 9 0,4 8-9 16,-4-8 0-16,0 5 0 0,0-2 0 0,0 2 0 15,0-2 40-15,3 2 2 0,1 1 1 0,-4 8 0 0,0-2-18 0,-4 2-3 16,1 3-1-16,-1-8 0 0,-3-4 27 0,4-5 6 0,-1-6 1 16,1 8 0-16,-1-8-37 0,1 6-7 0,-1-10-2 0,-3 4 0 15,4 0-9-15,-1-6 0 0,4-6 0 0,0 0 0 16,0 0 52-16,0 0 8 0,0 0 1 0,0 0 1 16,0 0-48-16,-4-6-14 0,4 0 0 0,0-6 8 15,-3-2-8-15,3 8 0 0,0-6 0 0,0-6 0 16,0 1-16-16,0 2-4 0,0-3 0 0,0 1-1 15,0 5-18-15,0-3-3 0,0 3-1 16,-4-5 0-16,4 5 15 0,-3-6 2 0,6 4 1 0,-3-4 0 16,0 0-11-16,4 4-3 15,-1 2 0-15,-3-6 0 0,4-2 53 0,0 2 10 0,-1 1 3 0,1-7 0 0,-1 3-27 0,1 4 0 16,-1-7 0-16,-3 10 0 16,4-10-16-16,-4 1-9 0,3 2-2 0,1 3 0 15,-1 1 27-15,1-1 0 0,-1 3 0 0,1 4 0 16,-1-1 13-16,1 6 8 0,-4-3 2 0,3 6 0 0,1 3-23 0,-4 0-8 15,0 0 0-15,0 0 0 0,0 12-7 0,3 0-1 16,-3-1 0-16,0 1 0 0,-3 0 16 0,3 3-9 16,-4-4 9-16,4 1-8 15,-3 0 8-15,3-3 0 0,3-3 0 0,1 5 0 16,-4-5 0-16,3 0-8 0,5 0 8 0,-5-6 0 0,4 0 0 16,0-6 0-16,4 0 0 0,-4 6 0 0,-4-6 0 0,4 1 0 15,0-1 0-15,-3 3 0 0,3 0 0 0,-3 3 11 16,3 0-11-16,-4 0 12 0,1 0-12 0,-1 0 12 0,-3 0-12 15,4 3 12-15,3 0-12 0,-7 0 0 16,3 0-12-16,1 8 12 0,-1 1 9 0,-3-6 10 16,0 12 1-16,0-10 1 0,0 10-5 15,4-6-2-15,-4 0 0 0,0-1 0 0,3 4-3 0,1 3-1 16,-4-7 0-16,4 7 0 0,-1-12-10 16,4-3 0-16,-3-3 0 0,3 0 8 0,0 6-8 0,0 0 0 0,0-6 0 0,0 5 0 15,3 1 16-15,-2-6 0 0,-1 0 1 0,3 12 0 16,-3-12-17-16,0 12-19 0,4-6 4 15,-4 3 1-15,0-6 14 0,-4-3 0 0,5-6 0 0,-1 3 10 16,0 6-10-16,0 3 0 0,0 8 0 0,3-2 0 16,-3-12 0-16,0 0 0 0,1-6 0 0,-1 6 0 15,0-6 0-15,-7 6 0 0,3 0 0 0,-3 0 0 16,7 0 0-16,-3-14 15 0,3 5-4 0,-4 0-1 16,1-3-10-16,-1-6 0 0,-3 4 0 0,4 2 0 15,-1 0 0-15,-3 1 0 0,0-1 0 16,4 6 0-16,0-6 0 0,-1-3 0 0,1 4 0 0,3-1 0 15,-4 0 0-15,1-3 0 0,3 10 0 0,-4-7 0 16,1 6 0-16,-1-12 0 0,4 7 0 0,-7-4 0 16,7 9 0-16,-3-6 0 0,-1 6 0 0,1 0 0 15,3 6 0-15,-3-5 0 0,-1-1 0 0,1 6 0 16,3-6 0-16,0 3 0 0,-4 0 0 0,4 3 0 16,-3-3 0-16,-4 3 0 0,3-3-10 0,-3 3 10 15,0 0-8-15,7 3 8 0,-3 0 0 0,-4-3-9 16,3 3 9-16,-3-3 12 0,8 0-2 0,-8 0-1 0,3 3-9 15,4 3-12-15,-3 0 2 0,-1-6 1 0,1 5 9 16,3 7-10-16,-4-6 10 0,-3 0-10 0,4 3 10 0,-4-3 0 0,0 0 0 16,0-6 0-16,3 5 0 0,-3-5 0 0,0 0 0 15,0 6 0-15,4 6 0 0,-4-6 0 0,3 0 0 0,-3 0 0 16,4 3 0-16,-4-1 0 0,3 7 0 16,-3-9 0-16,4 6 0 0,-4-6 0 0,4 5 0 15,-4 1 0-15,3 3 0 0,-3-9 0 0,4 5 0 0,-4 7 0 16,0-6 0-16,0 2 0 15,-4 4 0-15,4-6 0 0,0 3 0 0,0 8 19 16,0-11-3-16,-3 6-1 0,3-7-15 0,0 4-12 16,0-3 3-16,0-1 0 0,0 1 9 0,0-3 9 0,-4 0-1 0,4 6-8 15,0-10 8-15,0 1-8 0,0 0 0 0,0-6 0 16,0 6 0-16,0-6 0 0,0 0 0 0,0 0 0 16,0 0-52-16,0 0-10 0,0 0-2 0,0 0-1 15,0 0-129-15,0 0-26 0,0 0-4 0</inkml:trace>
  <inkml:trace contextRef="#ctx0" brushRef="#br0" timeOffset="44127.058">19685 4612 1241 0,'0'0'25'0,"0"0"8"0,-7-12-33 0,0 7 0 0,3-4 0 0,-3 3 0 16,7 6 78-16,0 0 9 0,0 0 1 0,-7 0 1 16,-3-6 9-16,-1 6 2 0,4-6 0 0,-4 6 0 15,4-6-64-15,-3 0-13 0,3 0-3 0,-4 6 0 16,4-5-12-16,7 5-8 0,-10 0 10 0,10 0-10 16,0 0 0-16,-11 0 0 0,11 0 0 0,0 0-10 15,0 0 1-15,0 0 0 0,0 0 0 0,0 0 0 16,0 0 9-16,0 0-10 0,0 0 10 0,-4 5-10 15,1 7 10-15,-1 0 0 0,4 0 0 0,-3 0 0 16,3 2 0-16,0-2 0 0,3 0 0 0,-3 0 0 16,4 2 0-16,-4 4 0 0,3-1 0 0,-3 4 0 15,4-3 0-15,-4-7 8 0,3 1-8 0,-3-12 8 16,0 0-8-16,0-6 12 0,4 0-4 0,0 1 0 0,3 5 0 0,0 0 1 16,0-6 0-16,-4 6 0 0,4-6-9 0,0 3 0 15,0 0 0-15,4 3 0 0,-4 0 0 0,4-3 0 16,-1 0 0-16,-3-3 0 0,4 3 0 0,-4-9 0 15,3 7 0-15,1-7 0 0,-4 6 41 0,0-9 3 0,0 4 1 16,0-1 0-16,-3 6-33 0,-1-6-12 0,1 6 9 0,-1-6-9 16,-3 7 0-16,4-1 0 0,-4 3 0 0,3-3 0 15,-3 0 0-15,-3 6 0 0,3-6 0 0,0 6 0 16,0-6-14-16,0 0 5 0,0 6 1 0,0 0 0 16,0 0-24-16,0 0-4 15,0 0 0-15,0 0-1 0,0 0 37 0,0 0 0 0,0 0 0 0,0 0 0 16,0 18 0-16,0-6 0 0,0-3 0 0,3-1 0 15,-3 7 0-15,4-9 0 0,-4 0 0 0,3 6 0 16,5 5 0-16,-5 4 0 16,1 8 0-16,3 4 0 0,-4-4 0 0,1-3 8 0,3-2-8 0,-4-6 0 15,-3-4 0-15,4-2 0 0,-4-12 0 0,0 0 0 16,0 0 0-16,0 0 8 0,0 0-8 0,0 0 0 16,0 6 0-16,3 6 0 0,-3 5-14 0,0-11 5 15,0-6-198-15,0 0-39 0</inkml:trace>
  <inkml:trace contextRef="#ctx0" brushRef="#br0" timeOffset="44760.355">19957 4598 839 0,'0'0'36'0,"0"0"-36"15,0 0 92-15,-4-3 12 0,4-3 3 0,-3 3 0 16,3-9-34-16,-4 12-6 0,4 0-2 16,0 0 0-16,0 0-28 0,0 0-5 0,0 0-2 15,0 0 0-15,4 6-30 0,-1 0 0 0,1-6-11 0,-1 3 11 16,4 3 0-16,0-3 12 0,0 2 0 0,0 4 0 15,4-9-12-15,3 0-17 0,-3 0 4 0,-1 0 1 16,4 0 52-16,-3 0 12 0,0 0 1 0,-1 0 1 16,1 0 6-16,-1 6 0 0,1-6 1 0,-4 0 0 15,0 6-38-15,0-6-8 0,0 0-2 0,-3 0 0 16,-4-6 27-16,3-12 6 0,-3 4 1 0,0 2 0 16,0 6-24-16,0 6-5 0,0 0-1 0,0 0 0 15,0-12-17-15,-3 6-11 0,-1-5 2 0,-3 5 0 16,4 3 9-16,3 3-12 0,-8 3 12 0,1 3-12 15,0-6 2-15,0 0 0 0,0 0 0 0,-3 0 0 16,3 6-23-16,0-1-5 16,-1 1-1-16,1 0 0 0,0 0 39 0,7-6 0 0,0 0 0 0,-10 6 0 15,10-6 0-15,-4 6 0 0,-3 0 0 0,4 3 0 16,-1-1 0-16,1 7 0 0,3-3 0 0,-4 6 0 16,4-1 0-16,-3-2 16 0,3 2 0 0,-4 4-1 15,4-3-24-15,0-7-5 0,4 1-1 0,-4 0 0 16,3-3 15-16,1 3 0 0,-1 5 0 0,1-5 0 15,-1 0 0-15,1-1 0 0,-4-2 0 0,3-3 0 0,-3-6 0 16,7 6 0-16,0 0 0 0,0 0 0 0,0 0 0 0,1 11 0 16,-1-5 0-16,3 3 0 0,1-9 0 0,-4 5 0 15,3-5 0-15,1-6 0 0,3 6 0 0,-3-6 0 16,3 0 0-16,-4 0 0 0,1 0 0 0,3 0 0 0,-3 0 0 16,-1 0 0-16,1 0 8 0,3 6 4 0,4-6 0 15,-4 0 1-15,0-6-145 16,0 0-28-16,0 0-7 0</inkml:trace>
  <inkml:trace contextRef="#ctx0" brushRef="#br0" timeOffset="45420.144">20680 4524 1181 0,'-11'26'24'0,"11"-26"7"16,0 0-31-16,-7-5 0 0,0-1 0 0,0 0 0 15,0 3 76-15,7 3 10 0,0 0 2 0,0 0 0 0,-7-3-6 0,7 3-1 0,-7 0 0 16,0-3 0-16,0 3-38 0,-4 0-8 15,4 0-2-15,0-6 0 0,0 6-25 16,7 0-8-16,-7 0 0 0,0-6 0 0,7 6 0 0,-7-6 0 0,0 1 0 16,7 5 0-1,0 0-26-15,-7 5-6 0,7-5 0 0,-7 0-1 16,0 12 46-16,0-3 10 0,3 3 1 0,1-6 1 16,3-6-40-16,0 0-8 0,-8 0-1 0,1-6-1 0,7 6 41 0,0 0 9 0,0 0 2 15,0 0 0-15,0 0-11 0,0 0-3 0,0 0 0 0,0 0 0 16,0 0-1-16,0 0-1 0,0 0 0 0,0 0 0 15,-3 6-1-15,-1 5 0 0,4 1 0 0,0 0 0 16,4-6-10-16,-4-6 0 0,3 0 9 0,4 0-9 16,-3 0 0-16,0 0 0 0,3 0 0 0,0 3 0 15,-4 0 0-15,4-3 0 0,0 3 0 0,0 0 0 16,-3-1 0-16,3 10 0 0,0-6 0 0,0 6 0 16,0-6 0-16,-3 0 0 15,-1 0 0-15,1-4 0 0,-4-2 0 0,0 0 0 16,0 0 0-16,3 9 0 0,1 0 36 0,-1 9 2 0,-3 5 1 0,4-8 0 15,-4 3-11-15,3-1-3 0,-3 1 0 0,4-3 0 16,-4 2-25-16,3-11 0 0,1 0 0 0,-4-6 0 16,0 0 0-16,0 0 0 0,0 0 0 0,3 12 0 15,1-6 0-15,0 2 0 0,-1 4 0 0,-3-12 0 16,0 0 0-16,0 0 0 0,0-9 0 0,0 9 0 16,0 0 0-16,-3 9 0 0,-1 3 0 0,-7 0 0 15,4-1 0-15,-3-5 0 0,-4-3 0 0,3 0 0 16,-3-6 0-16,0 0 8 0,0-3-8 0,0-5 8 15,3 5-20-15,-3-6-5 0,3-3-1 0,1 4 0 16,-1-1-25-16,1 0-5 0,-1 0 0 0</inkml:trace>
  <inkml:trace contextRef="#ctx0" brushRef="#br0" timeOffset="45974.845">20966 4068 805 0,'0'0'16'0,"0"0"5"16,-4 6-21-16,1 6 0 0,-1-6 0 0,4 3 0 0,-4 2 51 15,4 1 5-15,-3 0 2 0,3 0 0 16,-4 2 19-16,4 4 4 0,0 6 1 0,0-7 0 0,4 10-14 16,-4-10-2-16,0 7-1 0,3 2 0 0,-3-2-25 15,4-4-4-15,0 10-2 0,-1-13 0 0,-3 10-19 0,4-9-4 16,3-1-1-16,-7 4 0 16,3-4-10-16,1 1 12 0,-1 3-12 0,1 2 12 15,-4-5-12-15,3-4 10 0,-3 4-10 0,0 6 10 0,-3 2-10 16,3 3 12-16,0 4-12 0,0 2 12 0,-4-8-12 0,4 2 0 0,0-3 0 15,4-8 8-15,-4 0-8 0,3 2 0 0,1-8 0 16,-4 6 0-16,3-7 25 0,1 1 3 0,-1 0 1 0,1-3 0 16,-1 3-46-16,-3-12-10 15,0 0-1-15,0 0-1 0,4 5 29 0,-1-5 0 0,-3 0 0 0,0 0 0 16,0 0-157-16,0 0-26 16</inkml:trace>
  <inkml:trace contextRef="#ctx0" brushRef="#br0" timeOffset="46248.426">20750 4550 850 0,'0'0'17'0,"4"0"6"16,3 6-23-16,-4-6 0 0,5 0 0 0,-5 6 0 15,4 0 107-15,0-6 17 0,4 6 3 0,-4-6 1 16,3 0-52-16,5 0-9 0,-5 6-3 0,4-6 0 16,-3 0-10-16,6 6-2 0,-2-6-1 0,-1 3 0 0,0 0-32 0,0-6-7 15,0 0 0-15,0 3-1 0,0 0-11 0,0 0 0 0,0 0 0 16,1 0 8 0,-1 0-28-16,-4 0-5 0,1-6-2 0,-1 0 0 15,1 6-153-15,0 0-30 0</inkml:trace>
  <inkml:trace contextRef="#ctx0" brushRef="#br0" timeOffset="46709.579">21294 4648 1344 0,'0'0'28'0,"0"0"7"0,0 0-35 0,0 0 0 0,0 0 0 0,0 0 0 15,0 0 82-15,0 0 10 0,0 0 1 0,0 0 1 16,0 0-35-16,0 0-7 0,0 0-2 0,0 0 0 15,0 0-33-15,3 2-6 0,1 7-2 0,-1 0 0 16,-3 3 0-16,0 5 0 0,0 4 0 0,0 3 0 16,0-7-1-16,0 1-8 0,0 2 12 0,0-2-4 15,0 0-8-15,0-4 8 0,0-2-8 0,-3-6 8 16,3-6 9-16,0 0 2 0,0 0 0 0,0 0 0 16,0 0 11-16,-4 12 2 0,4-6 1 0,0 5 0 15,0-11-4-15,0 0-1 0,0-5 0 0,-3-1 0 16,3 6 14-16,0 0 2 0,0 0 1 0,0 0 0 15,0 0-13-15,0 0-2 0,0 0-1 0,0 0 0 16,0 0-17-16,0-6-3 0,-4 0-1 0,4 0 0 16,0-6-8-16,0 6 0 0,0-2 9 0,-3-4-9 15,3-6 0-15,-4-11 0 0,1 2 0 0,-1-8 0 16,4 9 0-16,-4-1 0 0,4 10-9 0,0-1 9 16,0 0 0-16,0 4-9 0,0 5 9 0,0 0 0 15,4-3-15-15,0 0 4 0,-4 1 1 0,3-1 0 0,1 3 10 0,3 3-10 16,-4-6 10-16,4 7-10 0,0-1 10 0,4 0-10 0,-1 0 10 0,-2-3-10 15,2 3 10-15,-3 0-12 0,0 0 12 16,0 6-12-16,0-5-1 0,4 5-1 0,0 0 0 16,-1 0 0-16,1-6-8 0,-1 6-2 0,4 6 0 15,0-6 0-15,-3 0-27 16,3 0-5-16,4 5-2 0</inkml:trace>
  <inkml:trace contextRef="#ctx0" brushRef="#br0" timeOffset="47327.821">21713 4524 1314 0,'-3'-6'37'0,"-4"0"8"0,0 0-36 16,3 1-9-16,-3 5 0 0,7 0 0 16,-7 0 53-16,0 5 9 0,0 7 2 0,4-6 0 15,-4-3-4-15,3 3 0 0,-3-3 0 0,3 0 0 0,4-3-44 0,0 0-16 0,0 0 9 0,-7 6-9 16,7-6 0-16,0 0 0 0,-3 5 0 0,-1 1 0 16,1 6 32-16,-1 0 2 0,8 3 0 15,-4 2 0-15,-4-5-13 0,4-6-2 0,0-6-1 0,4 12 0 16,-4 8-5-16,0-2-1 0,3 5 0 0,1-2 0 15,-1-3-12 1,1-7 0-16,3-5 0 0,-4 0 0 0,5 6 31 16,-1-3 3-16,-4 8 1 0,4-5 0 15,0 0-26-15,0-6-9 0,0 5 0 0,0-5 9 0,4 3 14 0,-4-9 2 0,0 6 1 0,0 0 0 16,0 0-26-16,0-6-17 0,0 6 2 0,0-6 1 16,4 0 14-16,-4-6 10 0,0-6-2 0,4 0 0 15,-4-2-8-15,3 2 12 0,1 0-12 0,-1-6 12 16,1 7-12-16,0 5 0 0,-1 3 0 0,-3-3-11 15,4-12 11-15,-1 1-10 0,1-10 10 0,-4 10-10 16,0-1 10-16,0 0 12 0,-3 4-2 0,-1 8-1 16,-3-6-41-16,0 0-8 0,0 0-1 0,0 1-1 15,-3 2-10-15,-4 3-3 0,3 0 0 0,-6-6 0 16,-1 6-32-16,0 1-6 0,-6-1-2 16,3 0 0-16,-4 0 76 0,-3 3 19 0,-4 3 0 0,0-6 0 15,1 6 0-15,3 0 0 0,-4 0 0 0,4 6 0 16,3-6 48-16,0 9 12 0,1-3 4 0,3 5 0 15,3-5-52-15,0 6-12 0,1-6 0 0,3 6 0 16,0-3-12-16,3 8-6 0,1-11-1 0,-1 12 0 16,4-4 19-16,4 10 0 0,-1-1 0 0,1 1 0 15,3-3-35-15,0-10-9 0,3 1-3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A3FA4E6-1A48-4782-8997-A24A22606861}" type="datetimeFigureOut">
              <a:rPr lang="en-US" smtClean="0"/>
              <a:t>10/19/2022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4129378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3FA4E6-1A48-4782-8997-A24A22606861}" type="datetimeFigureOut">
              <a:rPr lang="en-US" smtClean="0"/>
              <a:t>10/19/2022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1604854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3FA4E6-1A48-4782-8997-A24A22606861}" type="datetimeFigureOut">
              <a:rPr lang="en-US" smtClean="0"/>
              <a:t>10/19/2022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3650851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3FA4E6-1A48-4782-8997-A24A22606861}" type="datetimeFigureOut">
              <a:rPr lang="en-US" smtClean="0"/>
              <a:t>10/19/2022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735656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A3FA4E6-1A48-4782-8997-A24A22606861}" type="datetimeFigureOut">
              <a:rPr lang="en-US" smtClean="0"/>
              <a:t>10/19/2022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328092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3FA4E6-1A48-4782-8997-A24A22606861}" type="datetimeFigureOut">
              <a:rPr lang="en-US" smtClean="0"/>
              <a:t>10/19/2022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3212838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A3FA4E6-1A48-4782-8997-A24A22606861}" type="datetimeFigureOut">
              <a:rPr lang="en-US" smtClean="0"/>
              <a:t>10/19/2022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1528557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A3FA4E6-1A48-4782-8997-A24A22606861}" type="datetimeFigureOut">
              <a:rPr lang="en-US" smtClean="0"/>
              <a:t>10/19/2022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3271767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3FA4E6-1A48-4782-8997-A24A22606861}" type="datetimeFigureOut">
              <a:rPr lang="en-US" smtClean="0"/>
              <a:t>10/19/2022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3747062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3FA4E6-1A48-4782-8997-A24A22606861}" type="datetimeFigureOut">
              <a:rPr lang="en-US" smtClean="0"/>
              <a:t>10/19/2022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2456750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3FA4E6-1A48-4782-8997-A24A22606861}" type="datetimeFigureOut">
              <a:rPr lang="en-US" smtClean="0"/>
              <a:t>10/19/2022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696205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3FA4E6-1A48-4782-8997-A24A22606861}" type="datetimeFigureOut">
              <a:rPr lang="en-US" smtClean="0"/>
              <a:t>10/19/2022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0351F9-1B01-40F4-8CBB-23344923DAD8}" type="slidenum">
              <a:rPr lang="en-US" smtClean="0"/>
              <a:t>‹#›</a:t>
            </a:fld>
            <a:endParaRPr lang="en-US" dirty="0"/>
          </a:p>
        </p:txBody>
      </p:sp>
    </p:spTree>
    <p:extLst>
      <p:ext uri="{BB962C8B-B14F-4D97-AF65-F5344CB8AC3E}">
        <p14:creationId xmlns:p14="http://schemas.microsoft.com/office/powerpoint/2010/main" val="12068078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customXml" Target="../ink/ink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a:t>Bonjour!</a:t>
            </a:r>
          </a:p>
        </p:txBody>
      </p:sp>
      <p:sp>
        <p:nvSpPr>
          <p:cNvPr id="5" name="Content Placeholder 4"/>
          <p:cNvSpPr>
            <a:spLocks noGrp="1"/>
          </p:cNvSpPr>
          <p:nvPr>
            <p:ph idx="1"/>
          </p:nvPr>
        </p:nvSpPr>
        <p:spPr/>
        <p:txBody>
          <a:bodyPr>
            <a:normAutofit/>
          </a:bodyPr>
          <a:lstStyle/>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fr-FR" dirty="0"/>
          </a:p>
          <a:p>
            <a:pPr marL="0" indent="0" algn="ctr">
              <a:buNone/>
            </a:pPr>
            <a:r>
              <a:rPr lang="fr-FR" dirty="0"/>
              <a:t>mercredi, le dix-neuf octobre</a:t>
            </a:r>
          </a:p>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en-US" dirty="0"/>
          </a:p>
          <a:p>
            <a:pPr marL="0" indent="0" algn="ctr">
              <a:buNone/>
            </a:pPr>
            <a:endParaRPr lang="en-US" dirty="0"/>
          </a:p>
        </p:txBody>
      </p:sp>
    </p:spTree>
    <p:extLst>
      <p:ext uri="{BB962C8B-B14F-4D97-AF65-F5344CB8AC3E}">
        <p14:creationId xmlns:p14="http://schemas.microsoft.com/office/powerpoint/2010/main" val="169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pp. 108 - 109</a:t>
            </a:r>
            <a:br>
              <a:rPr lang="en-US" b="1" dirty="0"/>
            </a:br>
            <a:r>
              <a:rPr lang="en-US" b="1" dirty="0"/>
              <a:t>un croquembouche</a:t>
            </a:r>
          </a:p>
        </p:txBody>
      </p:sp>
      <p:pic>
        <p:nvPicPr>
          <p:cNvPr id="4" name="Content Placeholder 3"/>
          <p:cNvPicPr>
            <a:picLocks noGrp="1" noChangeAspect="1"/>
          </p:cNvPicPr>
          <p:nvPr>
            <p:ph idx="1"/>
          </p:nvPr>
        </p:nvPicPr>
        <p:blipFill>
          <a:blip r:embed="rId2"/>
          <a:stretch>
            <a:fillRect/>
          </a:stretch>
        </p:blipFill>
        <p:spPr>
          <a:xfrm>
            <a:off x="3810000" y="2229644"/>
            <a:ext cx="3580605" cy="3580605"/>
          </a:xfrm>
          <a:prstGeom prst="rect">
            <a:avLst/>
          </a:prstGeom>
        </p:spPr>
      </p:pic>
    </p:spTree>
    <p:extLst>
      <p:ext uri="{BB962C8B-B14F-4D97-AF65-F5344CB8AC3E}">
        <p14:creationId xmlns:p14="http://schemas.microsoft.com/office/powerpoint/2010/main" val="4159492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1267916" y="2118946"/>
            <a:ext cx="4389934" cy="3672254"/>
          </a:xfrm>
          <a:prstGeom prst="rect">
            <a:avLst/>
          </a:prstGeom>
        </p:spPr>
      </p:pic>
      <p:pic>
        <p:nvPicPr>
          <p:cNvPr id="5" name="Picture 4"/>
          <p:cNvPicPr>
            <a:picLocks noChangeAspect="1"/>
          </p:cNvPicPr>
          <p:nvPr/>
        </p:nvPicPr>
        <p:blipFill>
          <a:blip r:embed="rId3"/>
          <a:stretch>
            <a:fillRect/>
          </a:stretch>
        </p:blipFill>
        <p:spPr>
          <a:xfrm>
            <a:off x="6950127" y="2609850"/>
            <a:ext cx="4122295" cy="2743200"/>
          </a:xfrm>
          <a:prstGeom prst="rect">
            <a:avLst/>
          </a:prstGeom>
        </p:spPr>
      </p:pic>
    </p:spTree>
    <p:extLst>
      <p:ext uri="{BB962C8B-B14F-4D97-AF65-F5344CB8AC3E}">
        <p14:creationId xmlns:p14="http://schemas.microsoft.com/office/powerpoint/2010/main" val="689074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a:t>un </a:t>
            </a:r>
            <a:r>
              <a:rPr lang="en-US" sz="2800" b="1" dirty="0" err="1"/>
              <a:t>médecin</a:t>
            </a:r>
            <a:r>
              <a:rPr lang="en-US" sz="2800" b="1" dirty="0"/>
              <a:t>  </a:t>
            </a:r>
          </a:p>
        </p:txBody>
      </p:sp>
      <p:pic>
        <p:nvPicPr>
          <p:cNvPr id="4" name="Content Placeholder 3"/>
          <p:cNvPicPr>
            <a:picLocks noGrp="1" noChangeAspect="1"/>
          </p:cNvPicPr>
          <p:nvPr>
            <p:ph idx="1"/>
          </p:nvPr>
        </p:nvPicPr>
        <p:blipFill>
          <a:blip r:embed="rId2"/>
          <a:stretch>
            <a:fillRect/>
          </a:stretch>
        </p:blipFill>
        <p:spPr>
          <a:xfrm>
            <a:off x="1466850" y="1753394"/>
            <a:ext cx="4114005" cy="4114005"/>
          </a:xfrm>
          <a:prstGeom prst="rect">
            <a:avLst/>
          </a:prstGeom>
        </p:spPr>
      </p:pic>
      <p:pic>
        <p:nvPicPr>
          <p:cNvPr id="5" name="Picture 4"/>
          <p:cNvPicPr>
            <a:picLocks noChangeAspect="1"/>
          </p:cNvPicPr>
          <p:nvPr/>
        </p:nvPicPr>
        <p:blipFill>
          <a:blip r:embed="rId3"/>
          <a:stretch>
            <a:fillRect/>
          </a:stretch>
        </p:blipFill>
        <p:spPr>
          <a:xfrm>
            <a:off x="6686551" y="1866900"/>
            <a:ext cx="4000498" cy="4000498"/>
          </a:xfrm>
          <a:prstGeom prst="rect">
            <a:avLst/>
          </a:prstGeom>
        </p:spPr>
      </p:pic>
    </p:spTree>
    <p:extLst>
      <p:ext uri="{BB962C8B-B14F-4D97-AF65-F5344CB8AC3E}">
        <p14:creationId xmlns:p14="http://schemas.microsoft.com/office/powerpoint/2010/main" val="3472410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1D1A7-17E3-4C11-AAB2-3E998DA4243A}"/>
              </a:ext>
            </a:extLst>
          </p:cNvPr>
          <p:cNvSpPr>
            <a:spLocks noGrp="1"/>
          </p:cNvSpPr>
          <p:nvPr>
            <p:ph type="title"/>
          </p:nvPr>
        </p:nvSpPr>
        <p:spPr/>
        <p:txBody>
          <a:bodyPr>
            <a:normAutofit/>
          </a:bodyPr>
          <a:lstStyle/>
          <a:p>
            <a:pPr algn="ctr"/>
            <a:r>
              <a:rPr lang="en-US" sz="2800" b="1" dirty="0" err="1"/>
              <a:t>une</a:t>
            </a:r>
            <a:r>
              <a:rPr lang="en-US" sz="2800" b="1" dirty="0"/>
              <a:t> </a:t>
            </a:r>
            <a:r>
              <a:rPr lang="en-US" sz="2800" b="1" dirty="0" err="1"/>
              <a:t>médecine</a:t>
            </a:r>
            <a:endParaRPr lang="en-US" sz="2800" b="1" dirty="0"/>
          </a:p>
        </p:txBody>
      </p:sp>
      <p:pic>
        <p:nvPicPr>
          <p:cNvPr id="4" name="Content Placeholder 3">
            <a:extLst>
              <a:ext uri="{FF2B5EF4-FFF2-40B4-BE49-F238E27FC236}">
                <a16:creationId xmlns:a16="http://schemas.microsoft.com/office/drawing/2014/main" id="{DF4BD8C2-E766-4E0E-9128-C2A32D0732E3}"/>
              </a:ext>
            </a:extLst>
          </p:cNvPr>
          <p:cNvPicPr>
            <a:picLocks noGrp="1" noChangeAspect="1"/>
          </p:cNvPicPr>
          <p:nvPr>
            <p:ph idx="1"/>
          </p:nvPr>
        </p:nvPicPr>
        <p:blipFill>
          <a:blip r:embed="rId2"/>
          <a:stretch>
            <a:fillRect/>
          </a:stretch>
        </p:blipFill>
        <p:spPr>
          <a:xfrm>
            <a:off x="3920989" y="1913283"/>
            <a:ext cx="4130950" cy="3965713"/>
          </a:xfrm>
          <a:prstGeom prst="rect">
            <a:avLst/>
          </a:prstGeom>
        </p:spPr>
      </p:pic>
    </p:spTree>
    <p:extLst>
      <p:ext uri="{BB962C8B-B14F-4D97-AF65-F5344CB8AC3E}">
        <p14:creationId xmlns:p14="http://schemas.microsoft.com/office/powerpoint/2010/main" val="1981146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A4AE-590C-419D-B454-8835FF5DEED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B3BE1E4-EEF4-4FEE-A1F0-61565B88D49C}"/>
              </a:ext>
            </a:extLst>
          </p:cNvPr>
          <p:cNvSpPr>
            <a:spLocks noGrp="1"/>
          </p:cNvSpPr>
          <p:nvPr>
            <p:ph idx="1"/>
          </p:nvPr>
        </p:nvSpPr>
        <p:spPr/>
        <p:txBody>
          <a:bodyPr/>
          <a:lstStyle/>
          <a:p>
            <a:pPr marL="0" indent="0">
              <a:buNone/>
            </a:pPr>
            <a:endParaRPr lang="en-US" u="sng" dirty="0"/>
          </a:p>
          <a:p>
            <a:pPr marL="0" indent="0">
              <a:buNone/>
            </a:pPr>
            <a:r>
              <a:rPr lang="en-US" u="sng" dirty="0"/>
              <a:t>(Proper noun) is a (profession).  (S)he is (adjective) and (s)he she is (preposition) (proper noun) who is a(n) (adjective) (profession).</a:t>
            </a:r>
          </a:p>
        </p:txBody>
      </p:sp>
    </p:spTree>
    <p:extLst>
      <p:ext uri="{BB962C8B-B14F-4D97-AF65-F5344CB8AC3E}">
        <p14:creationId xmlns:p14="http://schemas.microsoft.com/office/powerpoint/2010/main" val="3645865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lgn="ctr">
              <a:buNone/>
            </a:pPr>
            <a:r>
              <a:rPr lang="en-US" dirty="0"/>
              <a:t>Devoirs</a:t>
            </a:r>
          </a:p>
        </p:txBody>
      </p:sp>
    </p:spTree>
    <p:extLst>
      <p:ext uri="{BB962C8B-B14F-4D97-AF65-F5344CB8AC3E}">
        <p14:creationId xmlns:p14="http://schemas.microsoft.com/office/powerpoint/2010/main" val="2052992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30043"/>
          </a:xfrm>
        </p:spPr>
        <p:txBody>
          <a:bodyPr>
            <a:normAutofit/>
          </a:bodyPr>
          <a:lstStyle/>
          <a:p>
            <a:pPr algn="ctr"/>
            <a:r>
              <a:rPr lang="en-US" sz="2800" b="1" dirty="0"/>
              <a:t>Billet de sortie</a:t>
            </a:r>
          </a:p>
        </p:txBody>
      </p:sp>
      <p:sp>
        <p:nvSpPr>
          <p:cNvPr id="3" name="Content Placeholder 2"/>
          <p:cNvSpPr>
            <a:spLocks noGrp="1"/>
          </p:cNvSpPr>
          <p:nvPr>
            <p:ph idx="1"/>
          </p:nvPr>
        </p:nvSpPr>
        <p:spPr>
          <a:xfrm>
            <a:off x="974125" y="1677344"/>
            <a:ext cx="10515600" cy="4351338"/>
          </a:xfrm>
        </p:spPr>
        <p:txBody>
          <a:bodyPr/>
          <a:lstStyle/>
          <a:p>
            <a:pPr marL="0" indent="0">
              <a:buNone/>
            </a:pPr>
            <a:endParaRPr lang="en-US" dirty="0"/>
          </a:p>
          <a:p>
            <a:pPr marL="0" indent="0">
              <a:buNone/>
            </a:pPr>
            <a:endParaRPr lang="en-US" dirty="0"/>
          </a:p>
          <a:p>
            <a:pPr marL="0" indent="0">
              <a:buNone/>
            </a:pPr>
            <a:endParaRPr lang="en-US" dirty="0"/>
          </a:p>
          <a:p>
            <a:pPr marL="0" indent="0">
              <a:buNone/>
            </a:pPr>
            <a:r>
              <a:rPr lang="en-US" dirty="0"/>
              <a:t>Translate into French: The little spider is between two elephants. She is scared.</a:t>
            </a:r>
          </a:p>
        </p:txBody>
      </p:sp>
    </p:spTree>
    <p:extLst>
      <p:ext uri="{BB962C8B-B14F-4D97-AF65-F5344CB8AC3E}">
        <p14:creationId xmlns:p14="http://schemas.microsoft.com/office/powerpoint/2010/main" val="1570743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a:t>Travail de cloche</a:t>
            </a:r>
          </a:p>
        </p:txBody>
      </p:sp>
      <p:sp>
        <p:nvSpPr>
          <p:cNvPr id="3" name="Content Placeholder 2"/>
          <p:cNvSpPr>
            <a:spLocks noGrp="1"/>
          </p:cNvSpPr>
          <p:nvPr>
            <p:ph idx="1"/>
          </p:nvPr>
        </p:nvSpPr>
        <p:spPr>
          <a:xfrm>
            <a:off x="838200" y="1597025"/>
            <a:ext cx="10515600" cy="4351338"/>
          </a:xfrm>
        </p:spPr>
        <p:txBody>
          <a:bodyPr/>
          <a:lstStyle/>
          <a:p>
            <a:pPr marL="0" indent="0">
              <a:buNone/>
            </a:pPr>
            <a:endParaRPr lang="en-US" dirty="0"/>
          </a:p>
          <a:p>
            <a:pPr marL="0" indent="0">
              <a:buNone/>
            </a:pPr>
            <a:endParaRPr lang="en-US" dirty="0"/>
          </a:p>
          <a:p>
            <a:pPr marL="0" indent="0">
              <a:buNone/>
            </a:pPr>
            <a:r>
              <a:rPr lang="en-US" dirty="0"/>
              <a:t>Write a sentence which describes the person sitting to your left and the person sitting to your right. Your description must use the French words for “to the right” and “to the left.”</a:t>
            </a:r>
          </a:p>
          <a:p>
            <a:pPr marL="0" indent="0">
              <a:buNone/>
            </a:pPr>
            <a:endParaRPr lang="en-US" dirty="0"/>
          </a:p>
          <a:p>
            <a:pPr marL="0" indent="0">
              <a:buNone/>
            </a:pPr>
            <a:r>
              <a:rPr lang="en-US" dirty="0"/>
              <a:t>THERE ARE PEOPLE TO YOUR RIGHT AND TO YOUR LEFT, WHETHER OR NOT YOU CAN EASILY SEE THEM!</a:t>
            </a:r>
          </a:p>
        </p:txBody>
      </p:sp>
    </p:spTree>
    <p:extLst>
      <p:ext uri="{BB962C8B-B14F-4D97-AF65-F5344CB8AC3E}">
        <p14:creationId xmlns:p14="http://schemas.microsoft.com/office/powerpoint/2010/main" val="3248011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a:t>Bonjour!</a:t>
            </a:r>
          </a:p>
        </p:txBody>
      </p:sp>
      <p:sp>
        <p:nvSpPr>
          <p:cNvPr id="5" name="Content Placeholder 4"/>
          <p:cNvSpPr>
            <a:spLocks noGrp="1"/>
          </p:cNvSpPr>
          <p:nvPr>
            <p:ph idx="1"/>
          </p:nvPr>
        </p:nvSpPr>
        <p:spPr/>
        <p:txBody>
          <a:bodyPr>
            <a:normAutofit/>
          </a:bodyPr>
          <a:lstStyle/>
          <a:p>
            <a:pPr marL="0" indent="0" algn="ctr">
              <a:buNone/>
            </a:pPr>
            <a:endParaRPr lang="fr-FR" dirty="0"/>
          </a:p>
          <a:p>
            <a:pPr marL="0" indent="0" algn="ctr">
              <a:buNone/>
            </a:pPr>
            <a:r>
              <a:rPr lang="fr-FR" dirty="0"/>
              <a:t>mercredi, le dix-neuf octobre</a:t>
            </a:r>
          </a:p>
          <a:p>
            <a:pPr marL="0" indent="0" algn="ctr">
              <a:buNone/>
            </a:pPr>
            <a:endParaRPr lang="fr-FR" dirty="0"/>
          </a:p>
          <a:p>
            <a:pPr marL="0" indent="0" algn="ctr">
              <a:buNone/>
            </a:pPr>
            <a:r>
              <a:rPr lang="fr-FR" dirty="0"/>
              <a:t>un moment de culture francophone</a:t>
            </a:r>
          </a:p>
          <a:p>
            <a:pPr marL="0" indent="0" algn="ctr">
              <a:buNone/>
            </a:pPr>
            <a:r>
              <a:rPr lang="fr-FR" dirty="0"/>
              <a:t>la révision </a:t>
            </a:r>
          </a:p>
          <a:p>
            <a:pPr marL="0" indent="0" algn="ctr">
              <a:buNone/>
            </a:pPr>
            <a:r>
              <a:rPr lang="fr-FR" dirty="0"/>
              <a:t>les adjectifs possessifs / les adjectifs descriptifs </a:t>
            </a:r>
          </a:p>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en-US" dirty="0"/>
          </a:p>
          <a:p>
            <a:pPr marL="0" indent="0" algn="ctr">
              <a:buNone/>
            </a:pPr>
            <a:endParaRPr lang="en-US" dirty="0"/>
          </a:p>
        </p:txBody>
      </p:sp>
    </p:spTree>
    <p:extLst>
      <p:ext uri="{BB962C8B-B14F-4D97-AF65-F5344CB8AC3E}">
        <p14:creationId xmlns:p14="http://schemas.microsoft.com/office/powerpoint/2010/main" val="925600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32334"/>
          </a:xfrm>
        </p:spPr>
        <p:txBody>
          <a:bodyPr>
            <a:normAutofit/>
          </a:bodyPr>
          <a:lstStyle/>
          <a:p>
            <a:pPr algn="ctr"/>
            <a:r>
              <a:rPr lang="en-US" sz="3200" b="1" dirty="0"/>
              <a:t>Pourquoi </a:t>
            </a:r>
            <a:r>
              <a:rPr lang="en-US" sz="3200" b="1" dirty="0" err="1"/>
              <a:t>tombons</a:t>
            </a:r>
            <a:r>
              <a:rPr lang="en-US" sz="3200" b="1" dirty="0"/>
              <a:t>-nous?</a:t>
            </a:r>
          </a:p>
        </p:txBody>
      </p:sp>
      <p:sp>
        <p:nvSpPr>
          <p:cNvPr id="5" name="Content Placeholder 4"/>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endParaRPr lang="en-US" dirty="0"/>
          </a:p>
          <a:p>
            <a:pPr marL="0" indent="0" algn="ctr">
              <a:buNone/>
            </a:pPr>
            <a:r>
              <a:rPr lang="en-US" sz="4000" dirty="0"/>
              <a:t>Nous </a:t>
            </a:r>
            <a:r>
              <a:rPr lang="en-US" sz="4000" dirty="0" err="1"/>
              <a:t>tombons</a:t>
            </a:r>
            <a:r>
              <a:rPr lang="en-US" sz="4000" dirty="0"/>
              <a:t> pour </a:t>
            </a:r>
            <a:r>
              <a:rPr lang="en-US" sz="4000" dirty="0" err="1"/>
              <a:t>apprendre</a:t>
            </a:r>
            <a:r>
              <a:rPr lang="en-US" sz="4000" dirty="0"/>
              <a:t> comment se lever.</a:t>
            </a:r>
          </a:p>
        </p:txBody>
      </p:sp>
      <p:pic>
        <p:nvPicPr>
          <p:cNvPr id="6" name="Picture 5"/>
          <p:cNvPicPr>
            <a:picLocks noChangeAspect="1"/>
          </p:cNvPicPr>
          <p:nvPr/>
        </p:nvPicPr>
        <p:blipFill>
          <a:blip r:embed="rId2"/>
          <a:stretch>
            <a:fillRect/>
          </a:stretch>
        </p:blipFill>
        <p:spPr>
          <a:xfrm>
            <a:off x="5314950" y="1966912"/>
            <a:ext cx="1562100" cy="2924175"/>
          </a:xfrm>
          <a:prstGeom prst="rect">
            <a:avLst/>
          </a:prstGeom>
        </p:spPr>
      </p:pic>
    </p:spTree>
    <p:extLst>
      <p:ext uri="{BB962C8B-B14F-4D97-AF65-F5344CB8AC3E}">
        <p14:creationId xmlns:p14="http://schemas.microsoft.com/office/powerpoint/2010/main" val="271268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fr-FR" sz="2800" b="1" dirty="0"/>
              <a:t>Paul van Haver, </a:t>
            </a:r>
            <a:r>
              <a:rPr lang="fr-FR" sz="2800" b="1" dirty="0" err="1"/>
              <a:t>known</a:t>
            </a:r>
            <a:r>
              <a:rPr lang="fr-FR" sz="2800" b="1" dirty="0"/>
              <a:t> as </a:t>
            </a:r>
            <a:r>
              <a:rPr lang="fr-FR" sz="2800" b="1" dirty="0" err="1"/>
              <a:t>Stromae</a:t>
            </a:r>
            <a:r>
              <a:rPr lang="fr-FR" sz="2800" b="1" dirty="0"/>
              <a:t>, </a:t>
            </a:r>
            <a:r>
              <a:rPr lang="fr-FR" sz="2800" b="1" dirty="0" err="1"/>
              <a:t>is</a:t>
            </a:r>
            <a:r>
              <a:rPr lang="fr-FR" sz="2800" b="1" dirty="0"/>
              <a:t> a « rap » singer </a:t>
            </a:r>
            <a:r>
              <a:rPr lang="fr-FR" sz="2800" b="1" dirty="0" err="1"/>
              <a:t>who</a:t>
            </a:r>
            <a:r>
              <a:rPr lang="fr-FR" sz="2800" b="1" dirty="0"/>
              <a:t> </a:t>
            </a:r>
            <a:r>
              <a:rPr lang="fr-FR" sz="2800" b="1" dirty="0" err="1"/>
              <a:t>was</a:t>
            </a:r>
            <a:r>
              <a:rPr lang="fr-FR" sz="2800" b="1" dirty="0"/>
              <a:t> </a:t>
            </a:r>
            <a:r>
              <a:rPr lang="fr-FR" sz="2800" b="1" dirty="0" err="1"/>
              <a:t>born</a:t>
            </a:r>
            <a:r>
              <a:rPr lang="fr-FR" sz="2800" b="1" dirty="0"/>
              <a:t> in Brussels to a </a:t>
            </a:r>
            <a:r>
              <a:rPr lang="fr-FR" sz="2800" b="1" dirty="0" err="1"/>
              <a:t>Rwandan</a:t>
            </a:r>
            <a:r>
              <a:rPr lang="fr-FR" sz="2800" b="1" dirty="0"/>
              <a:t> </a:t>
            </a:r>
            <a:r>
              <a:rPr lang="fr-FR" sz="2800" b="1" dirty="0" err="1"/>
              <a:t>father</a:t>
            </a:r>
            <a:r>
              <a:rPr lang="fr-FR" sz="2800" b="1" dirty="0"/>
              <a:t> and a </a:t>
            </a:r>
            <a:r>
              <a:rPr lang="fr-FR" sz="2800" b="1" dirty="0" err="1"/>
              <a:t>Belgian</a:t>
            </a:r>
            <a:r>
              <a:rPr lang="fr-FR" sz="2800" b="1" dirty="0"/>
              <a:t> </a:t>
            </a:r>
            <a:r>
              <a:rPr lang="fr-FR" sz="2800" b="1" dirty="0" err="1"/>
              <a:t>mother</a:t>
            </a:r>
            <a:r>
              <a:rPr lang="fr-FR" sz="2800" b="1" dirty="0"/>
              <a:t>.</a:t>
            </a:r>
            <a:endParaRPr lang="en-US" sz="2800" b="1" dirty="0"/>
          </a:p>
        </p:txBody>
      </p:sp>
      <p:pic>
        <p:nvPicPr>
          <p:cNvPr id="7" name="Content Placeholder 6"/>
          <p:cNvPicPr>
            <a:picLocks noGrp="1" noChangeAspect="1"/>
          </p:cNvPicPr>
          <p:nvPr>
            <p:ph sz="half" idx="1"/>
          </p:nvPr>
        </p:nvPicPr>
        <p:blipFill>
          <a:blip r:embed="rId2"/>
          <a:stretch>
            <a:fillRect/>
          </a:stretch>
        </p:blipFill>
        <p:spPr>
          <a:xfrm>
            <a:off x="1511642" y="2708830"/>
            <a:ext cx="3834716" cy="2584928"/>
          </a:xfrm>
          <a:prstGeom prst="rect">
            <a:avLst/>
          </a:prstGeom>
        </p:spPr>
      </p:pic>
      <p:pic>
        <p:nvPicPr>
          <p:cNvPr id="8" name="Content Placeholder 7"/>
          <p:cNvPicPr>
            <a:picLocks noGrp="1" noChangeAspect="1"/>
          </p:cNvPicPr>
          <p:nvPr>
            <p:ph sz="half" idx="2"/>
          </p:nvPr>
        </p:nvPicPr>
        <p:blipFill>
          <a:blip r:embed="rId3"/>
          <a:stretch>
            <a:fillRect/>
          </a:stretch>
        </p:blipFill>
        <p:spPr>
          <a:xfrm>
            <a:off x="7187047" y="2339990"/>
            <a:ext cx="3151905" cy="3322608"/>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95A99AF8-0DD8-44B2-BB5E-8BC1B94D8A0F}"/>
                  </a:ext>
                </a:extLst>
              </p14:cNvPr>
              <p14:cNvContentPartPr/>
              <p14:nvPr/>
            </p14:nvContentPartPr>
            <p14:xfrm>
              <a:off x="3061800" y="1448640"/>
              <a:ext cx="4834080" cy="371880"/>
            </p14:xfrm>
          </p:contentPart>
        </mc:Choice>
        <mc:Fallback>
          <p:pic>
            <p:nvPicPr>
              <p:cNvPr id="2" name="Ink 1">
                <a:extLst>
                  <a:ext uri="{FF2B5EF4-FFF2-40B4-BE49-F238E27FC236}">
                    <a16:creationId xmlns:a16="http://schemas.microsoft.com/office/drawing/2014/main" id="{95A99AF8-0DD8-44B2-BB5E-8BC1B94D8A0F}"/>
                  </a:ext>
                </a:extLst>
              </p:cNvPr>
              <p:cNvPicPr/>
              <p:nvPr/>
            </p:nvPicPr>
            <p:blipFill>
              <a:blip r:embed="rId5"/>
              <a:stretch>
                <a:fillRect/>
              </a:stretch>
            </p:blipFill>
            <p:spPr>
              <a:xfrm>
                <a:off x="3052440" y="1439280"/>
                <a:ext cx="4852800" cy="390600"/>
              </a:xfrm>
              <a:prstGeom prst="rect">
                <a:avLst/>
              </a:prstGeom>
            </p:spPr>
          </p:pic>
        </mc:Fallback>
      </mc:AlternateContent>
    </p:spTree>
    <p:extLst>
      <p:ext uri="{BB962C8B-B14F-4D97-AF65-F5344CB8AC3E}">
        <p14:creationId xmlns:p14="http://schemas.microsoft.com/office/powerpoint/2010/main" val="1599984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lgn="ctr">
              <a:buNone/>
            </a:pPr>
            <a:r>
              <a:rPr lang="en-US" dirty="0" err="1">
                <a:solidFill>
                  <a:srgbClr val="FF0000"/>
                </a:solidFill>
              </a:rPr>
              <a:t>Sommes</a:t>
            </a:r>
            <a:r>
              <a:rPr lang="en-US" dirty="0">
                <a:solidFill>
                  <a:srgbClr val="FF0000"/>
                </a:solidFill>
              </a:rPr>
              <a:t>-nous </a:t>
            </a:r>
            <a:r>
              <a:rPr lang="en-US" dirty="0" err="1">
                <a:solidFill>
                  <a:srgbClr val="FF0000"/>
                </a:solidFill>
              </a:rPr>
              <a:t>prêts</a:t>
            </a:r>
            <a:r>
              <a:rPr lang="en-US" dirty="0">
                <a:solidFill>
                  <a:srgbClr val="FF0000"/>
                </a:solidFill>
              </a:rPr>
              <a:t>?</a:t>
            </a:r>
          </a:p>
          <a:p>
            <a:pPr marL="0" indent="0" algn="ctr">
              <a:buNone/>
            </a:pPr>
            <a:endParaRPr lang="en-US" dirty="0"/>
          </a:p>
          <a:p>
            <a:pPr marL="0" indent="0" algn="ctr">
              <a:buNone/>
            </a:pPr>
            <a:r>
              <a:rPr lang="en-US" dirty="0">
                <a:solidFill>
                  <a:srgbClr val="002060"/>
                </a:solidFill>
              </a:rPr>
              <a:t>Nous </a:t>
            </a:r>
            <a:r>
              <a:rPr lang="en-US" dirty="0" err="1">
                <a:solidFill>
                  <a:srgbClr val="002060"/>
                </a:solidFill>
              </a:rPr>
              <a:t>sommes</a:t>
            </a:r>
            <a:r>
              <a:rPr lang="en-US" dirty="0">
                <a:solidFill>
                  <a:srgbClr val="002060"/>
                </a:solidFill>
              </a:rPr>
              <a:t> </a:t>
            </a:r>
            <a:r>
              <a:rPr lang="en-US" dirty="0" err="1">
                <a:solidFill>
                  <a:srgbClr val="002060"/>
                </a:solidFill>
              </a:rPr>
              <a:t>prêts</a:t>
            </a:r>
            <a:r>
              <a:rPr lang="en-US" dirty="0">
                <a:solidFill>
                  <a:srgbClr val="002060"/>
                </a:solidFill>
              </a:rPr>
              <a:t> !</a:t>
            </a:r>
          </a:p>
        </p:txBody>
      </p:sp>
    </p:spTree>
    <p:extLst>
      <p:ext uri="{BB962C8B-B14F-4D97-AF65-F5344CB8AC3E}">
        <p14:creationId xmlns:p14="http://schemas.microsoft.com/office/powerpoint/2010/main" val="1378313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endParaRPr lang="en-US" sz="2800" b="1" dirty="0"/>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dirty="0" err="1"/>
              <a:t>C’est</a:t>
            </a:r>
            <a:r>
              <a:rPr lang="en-US" dirty="0"/>
              <a:t> Alain Dupont. </a:t>
            </a:r>
          </a:p>
          <a:p>
            <a:pPr marL="0" indent="0" algn="ctr">
              <a:buNone/>
            </a:pPr>
            <a:r>
              <a:rPr lang="en-US" dirty="0" err="1"/>
              <a:t>Dites</a:t>
            </a:r>
            <a:r>
              <a:rPr lang="en-US" dirty="0"/>
              <a:t> </a:t>
            </a:r>
            <a:r>
              <a:rPr lang="en-US" dirty="0" err="1"/>
              <a:t>quatre</a:t>
            </a:r>
            <a:r>
              <a:rPr lang="en-US" dirty="0"/>
              <a:t> choses de </a:t>
            </a:r>
            <a:r>
              <a:rPr lang="en-US" dirty="0" err="1"/>
              <a:t>lui</a:t>
            </a:r>
            <a:r>
              <a:rPr lang="en-US" dirty="0"/>
              <a:t>.</a:t>
            </a:r>
          </a:p>
        </p:txBody>
      </p:sp>
      <p:pic>
        <p:nvPicPr>
          <p:cNvPr id="4" name="Picture 3"/>
          <p:cNvPicPr>
            <a:picLocks noChangeAspect="1"/>
          </p:cNvPicPr>
          <p:nvPr/>
        </p:nvPicPr>
        <p:blipFill>
          <a:blip r:embed="rId2"/>
          <a:stretch>
            <a:fillRect/>
          </a:stretch>
        </p:blipFill>
        <p:spPr>
          <a:xfrm>
            <a:off x="4922107" y="1580061"/>
            <a:ext cx="2347785" cy="2630735"/>
          </a:xfrm>
          <a:prstGeom prst="rect">
            <a:avLst/>
          </a:prstGeom>
        </p:spPr>
      </p:pic>
    </p:spTree>
    <p:extLst>
      <p:ext uri="{BB962C8B-B14F-4D97-AF65-F5344CB8AC3E}">
        <p14:creationId xmlns:p14="http://schemas.microsoft.com/office/powerpoint/2010/main" val="1306841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51200"/>
          </a:xfrm>
        </p:spPr>
        <p:txBody>
          <a:bodyPr>
            <a:normAutofit/>
          </a:bodyPr>
          <a:lstStyle/>
          <a:p>
            <a:pPr algn="ctr"/>
            <a:r>
              <a:rPr lang="en-US" sz="2800" b="1" dirty="0">
                <a:latin typeface="Times New Roman" panose="02020603050405020304" pitchFamily="18" charset="0"/>
                <a:cs typeface="Times New Roman" panose="02020603050405020304" pitchFamily="18" charset="0"/>
              </a:rPr>
              <a:t>la </a:t>
            </a:r>
            <a:r>
              <a:rPr lang="en-US" sz="2800" b="1" dirty="0" err="1">
                <a:latin typeface="Times New Roman" panose="02020603050405020304" pitchFamily="18" charset="0"/>
                <a:cs typeface="Times New Roman" panose="02020603050405020304" pitchFamily="18" charset="0"/>
              </a:rPr>
              <a:t>famille</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p. 132</a:t>
            </a:r>
          </a:p>
        </p:txBody>
      </p:sp>
      <p:sp>
        <p:nvSpPr>
          <p:cNvPr id="3" name="Content Placeholder 2"/>
          <p:cNvSpPr>
            <a:spLocks noGrp="1"/>
          </p:cNvSpPr>
          <p:nvPr>
            <p:ph idx="1"/>
          </p:nvPr>
        </p:nvSpPr>
        <p:spPr>
          <a:xfrm>
            <a:off x="838200" y="1381539"/>
            <a:ext cx="10515600" cy="4795424"/>
          </a:xfrm>
        </p:spPr>
        <p:txBody>
          <a:bodyPr>
            <a:normAutofit fontScale="92500" lnSpcReduction="20000"/>
          </a:bodyPr>
          <a:lstStyle/>
          <a:p>
            <a:pPr marL="0" indent="0">
              <a:buNone/>
            </a:pPr>
            <a:r>
              <a:rPr lang="fr-FR" dirty="0"/>
              <a:t>mon oncle	 la fille	     la femme	       le grand-père        ma nièce </a:t>
            </a:r>
          </a:p>
          <a:p>
            <a:pPr marL="0" indent="0">
              <a:buNone/>
            </a:pPr>
            <a:endParaRPr lang="fr-FR" dirty="0"/>
          </a:p>
          <a:p>
            <a:pPr marL="0" indent="0">
              <a:buNone/>
            </a:pPr>
            <a:r>
              <a:rPr lang="fr-FR" dirty="0"/>
              <a:t>épouser	un veuf / une veuve	        un(e) voisin(e)       une famille</a:t>
            </a:r>
          </a:p>
          <a:p>
            <a:pPr marL="0" indent="0">
              <a:buNone/>
            </a:pPr>
            <a:endParaRPr lang="fr-FR" dirty="0"/>
          </a:p>
          <a:p>
            <a:pPr marL="0" indent="0">
              <a:buNone/>
            </a:pPr>
            <a:r>
              <a:rPr lang="fr-FR" dirty="0"/>
              <a:t>un(e) célibataire	un frère	un mari	un neveu          la mère	  </a:t>
            </a:r>
          </a:p>
          <a:p>
            <a:pPr marL="0" indent="0">
              <a:buNone/>
            </a:pPr>
            <a:endParaRPr lang="fr-FR" dirty="0"/>
          </a:p>
          <a:p>
            <a:pPr marL="0" indent="0">
              <a:buNone/>
            </a:pPr>
            <a:r>
              <a:rPr lang="fr-FR" dirty="0"/>
              <a:t>ma tante	ma grand-mère	mon père	  ma sœur	un fils	</a:t>
            </a:r>
          </a:p>
          <a:p>
            <a:pPr marL="0" indent="0">
              <a:buNone/>
            </a:pPr>
            <a:endParaRPr lang="fr-FR" dirty="0"/>
          </a:p>
          <a:p>
            <a:pPr marL="0" indent="0">
              <a:buNone/>
            </a:pPr>
            <a:r>
              <a:rPr lang="fr-FR" dirty="0"/>
              <a:t>(le /la) fiancé(e)     marié(e)	     (le / la) divorcé(e)    les parents      les enfants</a:t>
            </a:r>
            <a:r>
              <a:rPr lang="en-US" dirty="0"/>
              <a:t>	</a:t>
            </a:r>
          </a:p>
          <a:p>
            <a:pPr marL="0" indent="0">
              <a:buNone/>
            </a:pPr>
            <a:endParaRPr lang="en-US" dirty="0"/>
          </a:p>
          <a:p>
            <a:pPr marL="0" indent="0">
              <a:buNone/>
            </a:pPr>
            <a:r>
              <a:rPr lang="en-US" dirty="0"/>
              <a:t>un(e) </a:t>
            </a:r>
            <a:r>
              <a:rPr lang="en-US" dirty="0" err="1"/>
              <a:t>fils</a:t>
            </a:r>
            <a:r>
              <a:rPr lang="en-US" dirty="0"/>
              <a:t> / </a:t>
            </a:r>
            <a:r>
              <a:rPr lang="en-US" dirty="0" err="1"/>
              <a:t>fille</a:t>
            </a:r>
            <a:r>
              <a:rPr lang="en-US" dirty="0"/>
              <a:t>  unique    un </a:t>
            </a:r>
            <a:r>
              <a:rPr lang="en-US" dirty="0" err="1"/>
              <a:t>époux</a:t>
            </a:r>
            <a:r>
              <a:rPr lang="en-US" dirty="0"/>
              <a:t>  </a:t>
            </a:r>
            <a:r>
              <a:rPr lang="en-US" dirty="0" err="1"/>
              <a:t>une</a:t>
            </a:r>
            <a:r>
              <a:rPr lang="en-US" dirty="0"/>
              <a:t> </a:t>
            </a:r>
            <a:r>
              <a:rPr lang="en-US" dirty="0" err="1"/>
              <a:t>épouse</a:t>
            </a:r>
            <a:r>
              <a:rPr lang="en-US" dirty="0"/>
              <a:t>	  </a:t>
            </a:r>
            <a:r>
              <a:rPr lang="en-US" dirty="0" err="1"/>
              <a:t>l’ainé</a:t>
            </a:r>
            <a:r>
              <a:rPr lang="en-US" dirty="0"/>
              <a:t>(e)    le / la cadet(</a:t>
            </a:r>
            <a:r>
              <a:rPr lang="en-US" dirty="0" err="1"/>
              <a:t>te</a:t>
            </a:r>
            <a:r>
              <a:rPr lang="en-US" dirty="0"/>
              <a:t>)	</a:t>
            </a:r>
          </a:p>
        </p:txBody>
      </p:sp>
    </p:spTree>
    <p:extLst>
      <p:ext uri="{BB962C8B-B14F-4D97-AF65-F5344CB8AC3E}">
        <p14:creationId xmlns:p14="http://schemas.microsoft.com/office/powerpoint/2010/main" val="2059193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43544"/>
          </a:xfrm>
        </p:spPr>
        <p:txBody>
          <a:bodyPr>
            <a:normAutofit fontScale="90000"/>
          </a:bodyPr>
          <a:lstStyle/>
          <a:p>
            <a:r>
              <a:rPr lang="en-US" sz="2800" b="1" dirty="0">
                <a:latin typeface="Times New Roman" panose="02020603050405020304" pitchFamily="18" charset="0"/>
                <a:cs typeface="Times New Roman" panose="02020603050405020304" pitchFamily="18" charset="0"/>
              </a:rPr>
              <a:t>Mon / Ma _______ </a:t>
            </a:r>
            <a:r>
              <a:rPr lang="en-US" sz="2800" b="1" dirty="0" err="1">
                <a:latin typeface="Times New Roman" panose="02020603050405020304" pitchFamily="18" charset="0"/>
                <a:cs typeface="Times New Roman" panose="02020603050405020304" pitchFamily="18" charset="0"/>
              </a:rPr>
              <a:t>s’appelle</a:t>
            </a:r>
            <a:r>
              <a:rPr lang="en-US" sz="2800" b="1" dirty="0">
                <a:latin typeface="Times New Roman" panose="02020603050405020304" pitchFamily="18" charset="0"/>
                <a:cs typeface="Times New Roman" panose="02020603050405020304" pitchFamily="18" charset="0"/>
              </a:rPr>
              <a:t> _________. Elle / Il a ________</a:t>
            </a:r>
            <a:r>
              <a:rPr lang="en-US" sz="2800" b="1" dirty="0" err="1">
                <a:latin typeface="Times New Roman" panose="02020603050405020304" pitchFamily="18" charset="0"/>
                <a:cs typeface="Times New Roman" panose="02020603050405020304" pitchFamily="18" charset="0"/>
              </a:rPr>
              <a:t>ans</a:t>
            </a:r>
            <a:r>
              <a:rPr lang="en-US" sz="2800" b="1" dirty="0">
                <a:latin typeface="Times New Roman" panose="02020603050405020304" pitchFamily="18" charset="0"/>
                <a:cs typeface="Times New Roman" panose="02020603050405020304" pitchFamily="18" charset="0"/>
              </a:rPr>
              <a:t>,    </a:t>
            </a:r>
            <a:br>
              <a:rPr lang="en-US" sz="2800" b="1" dirty="0">
                <a:latin typeface="Times New Roman" panose="02020603050405020304" pitchFamily="18" charset="0"/>
                <a:cs typeface="Times New Roman" panose="02020603050405020304" pitchFamily="18" charset="0"/>
              </a:rPr>
            </a:br>
            <a:br>
              <a:rPr lang="en-US" sz="2800" b="1" dirty="0">
                <a:latin typeface="Times New Roman" panose="02020603050405020304" pitchFamily="18" charset="0"/>
                <a:cs typeface="Times New Roman" panose="02020603050405020304" pitchFamily="18" charset="0"/>
              </a:rPr>
            </a:br>
            <a:r>
              <a:rPr lang="en-US" sz="2800" b="1" dirty="0" err="1">
                <a:solidFill>
                  <a:schemeClr val="accent1">
                    <a:lumMod val="75000"/>
                  </a:schemeClr>
                </a:solidFill>
                <a:latin typeface="Times New Roman" panose="02020603050405020304" pitchFamily="18" charset="0"/>
                <a:cs typeface="Times New Roman" panose="02020603050405020304" pitchFamily="18" charset="0"/>
              </a:rPr>
              <a:t>il</a:t>
            </a:r>
            <a:r>
              <a:rPr lang="en-US" sz="2800" b="1" dirty="0">
                <a:solidFill>
                  <a:schemeClr val="accent1">
                    <a:lumMod val="75000"/>
                  </a:schemeClr>
                </a:solidFill>
                <a:latin typeface="Times New Roman" panose="02020603050405020304" pitchFamily="18" charset="0"/>
                <a:cs typeface="Times New Roman" panose="02020603050405020304" pitchFamily="18" charset="0"/>
              </a:rPr>
              <a:t> /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elle</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 ___________,  </a:t>
            </a:r>
            <a:r>
              <a:rPr lang="en-US" sz="2800" b="1" dirty="0">
                <a:latin typeface="Times New Roman" panose="02020603050405020304" pitchFamily="18" charset="0"/>
                <a:cs typeface="Times New Roman" panose="02020603050405020304" pitchFamily="18" charset="0"/>
              </a:rPr>
              <a:t>et </a:t>
            </a:r>
            <a:r>
              <a:rPr lang="en-US" sz="2800" b="1" dirty="0" err="1">
                <a:solidFill>
                  <a:srgbClr val="FF0000"/>
                </a:solidFill>
                <a:latin typeface="Times New Roman" panose="02020603050405020304" pitchFamily="18" charset="0"/>
                <a:cs typeface="Times New Roman" panose="02020603050405020304" pitchFamily="18" charset="0"/>
              </a:rPr>
              <a:t>elle</a:t>
            </a:r>
            <a:r>
              <a:rPr lang="en-US" sz="2800" b="1" dirty="0">
                <a:solidFill>
                  <a:srgbClr val="FF0000"/>
                </a:solidFill>
                <a:latin typeface="Times New Roman" panose="02020603050405020304" pitchFamily="18" charset="0"/>
                <a:cs typeface="Times New Roman" panose="02020603050405020304" pitchFamily="18" charset="0"/>
              </a:rPr>
              <a:t> / </a:t>
            </a:r>
            <a:r>
              <a:rPr lang="en-US" sz="2800" b="1" dirty="0" err="1">
                <a:solidFill>
                  <a:srgbClr val="FF0000"/>
                </a:solidFill>
                <a:latin typeface="Times New Roman" panose="02020603050405020304" pitchFamily="18" charset="0"/>
                <a:cs typeface="Times New Roman" panose="02020603050405020304" pitchFamily="18" charset="0"/>
              </a:rPr>
              <a:t>il</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est</a:t>
            </a:r>
            <a:r>
              <a:rPr lang="en-US" sz="2800" b="1" dirty="0">
                <a:solidFill>
                  <a:srgbClr val="FF0000"/>
                </a:solidFill>
                <a:latin typeface="Times New Roman" panose="02020603050405020304" pitchFamily="18" charset="0"/>
                <a:cs typeface="Times New Roman" panose="02020603050405020304" pitchFamily="18" charset="0"/>
              </a:rPr>
              <a:t> _____________.</a:t>
            </a:r>
          </a:p>
        </p:txBody>
      </p:sp>
      <p:sp>
        <p:nvSpPr>
          <p:cNvPr id="3" name="Content Placeholder 2"/>
          <p:cNvSpPr>
            <a:spLocks noGrp="1"/>
          </p:cNvSpPr>
          <p:nvPr>
            <p:ph idx="1"/>
          </p:nvPr>
        </p:nvSpPr>
        <p:spPr>
          <a:xfrm>
            <a:off x="838200" y="1668163"/>
            <a:ext cx="10515600" cy="4460790"/>
          </a:xfrm>
        </p:spPr>
        <p:txBody>
          <a:bodyPr>
            <a:normAutofit fontScale="70000" lnSpcReduction="20000"/>
          </a:bodyPr>
          <a:lstStyle/>
          <a:p>
            <a:pPr marL="0" indent="0">
              <a:buNone/>
            </a:pPr>
            <a:endParaRPr lang="en-US" dirty="0"/>
          </a:p>
          <a:p>
            <a:pPr marL="0" indent="0">
              <a:buNone/>
            </a:pPr>
            <a:r>
              <a:rPr lang="en-US" sz="2900" b="1" dirty="0"/>
              <a:t>mon </a:t>
            </a:r>
            <a:r>
              <a:rPr lang="en-US" sz="2900" b="1" dirty="0" err="1"/>
              <a:t>oncle</a:t>
            </a:r>
            <a:r>
              <a:rPr lang="en-US" sz="2900" b="1" dirty="0"/>
              <a:t>        ma </a:t>
            </a:r>
            <a:r>
              <a:rPr lang="en-US" sz="2900" b="1" dirty="0" err="1"/>
              <a:t>fille</a:t>
            </a:r>
            <a:r>
              <a:rPr lang="en-US" sz="2900" b="1" dirty="0"/>
              <a:t>       ma </a:t>
            </a:r>
            <a:r>
              <a:rPr lang="en-US" sz="2900" b="1" dirty="0" err="1"/>
              <a:t>cousine</a:t>
            </a:r>
            <a:r>
              <a:rPr lang="en-US" sz="2900" b="1" dirty="0"/>
              <a:t>        ma femme       mon grand-</a:t>
            </a:r>
            <a:r>
              <a:rPr lang="en-US" sz="2900" b="1" dirty="0" err="1"/>
              <a:t>père</a:t>
            </a:r>
            <a:r>
              <a:rPr lang="en-US" sz="2900" b="1" dirty="0"/>
              <a:t>        ma </a:t>
            </a:r>
            <a:r>
              <a:rPr lang="en-US" sz="2900" b="1" dirty="0" err="1"/>
              <a:t>nièce</a:t>
            </a:r>
            <a:r>
              <a:rPr lang="en-US" sz="2900" b="1" dirty="0"/>
              <a:t> </a:t>
            </a:r>
          </a:p>
          <a:p>
            <a:pPr marL="0" indent="0">
              <a:buNone/>
            </a:pPr>
            <a:endParaRPr lang="en-US" sz="2900" b="1" dirty="0"/>
          </a:p>
          <a:p>
            <a:pPr marL="0" indent="0">
              <a:buNone/>
            </a:pPr>
            <a:r>
              <a:rPr lang="en-US" sz="2900" b="1" dirty="0"/>
              <a:t>mon </a:t>
            </a:r>
            <a:r>
              <a:rPr lang="en-US" sz="2900" b="1" dirty="0" err="1"/>
              <a:t>épou</a:t>
            </a:r>
            <a:r>
              <a:rPr lang="en-US" sz="2900" b="1" dirty="0"/>
              <a:t>(x)(se)	         </a:t>
            </a:r>
            <a:r>
              <a:rPr lang="en-US" sz="2900" b="1" dirty="0">
                <a:solidFill>
                  <a:srgbClr val="FF0000"/>
                </a:solidFill>
              </a:rPr>
              <a:t>(un / </a:t>
            </a:r>
            <a:r>
              <a:rPr lang="en-US" sz="2900" b="1" dirty="0" err="1">
                <a:solidFill>
                  <a:srgbClr val="FF0000"/>
                </a:solidFill>
              </a:rPr>
              <a:t>une</a:t>
            </a:r>
            <a:r>
              <a:rPr lang="en-US" sz="2900" b="1" dirty="0">
                <a:solidFill>
                  <a:srgbClr val="FF0000"/>
                </a:solidFill>
              </a:rPr>
              <a:t>) </a:t>
            </a:r>
            <a:r>
              <a:rPr lang="en-US" sz="2900" b="1" dirty="0" err="1">
                <a:solidFill>
                  <a:srgbClr val="FF0000"/>
                </a:solidFill>
              </a:rPr>
              <a:t>veuf</a:t>
            </a:r>
            <a:r>
              <a:rPr lang="en-US" sz="2900" b="1" dirty="0">
                <a:solidFill>
                  <a:srgbClr val="FF0000"/>
                </a:solidFill>
              </a:rPr>
              <a:t> /veuve      </a:t>
            </a:r>
            <a:r>
              <a:rPr lang="en-US" sz="2900" b="1" dirty="0"/>
              <a:t>mon </a:t>
            </a:r>
            <a:r>
              <a:rPr lang="en-US" sz="2900" b="1" dirty="0" err="1"/>
              <a:t>voisin</a:t>
            </a:r>
            <a:r>
              <a:rPr lang="en-US" sz="2900" b="1" dirty="0"/>
              <a:t> / ma </a:t>
            </a:r>
            <a:r>
              <a:rPr lang="en-US" sz="2900" b="1" dirty="0" err="1"/>
              <a:t>voisine</a:t>
            </a:r>
            <a:r>
              <a:rPr lang="en-US" sz="2900" b="1" dirty="0"/>
              <a:t>           ma </a:t>
            </a:r>
            <a:r>
              <a:rPr lang="en-US" sz="2900" b="1" dirty="0" err="1"/>
              <a:t>famille</a:t>
            </a:r>
            <a:endParaRPr lang="en-US" sz="2900" b="1" dirty="0"/>
          </a:p>
          <a:p>
            <a:pPr marL="0" indent="0">
              <a:buNone/>
            </a:pPr>
            <a:endParaRPr lang="en-US" sz="2900" b="1" dirty="0"/>
          </a:p>
          <a:p>
            <a:pPr marL="0" indent="0">
              <a:buNone/>
            </a:pPr>
            <a:r>
              <a:rPr lang="en-US" sz="2900" b="1" dirty="0" err="1">
                <a:solidFill>
                  <a:srgbClr val="FF0000"/>
                </a:solidFill>
              </a:rPr>
              <a:t>célibataire</a:t>
            </a:r>
            <a:r>
              <a:rPr lang="en-US" sz="2900" b="1" dirty="0"/>
              <a:t>    mon frère 	   mon </a:t>
            </a:r>
            <a:r>
              <a:rPr lang="en-US" sz="2900" b="1" dirty="0" err="1"/>
              <a:t>mari</a:t>
            </a:r>
            <a:r>
              <a:rPr lang="en-US" sz="2900" b="1" dirty="0"/>
              <a:t>	mon </a:t>
            </a:r>
            <a:r>
              <a:rPr lang="en-US" sz="2900" b="1" dirty="0" err="1"/>
              <a:t>neveu</a:t>
            </a:r>
            <a:r>
              <a:rPr lang="en-US" sz="2900" b="1" dirty="0"/>
              <a:t>       ma </a:t>
            </a:r>
            <a:r>
              <a:rPr lang="en-US" sz="2900" b="1" dirty="0" err="1"/>
              <a:t>fille</a:t>
            </a:r>
            <a:r>
              <a:rPr lang="en-US" sz="2900" b="1" dirty="0"/>
              <a:t>     mon cousin</a:t>
            </a:r>
          </a:p>
          <a:p>
            <a:pPr marL="0" indent="0">
              <a:buNone/>
            </a:pPr>
            <a:endParaRPr lang="en-US" sz="2900" b="1" dirty="0"/>
          </a:p>
          <a:p>
            <a:pPr marL="0" indent="0">
              <a:buNone/>
            </a:pPr>
            <a:r>
              <a:rPr lang="en-US" sz="2900" b="1" dirty="0"/>
              <a:t>ma </a:t>
            </a:r>
            <a:r>
              <a:rPr lang="en-US" sz="2900" b="1" dirty="0" err="1"/>
              <a:t>tante</a:t>
            </a:r>
            <a:r>
              <a:rPr lang="en-US" sz="2900" b="1" dirty="0"/>
              <a:t>	ma grand-</a:t>
            </a:r>
            <a:r>
              <a:rPr lang="en-US" sz="2900" b="1" dirty="0" err="1"/>
              <a:t>mère</a:t>
            </a:r>
            <a:r>
              <a:rPr lang="en-US" sz="2900" b="1" dirty="0"/>
              <a:t>	        mon </a:t>
            </a:r>
            <a:r>
              <a:rPr lang="en-US" sz="2900" b="1" dirty="0" err="1"/>
              <a:t>père</a:t>
            </a:r>
            <a:r>
              <a:rPr lang="en-US" sz="2900" b="1" dirty="0"/>
              <a:t>	        ma </a:t>
            </a:r>
            <a:r>
              <a:rPr lang="en-US" sz="2900" b="1" dirty="0" err="1"/>
              <a:t>soeur</a:t>
            </a:r>
            <a:r>
              <a:rPr lang="en-US" sz="2900" b="1" dirty="0"/>
              <a:t>	      mon </a:t>
            </a:r>
            <a:r>
              <a:rPr lang="en-US" sz="2900" b="1" dirty="0" err="1"/>
              <a:t>fils</a:t>
            </a:r>
            <a:r>
              <a:rPr lang="en-US" sz="2900" b="1" dirty="0"/>
              <a:t>	</a:t>
            </a:r>
          </a:p>
          <a:p>
            <a:pPr marL="0" indent="0">
              <a:buNone/>
            </a:pPr>
            <a:endParaRPr lang="en-US" sz="2900" b="1" dirty="0"/>
          </a:p>
          <a:p>
            <a:pPr marL="0" indent="0">
              <a:buNone/>
            </a:pPr>
            <a:r>
              <a:rPr lang="en-US" sz="2900" b="1" dirty="0"/>
              <a:t>(mon /ma) </a:t>
            </a:r>
            <a:r>
              <a:rPr lang="en-US" sz="2900" b="1" dirty="0" err="1">
                <a:solidFill>
                  <a:srgbClr val="FF0000"/>
                </a:solidFill>
              </a:rPr>
              <a:t>finacé</a:t>
            </a:r>
            <a:r>
              <a:rPr lang="en-US" sz="2900" b="1" dirty="0">
                <a:solidFill>
                  <a:srgbClr val="FF0000"/>
                </a:solidFill>
              </a:rPr>
              <a:t>(e)</a:t>
            </a:r>
            <a:r>
              <a:rPr lang="en-US" sz="2900" b="1" dirty="0"/>
              <a:t>	         </a:t>
            </a:r>
            <a:r>
              <a:rPr lang="en-US" sz="2900" b="1" dirty="0" err="1">
                <a:solidFill>
                  <a:srgbClr val="FF0000"/>
                </a:solidFill>
              </a:rPr>
              <a:t>marié</a:t>
            </a:r>
            <a:r>
              <a:rPr lang="en-US" sz="2900" b="1" dirty="0">
                <a:solidFill>
                  <a:srgbClr val="FF0000"/>
                </a:solidFill>
              </a:rPr>
              <a:t>(e)</a:t>
            </a:r>
            <a:r>
              <a:rPr lang="en-US" sz="2900" b="1" dirty="0"/>
              <a:t>	         </a:t>
            </a:r>
            <a:r>
              <a:rPr lang="en-US" sz="2900" b="1" dirty="0">
                <a:solidFill>
                  <a:srgbClr val="FF0000"/>
                </a:solidFill>
              </a:rPr>
              <a:t>divorcé(e)</a:t>
            </a:r>
            <a:r>
              <a:rPr lang="en-US" sz="2900" b="1" dirty="0"/>
              <a:t>	           </a:t>
            </a:r>
            <a:r>
              <a:rPr lang="en-US" sz="2900" b="1" dirty="0" err="1"/>
              <a:t>mes</a:t>
            </a:r>
            <a:r>
              <a:rPr lang="en-US" sz="2900" b="1" dirty="0"/>
              <a:t> parents      </a:t>
            </a:r>
            <a:r>
              <a:rPr lang="en-US" sz="2900" b="1" dirty="0" err="1"/>
              <a:t>mes</a:t>
            </a:r>
            <a:r>
              <a:rPr lang="en-US" sz="2900" b="1" dirty="0"/>
              <a:t> </a:t>
            </a:r>
            <a:r>
              <a:rPr lang="en-US" sz="2900" b="1" dirty="0" err="1"/>
              <a:t>enfants</a:t>
            </a:r>
            <a:r>
              <a:rPr lang="en-US" sz="2900" b="1" dirty="0"/>
              <a:t>	</a:t>
            </a:r>
          </a:p>
          <a:p>
            <a:pPr marL="0" indent="0">
              <a:buNone/>
            </a:pPr>
            <a:endParaRPr lang="en-US" sz="2900" b="1" dirty="0"/>
          </a:p>
          <a:p>
            <a:pPr marL="0" indent="0">
              <a:buNone/>
            </a:pPr>
            <a:r>
              <a:rPr lang="en-US" sz="2900" b="1" dirty="0">
                <a:solidFill>
                  <a:schemeClr val="accent1">
                    <a:lumMod val="75000"/>
                  </a:schemeClr>
                </a:solidFill>
              </a:rPr>
              <a:t>les </a:t>
            </a:r>
            <a:r>
              <a:rPr lang="en-US" sz="2900" b="1" dirty="0" err="1">
                <a:solidFill>
                  <a:schemeClr val="accent1">
                    <a:lumMod val="75000"/>
                  </a:schemeClr>
                </a:solidFill>
              </a:rPr>
              <a:t>yeux</a:t>
            </a:r>
            <a:r>
              <a:rPr lang="en-US" sz="2900" b="1" dirty="0">
                <a:solidFill>
                  <a:schemeClr val="accent1">
                    <a:lumMod val="75000"/>
                  </a:schemeClr>
                </a:solidFill>
              </a:rPr>
              <a:t> ________  et les </a:t>
            </a:r>
            <a:r>
              <a:rPr lang="en-US" sz="2900" b="1" dirty="0" err="1">
                <a:solidFill>
                  <a:schemeClr val="accent1">
                    <a:lumMod val="75000"/>
                  </a:schemeClr>
                </a:solidFill>
              </a:rPr>
              <a:t>cheveux</a:t>
            </a:r>
            <a:r>
              <a:rPr lang="en-US" sz="2900" b="1" dirty="0">
                <a:solidFill>
                  <a:schemeClr val="accent1">
                    <a:lumMod val="75000"/>
                  </a:schemeClr>
                </a:solidFill>
              </a:rPr>
              <a:t> _____________</a:t>
            </a:r>
            <a:r>
              <a:rPr lang="en-US" sz="2900" b="1" dirty="0"/>
              <a:t>	    </a:t>
            </a:r>
            <a:r>
              <a:rPr lang="en-US" sz="2900" b="1" dirty="0">
                <a:solidFill>
                  <a:srgbClr val="00B0F0"/>
                </a:solidFill>
              </a:rPr>
              <a:t>mince    </a:t>
            </a:r>
            <a:r>
              <a:rPr lang="en-US" sz="2900" b="1" dirty="0" err="1">
                <a:solidFill>
                  <a:srgbClr val="00B0F0"/>
                </a:solidFill>
              </a:rPr>
              <a:t>gros</a:t>
            </a:r>
            <a:r>
              <a:rPr lang="en-US" sz="2900" b="1" dirty="0">
                <a:solidFill>
                  <a:srgbClr val="00B0F0"/>
                </a:solidFill>
              </a:rPr>
              <a:t>(se)    court(e)    grand(e)</a:t>
            </a:r>
            <a:r>
              <a:rPr lang="en-US" sz="2900" b="1" dirty="0">
                <a:solidFill>
                  <a:srgbClr val="FF0000"/>
                </a:solidFill>
              </a:rPr>
              <a:t>			</a:t>
            </a:r>
          </a:p>
        </p:txBody>
      </p:sp>
    </p:spTree>
    <p:extLst>
      <p:ext uri="{BB962C8B-B14F-4D97-AF65-F5344CB8AC3E}">
        <p14:creationId xmlns:p14="http://schemas.microsoft.com/office/powerpoint/2010/main" val="25137719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46041</TotalTime>
  <Words>499</Words>
  <Application>Microsoft Office PowerPoint</Application>
  <PresentationFormat>Widescreen</PresentationFormat>
  <Paragraphs>92</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Times New Roman</vt:lpstr>
      <vt:lpstr>Office Theme</vt:lpstr>
      <vt:lpstr>Bonjour!</vt:lpstr>
      <vt:lpstr>Travail de cloche</vt:lpstr>
      <vt:lpstr>Bonjour!</vt:lpstr>
      <vt:lpstr>Pourquoi tombons-nous?</vt:lpstr>
      <vt:lpstr>Paul van Haver, known as Stromae, is a « rap » singer who was born in Brussels to a Rwandan father and a Belgian mother.</vt:lpstr>
      <vt:lpstr>PowerPoint Presentation</vt:lpstr>
      <vt:lpstr>PowerPoint Presentation</vt:lpstr>
      <vt:lpstr>la famille p. 132</vt:lpstr>
      <vt:lpstr>Mon / Ma _______ s’appelle _________. Elle / Il a ________ans,      il / elle  a ___________,  et elle / il est _____________.</vt:lpstr>
      <vt:lpstr>pp. 108 - 109 un croquembouche</vt:lpstr>
      <vt:lpstr>PowerPoint Presentation</vt:lpstr>
      <vt:lpstr>un médecin  </vt:lpstr>
      <vt:lpstr>une médecine</vt:lpstr>
      <vt:lpstr>PowerPoint Presentation</vt:lpstr>
      <vt:lpstr>PowerPoint Presentation</vt:lpstr>
      <vt:lpstr>Billet de sortie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Bonjour!</dc:title>
  <dc:creator>Steven Gerson</dc:creator>
  <cp:lastModifiedBy>Steven Gerson 🦅</cp:lastModifiedBy>
  <cp:revision>648</cp:revision>
  <cp:lastPrinted>2017-09-11T13:53:50Z</cp:lastPrinted>
  <dcterms:created xsi:type="dcterms:W3CDTF">2016-10-03T16:25:09Z</dcterms:created>
  <dcterms:modified xsi:type="dcterms:W3CDTF">2022-10-19T18:51:51Z</dcterms:modified>
</cp:coreProperties>
</file>