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1" r:id="rId2"/>
    <p:sldId id="460" r:id="rId3"/>
    <p:sldId id="504" r:id="rId4"/>
    <p:sldId id="272" r:id="rId5"/>
    <p:sldId id="261" r:id="rId6"/>
    <p:sldId id="505" r:id="rId7"/>
    <p:sldId id="259" r:id="rId8"/>
    <p:sldId id="482" r:id="rId9"/>
    <p:sldId id="507" r:id="rId10"/>
    <p:sldId id="462" r:id="rId11"/>
    <p:sldId id="489" r:id="rId12"/>
    <p:sldId id="503" r:id="rId13"/>
    <p:sldId id="464" r:id="rId14"/>
    <p:sldId id="463" r:id="rId15"/>
    <p:sldId id="465" r:id="rId16"/>
    <p:sldId id="502" r:id="rId17"/>
    <p:sldId id="481" r:id="rId18"/>
    <p:sldId id="490" r:id="rId19"/>
    <p:sldId id="423" r:id="rId2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501"/>
            <p14:sldId id="460"/>
            <p14:sldId id="504"/>
            <p14:sldId id="272"/>
            <p14:sldId id="261"/>
            <p14:sldId id="505"/>
            <p14:sldId id="259"/>
            <p14:sldId id="482"/>
            <p14:sldId id="507"/>
            <p14:sldId id="462"/>
            <p14:sldId id="489"/>
            <p14:sldId id="503"/>
            <p14:sldId id="464"/>
            <p14:sldId id="463"/>
            <p14:sldId id="465"/>
            <p14:sldId id="502"/>
            <p14:sldId id="481"/>
            <p14:sldId id="490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24T15:20:33.4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2145 6605 623 0,'0'0'26'0,"0"0"-26"16,0 0 58-16,0 0 6 0,0 0 2 0,0 0 0 15,0 0 6-15,0 6 2 0,0-6 0 0,3 12 0 16,-3-6-17-1,0-1-3-15,0 4-1 0,0 0 0 0,-3 0-15 16,3 3-3-16,3-1-1 0,-3 1 0 0,0-3-3 0,0 3-1 0,4 5 0 0,-4-5 0 16,0 0-9-16,0 6-1 0,0-4-1 0,0-2 0 15,0 0-7-15,3 5-2 0,1-2 0 0,0 3 0 16,-4-1-10-16,0-5 0 0,3 3 9 0,-3 14-9 16,0 1 0-16,0 2 8 0,0 6-8 0,0 0 0 15,0-8 9-15,0-12-9 0,0-4 12 0,0 1-12 16,-3 0 10-16,-1 2-10 0,0-5 8 0,1 3-8 15,-1 2 11-15,1 7-3 0,-1-9-8 16,4 2 12-16,-3 1-3 0,3-6-1 0,0-4 0 16,-4 7 0-16,4 0-8 0,0-9 10 0,0 5-10 15,0-5 10-15,0 3-10 0,0-9 0 0,0 0-10 0,0 0 10 16,4 0 0-16,-1 6 0 0,1-3 0 0,-1 0 0 16,1 0 0-16,3 0 0 0,-3-3 0 0,-1 0 0 15,4 0 45-15,-3 0 15 0,3 0 4 0,3 6 0 16,-3-12-64-16,-3 6-8 0,3-3-4 0,-4 0-1 15,4 3 13-15,-3-3 0 0,3 3 9 0,4 3-9 16,-4-3 0-16,3 0 0 0,-3 0 0 0,0 3 0 16,0 0 0-16,1 9 0 0,-1-7 0 0,0 1 0 15,0 0 0-15,-4 0 0 0,8-6 0 0,-8 0 0 16,8 0 0-16,-4 0 0 0,0 6 0 0,4-6 0 16,-4 0 0-16,7 3 0 0,-7-3 0 0,3 3 0 0,1 0 0 15,3 0 0-15,-7 3 0 0,11-3 0 0,-4 2 0 0,0-5 0 16,4 6 0-16,-1 0 0 0,-3-12 0 0,4 6 0 15,-7-9 0-15,3 7 0 16,0-1-84-16,0 3-16 0,4-3-3 0</inkml:trace>
  <inkml:trace contextRef="#ctx0" brushRef="#br0" timeOffset="874.464">3136 7134 802 0,'-17'3'22'0,"2"3"6"0,1-6-28 0,4-3 0 0,-4-3 0 0,0 0 0 15,6 1 64 1,1-1 6-16,-3 0 2 0,-1 0 0 0,1 6-4 0,10 0-1 16,-7 0 0-16,0 0 0 0,-1-6-4 0,1-3-1 0,0 0 0 0,0 1 0 15,0 2-32-15,0 0-6 0,0-6-2 0,0 6 0 16,0 12 16-16,4-6 3 0,-5 12 1 0,1-6 0 16,0 0-34-16,-3-6-8 0,3-6 0 0,-7 6 0 15,3 0 0-15,0 6 0 0,1-1 0 0,-1 4 0 16,-3 9-13-16,4-6-5 0,-1 5-1 0,-3-2 0 15,0-3 19-15,-4-1 0 0,4 1 0 0,-7-6 9 16,3 6 9-16,1-6 2 0,6 0 0 0,-3 2 0 16,0-2-9-16,0-6-2 0,3 6 0 0,4 0 0 15,0 0-9-15,7-6 0 0,0 0 0 0,-7 6 0 16,7-6-9-16,-4 6-4 0,4-6-1 0,0 3 0 16,4 5 14-16,-4 1 0 0,7-3 0 0,-3 6 0 15,3 0 0-15,0-1 8 0,0-5 0 0,7 6-8 16,-7-3 0-16,3 3 0 0,-3-6 0 0,4-1 0 15,-7 1 0-15,6-6 0 0,-3 0-12 0,0 0 12 16,0 0 0-16,-3-6 0 0,3 1 0 0,-4-7 0 16,4 6 8-16,-3-15 8 0,0 4 2 0,-1-7 0 15,1 1-29-15,-1-4-5 0,1 7-2 0,-1 5 0 16,-3 0 18-16,7-2 0 0,-3 5 0 0,-1-6 0 0,1 4 0 0,-1-4 0 16,1-9 0-16,3 4 0 0,-4-1 12 0,1 10 7 0,3 2 1 15,-7 0 0-15,4 6-32 0,-1 0-7 0,-3 6-1 16,0 0 0-16,0 0 1 0,0 0 0 0,4 6 0 0,-1 6 0 31,1 0-21-31,-4 0-4 0,-4 8 0 0,4-2-1 0,0-1 36 0,0 4 9 16,-3 3 0-16,3-7 0 0,0 4 0 0,-4-4 0 0,4-5 0 0,4 6 0 15,-4-4 32-15,3-2 9 0,1 6 2 0,-1-9 0 16,1-1-30-16,-1 1-5 0,4 9-8 0,0-12 11 16,-7-6-3-16,11 6-8 0,0 5 12 0,-1-8-4 15,8 3-8-15,-8-3 12 0,4-3-12 0,-6 0 12 16,6-3-12-16,0-3 0 0,0 3 0 0,0-2 8 15,4-1-48-15,3-6-9 16,-4 0-3-16,-2 3-664 0</inkml:trace>
  <inkml:trace contextRef="#ctx0" brushRef="#br0" timeOffset="1813.696">4142 7078 918 0,'0'0'26'0,"0"0"6"0,0 0-32 0,-11 6 0 0,0 0 0 0,4 3 0 0,0-3 86 0,0 0 11 15,0 6 3-15,4-7 0 0,-4 4-30 0,3 3-6 16,1 0 0-16,-1-1-1 0,4 1-39 0,0 3-8 16,0 3-2-16,0-1 0 0,4 1 7 0,-1-6 2 15,-3 2 0-15,4 10 0 0,3-4-10 0,0 10-1 16,-4-13-1-16,4 10 0 0,-3 2 5 0,3 7 0 15,-4 2 1-15,1 0 0 0,0-3-5 16,-1-8 0-16,-3-4-1 0,0-5 0 16,4 14 0-16,-4-5 0 0,0 14 0 0,-4-12 0 0,1-2 10 0,-1-10 3 15,-3-2 0-15,3-3 0 0,-3-6 7 0,0-6 1 16,4 0 1-16,-4 0 0 0,0 0 2 0,-4 0 0 16,4 0 0-16,0 0 0 0,-4-6-1 0,11 0 0 0,-7 0 0 15,4-3 0-15,-8 3-34 0,4-11-16 0,-3 11 2 16,2-6 0-16,1-11 29 0,0 2 5 0,0-8 2 0,-3 2 0 15,6-5-22-15,-3 8 8 0,0-11-8 0,-3 3 0 16,2 5 0-16,1 4 0 0,0-1 0 0,7-5 8 16,-3 8-27-16,3-2-5 0,-4-1 0 0,1 4-1 15,3 2 25-15,-4-9 0 0,4 10 0 16,0-10 0-16,-3 10 0 0,6-7 0 0,-3 7 0 0,7-1 0 16,0 3 8-16,-3-2 8 0,-1 11 0 0,4-6 1 15,-3 3-17-15,-4 9 0 0,0 0-11 0,0 0 11 16,0 0-13-16,18 9 4 0,-8 3 1 0,4-6 0 15,-3-1 8-15,-1 7-13 0,8-6 5 0,-7 6 8 16,-11-12-9-16,10 6 9 0,-3 0 0 0,7 2 0 16,-3-8 0-16,3 6 0 0,0-6 0 0,-3 6 0 15,3-6 0-15,-14 0 0 0,18 0 0 0,-8 0 0 16,-10 0 0-16,14 0 0 0,-14 0 0 0,11 0 0 16,-11 0 0-16,10 12 0 0,-10-12 0 0,8 0 0 15,-1 12 0-15,-4-1-13 0,-3 10 4 0,0-3 1 16,-3-1-3-16,-1 10 0 0,-7-10 0 0,1-2 0 15,-1 3 11-15,1-1 0 0,-11 1-9 0,3-3 9 16,0-1 0-16,1 1 0 0,-5-3 10 0,5 0-10 16,-1-9 12-16,-3 0-12 0,3 0 12 0,1-6-12 15,-1 0 11-15,0 0-11 0,4-3 10 0,0-6-10 16,0 6 0-16,0-11 0 0,0 8 0 0,3-3-10 16,1 6-23-16,3-6-5 0,0 1-1 0,0-4-571 0,0 9-114 0</inkml:trace>
  <inkml:trace contextRef="#ctx0" brushRef="#br0" timeOffset="2336.835">4346 6599 661 0,'0'12'28'15,"4"0"-28"1,-1 2 96-16,1-5 15 0,3-6 2 0,-4 9 1 16,4-6-33-16,1 11-6 0,2-2-2 0,-3 3 0 0,4 5-14 0,-4-5-3 0,0-3-1 15,3 8 0-15,-3 12-3 0,1-2 0 0,2-4 0 0,-6 4 0 16,3-16 20-16,-4 10 3 0,4 2 1 0,-3 3 0 15,-1-2-61-15,-3 2-15 0,4-964 0 0,-1 1938 0 16,-3-974 39-16,0-3 5 0,0 4 0 16,0 2 1-16,4-9-21 0,-4 4-4 0,0-1 0 0,-4-2-1 15,4 2-19-15,0-8 0 0,0 2 0 16,0-5 0-16,4-6 0 0,-4 2 0 0,0-2 0 0,3-6 0 16,-3 0 0-16,0 0 0 0,4-6 0 0,-4 0 0 15,3 0-50 1,-3 0-10-16,8-6-3 0,-8 0-845 0</inkml:trace>
  <inkml:trace contextRef="#ctx0" brushRef="#br0" timeOffset="2833.608">4918 7117 1011 0,'0'0'28'0,"-4"6"8"0,4-1-36 0,-3 1 0 0,3-6 0 0,0 0 0 16,0 6 72-16,-4 6 7 0,1 3 1 0,-1 2 1 15,1 1-13-15,3-3-4 16,-4-4 0-16,4 7 0 0,0-6 0 0,0-9 0 16,0-3 0-16,0 11 0 0,4 1-13 15,-1 6-3-15,1-1-1 0,3 1 0 16,0 3-24-16,-4-4-5 0,1 4-1 0,3-3 0 0,0-7 16 0,0 1 3 0,4-6 1 0,-1-6 0 16,4 3-11-16,-3 3-2 0,3-6-1 0,4 3 0 15,-8 3-7-15,-3-3 0 0,4 2-1 0,-11-5 0 16,10-3 1-16,1 1 1 0,0-7 0 0,-1 3 0 15,-3 0-1-15,-3 0 0 0,-4 6 0 16,7-6 0-16,-4-6-4 0,-3 7 0 0,4-10-1 16,-4 3 0-16,0-6-11 0,-4 7 10 0,4-10-10 15,-3 3 10-15,-1 7-10 0,1 5 0 0,-1-6 9 0,-3 0-9 16,0 3 0-16,4 1-13 0,-8-1 1 16,4-3 1-16,0 0-21 0,0 1-5 15,0-4-1-15,3 3 0 0,1 6-86 16,-4 0-18-16,3 6-3 0</inkml:trace>
  <inkml:trace contextRef="#ctx0" brushRef="#br0" timeOffset="3675.448">5369 7196 1497 0,'-7'6'32'0,"0"6"8"0,0 2 0 0,0-2 4 0,0-6-36 0,7-6-8 0,-4 6 0 0,-3 0 0 15,4 0 35-15,-1-1 5 0,4-5 0 0,0 0 1 16,0 0-14-16,0 0-3 0,0 0-1 0,0 0 0 15,0 9 22-15,0 3 5 0,0 0 1 0,0 0 0 16,4 2-31-16,-4 4-5 0,3 0-2 0,1-7 0 16,-4-11-13-16,3 0 0 0,1 12 0 0,-4-3 0 15,4-3 0-15,-4-6 0 0,0 0 0 0,0 0 0 16,0 0 54-16,0 0 8 0,0 0 2 0,0 0 0 0,-4-3-16 16,0-6-4-16,1 0 0 0,-1 3 0 0,4 6-30 0,-3-6-6 15,-1 1-8-15,1-1 11 16,-1 0 2-16,4 0 1 0,0-3 0 0,0 0 0 15,0 3-14-15,0 6 0 0,4-3 0 0,-4-2 0 16,3-1-11-16,-3 0-5 0,0-6 0 0,4 6-1 16,-4 0 27-16,3 0 6 0,1 1 0 0,-4 5 1 0,3 5-17 0,1 1 0 15,-4-6 0-15,7 6 0 16,0 6-48-16,-7-12-12 0,0 0-4 0,11 6 0 0,-1 6 80 0,1-7 15 16,-4-5 3-16,7 3 1 0,-3 21-35 0,-8-6 0 0,4-1 0 15,0-5 0 1,-3-3-26-16,-4-9-6 0,7-3 0 0,-7 3-1 0,7 9 77 0,-4 2 16 15,4 7 4-15,-3-12 0 16,-4-6-103-16,0 0-20 0,4 9-4 0,-4-9-1 0,3-3 52 0,-3-3 12 16,0 6 0-16,4-6 0 0,-8 6 48 0,4-6 13 0,0 12 3 0,0 0 0 15,0-3-64-15,-3-12-20 0,3-9 0 0,3 1 0 16,-3 14 20-16,0 3 0 0,4 0 0 0,-4-6 0 16,0 0 0-16,0 0 0 0,3-6 0 0,-3 7 0 15,4-7 17-15,-1 6 1 0,-3 0 0 0,4-3 0 16,-4 0-18-16,0 9 0 0,7 6 0 0,-7-6 0 15,3-6-15-15,1 3-6 0,-1-8-2 0,1 5 0 16,-1 0 23-16,1-6 0 0,3 6 0 0,-4 3 0 16,1-3 14-16,-4 6 7 0,4-2 2 0,-4 2 0 15,7-6-39-15,-7 6-7 0,3 8-1 0,-3-8-1 16,11-2 40-16,-4-4 8 0,-7 6 1 0,0 0 1 16,0 0-71-16,10 8-14 0,4 7-4 15,-14-15 0-15,0 0 77 0,0 0 15 0,15 18 4 0,-5-1 0 16,-3 4-52-16,4-3-9 0,-4-1-3 15,-4-5 0-15,-3-12 32 0,11 12 0 0,-11 14 0 0,4-5 0 16,-1-6 0-16,1-10 0 0,-4-5 0 0,0 0 0 0,7 9 0 16,-7 3 0-16,7 0 0 0,-4-6 0 0,-3-6 20 0,0 0 11 15,7-18 1-15,4 12 1 16,-11 6-104-16,10-17-21 0,1-1-4 0,-4 9-832 0</inkml:trace>
  <inkml:trace contextRef="#ctx0" brushRef="#br0" timeOffset="4265.69">5958 7117 1074 0,'0'0'30'0,"0"0"8"0,-3 6-30 0,-1-1-8 0,1 4 0 0,-1 9 0 15,4 5 104-15,0 1 19 0,0-12 4 0,0 2 1 16,0-8-52-16,0 12-9 0,4-12-3 0,-4 3 0 16,0-1 60-16,0-8 12 0,0 0 3 0,3 3 0 15,4 3-139-15,0 12-25 0,-3-1-7 0,7 10 0 16,-11-27 42-16,7 6 9 0,0 6 1 0,0-7 1 16,3-10-7-16,4-1-2 0,-7-6 0 0,1 6 0 15,-8 6-3-15,14 6-1 0,-4 6 0 0,-10-12 0 0,14-6-21 16,-3 0-5-16,0 0-1 0,-4-3 0 0,0-3 19 0,-7 12 0 15,7 12 0-15,-7-12 0 0,7-23 16 0,-4 5 8 16,-3 3 0-16,4 7 1 0,-4-1-40 16,3 3-8-16,-6 0-1 0,3-6-1 0,0 6 11 0,-4 0 2 15,1-5 1-15,-4 5 0 0,3 3-2 0,-3 0-1 16,0 3 0-16,0-3 0 0,0-9-6 0,-7 6 0 16,3 12-1-16,1-6 0 0,-1-12 2 15,0 7 1-15,-10 10 0 0,7-5 0 0,4 6 18 0,-1 0 0 16,-3 0 0-16,3 9 0 0,4 2 0 0,0-11 17 15,-3-6-3-15,6 6-1 0,-3 12-13 0,4-9 0 16,3-1-9-16,0-2 9 0,0-3 0 0,0 3 0 16,0 0 0-16,-4 6 0 0,8 11 0 0,-4 4 0 0,3-10 0 15,-3-17 0-15,7-11 0 0,0 5 0 0,-7 6 0 0,0 0 10 16,11 0-10-16,-1 17 0 0,1 10 9 16,0-4-9-16,-1 4 0 0,-3-9 8 0,4 5-8 0,-1-11 0 15,-10-12 0-15,18 6 8 0,-7 8-8 0,3 4 0 16,0-6 0-16,0-6 0 0,-4 5 0 0,5-11 8 15,-1 0-24-15,3 0-4 0,1 0 0 0,-4-5-1 16,7-13 21-16,0 3 0 0,1 6 0 16,2 6-875-16</inkml:trace>
  <inkml:trace contextRef="#ctx0" brushRef="#br0" timeOffset="5045.395">7514 7222 1306 0,'-7'-11'28'0,"4"17"7"0,-4 11 1 0,-1-5 1 0,8-12-29 0,-3 0-8 0,-4-12 0 0,0 6 0 16,3 0 85-16,-3 6 16 0,-3 12 3 0,-1-6 1 15,4-18-18-15,-7 1-4 0,3 11-1 0,-3 0 0 16,0 0-26-16,0 0-6 0,3 0-1 0,-3 0 0 16,0 0-32-16,0 5-6 0,0 1-2 0,3 0 0 15,1-12-9-15,-4 6 0 0,3 6 0 0,1 0 0 16,-1 0 0-16,0 12 12 0,4 26-12 15,-3-27 12-15,3-23-12 0,0-5 0 0,7 11-12 0,-7 6 12 16,3-1 0-16,1 7 0 0,3 9 0 0,-4 2 0 16,4 16 0-16,0-10 0 0,4-8 0 0,-1 2 0 15,1-11 0-15,-1-3 0 0,8-3 0 0,-4-1 0 16,3 4 0-16,1-12 0 0,7-6 0 0,-4 1 0 16,7 5 0-16,-11-9 0 0,8 0 0 0,3 0 0 15,4 1 15-15,0-16 10 0,-1-20 3 0,-3-9 0 0,4 6-20 16,0 6-8-16,-4-6 8 0,0 0-8 0,-3 3 8 15,-1 9-8-15,-2-6 8 0,-1-9-8 0,0 3 8 16,-4 0-8-16,1 0 0 0,-4-6 8 0,0 9-8 16,0 3 0-16,-7 6 0 0,0-6 8 0,0 14-8 15,-3-8 0-15,-1 9 0 0,-3-9 8 0,0 14-8 16,-4-8 0-16,1 2 0 0,-1 4-11 0,1 2-2 16,-1 4-1-16,-3 2 0 0,3 0 0 0,4 13 4 15,-7-7 1-15,7 6 0 0,-3 6 0 16,10 0-3-16,-8 6-1 0,1 0 0 0,0 5 0 0,0 1 3 0,4 3 1 15,-1 3 0-15,1-1 0 0,3 1 9 0,0 8-8 16,-4-2 8-16,4-1-8 16,-3 4 8-16,3 2 0 0,-4-2 0 0,4 17-8 15,0 3 8-15,0-3 0 0,0 6 0 16,0 0 0-16,0-3 0 0,0-3 0 0,0-6 0 0,4 3-8 0,-4 3 8 16,0-5 0-16,0 2 0 0,0-3 0 0,3-3 0 0,1 4 0 15,-1-1 8-15,4-3-8 0,-3-3 0 0,3-2 0 0,-4-10 0 16,1 10 8-16,-1-1-8 0,1 3 0 15,3-2 0-15,-3-4 8 0,-1-2-8 0,1-9 0 0,-1 2 0 16,1-5 0-16,-1-6 0 0,-3 9 8 16,7-1-8-16,-3 1 0 0,-4-3 0 0,7-6 0 0,-4-1-10 15,1 7 10-15,3 0-152 16,0 3-24-16,0 2-5 0</inkml:trace>
  <inkml:trace contextRef="#ctx0" brushRef="#br0" timeOffset="5579.215">7765 7314 1552 0,'0'0'44'0,"0"0"10"0,-4 5-43 15,4 4-11-15,-3 9 0 0,6-6 0 0,-3-1 53 0,4 4 9 0,3 0 2 0,0 0 0 16,-4-10 0-16,4 1 0 0,0 0 0 0,0 0 0 16,0 0-52-16,4 6-12 0,0-1 0 15,-1 4 0-15,1-9 54 0,-1-6 8 0,1-6 2 0,0-6 0 16,6 12-52-1,-10 0-12-15,4 6 0 0,-1-12 0 16,1 1 0-16,-4-7 0 0,0-3 0 0,4-8 0 0,-4 2 0 0,-4 3 0 0,4 1 0 0,-7 5 0 16,4-9 0-16,-4 4 0 0,-4 5 0 0,1-9 0 15,-1 7-52-15,-3-1-14 16,4 3-2-16,-8 0-1 0,4 4-7 0,-3 2-2 16,-1 0 0-16,0 3 0 0,1 3 26 0,-4 0 6 0,0 0 1 15,-1 6 0-15,1 0 36 0,-3 5 9 0,3 1 0 0,-4 6 0 16,4-3-22-16,0 2-2 0,0 1-1 0,3 2 0 15,4 10 45-15,0 2 10 0,0 3 2 0,3-2 0 16,1-4 6-16,3 1 2 0,0-4 0 0,0 3 0 16,3-8-19-16,4-3-3 0,4 5-1 0,-4-8 0 15,7 8 38-15,4-5 7 0,-4-3 2 0,7-1 0 16,-3 1-52-16,3-9-12 0,0 0 0 0,7 0 0 16,-10-6-12-16,7 6-6 0,3 2-1 0,-4-5 0 15,8-3-111-15,-7 0-22 0</inkml:trace>
  <inkml:trace contextRef="#ctx0" brushRef="#br0" timeOffset="6603.093">9045 7111 1641 0,'0'0'69'15,"0"0"-55"1,0 0 4-16,0 0 1 0,0 0 0 0,0 0 0 16,0 0-4-16,0 6-1 0,0 0 0 0,0 5 0 15,0-2 6-15,0 9 2 0,0-1 0 0,0 1 0 16,0-6 23-16,4 2 5 0,-4-2 1 0,3 0 0 15,-3 0-18-15,0-3-3 0,4 2-1 0,-1 7 0 16,-3 0-20-16,4 5-9 0,-4 4 8 0,3-4-8 0,-3-2 0 16,0-10 0-16,0 7 0 0,0-12 0 0,0 0 8 15,0 0-8-15,0 0 0 0,0-3 8 16,0-1 1-16,0 1 0 0,0-3 0 0,0 6 0 0,0-6-1 16,-3 6 0-16,3-6 0 0,-4 6 0 0,4-6 7 0,0 0 1 15,0 0 0-15,-3 0 0 0,3 0-16 16,0 6 0-16,3 0 0 0,-3-6 0 15,4-6 0-15,-1-12 0 0,-3-5 0 0,4 2 0 16,-1 4 0-16,4 5 0 0,-3 3 0 0,0 3 0 0,-4-6 0 0,3 6 0 0,1-5 0 0,-1-1 0 16,4-3 0-16,-3 6 0 0,-1-5 0 0,4 2 0 15,0 0 0-15,0 0 0 0,-7 12 0 0,7-5 0 16,1-1 0-16,2-3 0 0,1 3 0 0,-1-6 0 16,4 6 0-16,-3 6 0 0,0-6 0 0,-1 12 0 15,4 0 0-15,0 0 0 0,0 0 0 0,1 6 0 16,-1-6 0-16,0-1 0 0,0 4 0 0,0-3 0 15,-3 6 0-15,-1 0 0 0,1-1 0 0,-1-2 0 16,-3 3 0-16,0 0 0 0,1-6 0 0,-5 5 0 16,1 4 0-16,-4 3 0 0,3 5 0 15,-3-5 0-15,0-6 0 0,0-6 0 0,0-6 0 0,0 0 0 16,0 3 0-16,-3 2 0 0,3 13 0 0,-4-12 0 16,4-6 57-16,0 0 6 0,0-6 1 0,-3-6 0 15,3 1-52-15,-4 2-12 0,0 0 0 0,1 0 0 16,3-3 0-16,0 1 0 0,0-4 0 0,0 3 0 15,0 0 0-15,3-5-8 0,-3 5 8 0,4-3 0 16,-4 15 0-16,0 0 0 0,0 0-8 0,0 0 8 16,0 0 0-16,0 0 0 0,0 0-8 0,0 0 8 15,0 0 0-15,7-3-10 0,-7 3 10 0,7-3-8 16,-7 3 8-16,11 0-10 0,-4 3 10 0,0 6-10 16,0 6 10-16,3-3-12 0,1 14 12 0,0-8-12 0,-1-1 12 0,1-5 0 15,3-6 0-15,-4-6-8 0,1 6 8 0,0 0 0 16,-1 3 0-16,1 2 0 0,-1-5 0 0,1 0 0 15,0 6 0-15,-4-6 0 0,3-3 18 0,-3 3 6 16,0-4 0-16,-3 7 1 0,3 3-38 0,-4-6-8 0,4 0-2 16,-3 0 0-16,0 5 23 0,-1-11 0 0,-3 0 0 0,0 0 0 15,0-11 0-15,4-1 0 0,-8-17 0 16,4 14 0-16,0-3 0 0,4 18 0 0,-4 0 0 16,0 0 0-16,0 0 0 0,0 0 0 0,0 0 0 0,0 0 0 15,0 0-32-15,3 0-9 16,-3 0-2-16,4 0 0 15,-1 0-68-15,1 6-13 0,-1-6-4 0,1 0-716 0</inkml:trace>
  <inkml:trace contextRef="#ctx0" brushRef="#br0" timeOffset="7219.338">10199 7375 1659 0,'0'0'36'0,"0"0"8"0,-7-6 2 0,0 1 1 0,7 5-38 0,-7 0-9 0,-4 0 0 0,0 0 0 16,4 0 68-16,0 5 12 0,-3 1 3 0,3-6 0 15,-4 15-35-15,4-9-8 0,-4-3 0 0,1 6-1 16,3-3-31-16,0-1-8 0,0-5 0 0,0 6 0 16,0 0 0-16,0 6 0 0,3-6 0 0,1 0 0 15,-5 0 0-15,5-1 0 0,-1 4 0 0,1-3 0 16,-1 6 0-16,1 0 0 0,3-6 0 0,-4 8 0 15,4-2 21-15,0-6 3 0,0 0 1 0,4 6 0 16,-1-7-41-16,1 4-9 0,-1 15-2 0,1-7 0 16,3 1 27-16,0-3 11 0,-3-4-1 0,3 1 0 15,0-6-10-15,3-6 12 0,1 6-12 0,-1-12 12 16,1 0-4-16,0-6 0 0,3-2 0 0,-4-1 0 16,1-5-8-16,-1 2 0 0,1-3 9 0,0-2-9 15,-4 11 0-15,0-9 0 0,-4 13 0 0,-3-1 0 16,4 9 0-16,-4 0 0 0,0 0 0 0,0 0 0 15,0 0 0-15,0 0 0 0,0 6 0 0,0-6 0 16,-4 3 0-16,1 0 0 0,-1 0 0 0,1-1 0 16,3 1 0-16,-4 9-13 0,4 0 5 0,-3-6 8 15,3 6-9-15,0-7 9 0,0 7 0 0,0-3 0 16,3 3 0-16,-3-6 0 0,4 5 0 0,-4 1 0 16,3-9 0-16,-3-3 0 0,11 9 0 0,-1 3 0 0,1 2 0 15,0 4 0-15,-1-3 0 0,1-6 0 16,3-9-49-16,-4-9-3 0,5-6-1 0</inkml:trace>
  <inkml:trace contextRef="#ctx0" brushRef="#br0" timeOffset="7714.839">10911 6493 327 0,'-3'-17'0'0,"-1"8"14"0,4 0-4 0,-3 0 0 0,3-8-10 15,0 5 0-15,3 6 0 0,-3-9 0 0,-3 4 106 0,3-1 19 16,0 6 4-16,3-6 1 0,-3 6 1 0,0 6 0 16,0 0 0-16,0 0 0 0,4 6-87 0,-1 6-16 15,1 0-4-15,-1-4-1 0,-3 16 20 0,4-6 4 16,0 11 1-16,-1 3 0 0,1-5 9 0,-1 14 3 0,1 3 0 16,-4 6 0-16,3-6-2 0,1 3 0 15,3 9 0-15,-4 0 0 0,4-15-8 0,-3 3-2 16,3-6 0-16,-4-8 0 0,1-4-7 15,0-2-1-15,3-10-1 0,-4 10 0 0,1 0-21 0,-1 14-4 16,4 12-1-16,0 0 0 0,-3-42-13 0,3 19 0 0,-4 23 8 0,1-9-8 16,-1-14 0-16,1-4 8 0,-1-5-8 0,-3-7 0 15,0-13 8-15,4 7-8 0,0 19 0 0,-1-12 9 16,1-3-9-16,-4 2 0 0,3-5 0 0,-3 0 0 16,0-6-31-1,4-9-8-15,-4-8-1 0,3 11-1 0,-3 12-79 0,-3-1-15 16,3-7-3-16,-4-4-696 0</inkml:trace>
  <inkml:trace contextRef="#ctx0" brushRef="#br0" timeOffset="8013.307">10777 6955 1036 0,'0'38'23'0,"0"-32"5"0,-3 6 0 0,-1-6 1 16,4-6-29-16,0 0 0 0,0 0 0 0,0 0 0 16,-3 6 108-16,3-1 16 0,0 4 4 0,0-3 0 15,0-6-52-15,0 6-9 0,0-6-3 0,3 12 0 0,4-6-26 0,4 0-6 16,0-1 0-16,-1-2-1 0,1 0-14 0,3 0-2 16,3 3-1-16,1 6 0 0,0-6 2 0,-1-6 0 0,1 0 0 15,0 6 0-15,-4-6-7 0,3 0-1 16,1 6 0-16,-4-1 0 0,4 1-8 0,-4 0 0 0,0-6 0 0,-3 9 8 15,3-3-8-15,-4 6 0 0,1-7-12 16,3 1 12 0,-3 0-111-16,-1-6-14 0,1 6-3 0</inkml:trace>
  <inkml:trace contextRef="#ctx0" brushRef="#br0" timeOffset="8525.815">11303 7278 1552 0,'-14'0'44'0,"0"0"10"16,0 6-43-16,0-6-11 0,3 6 0 0,-3 0 0 15,3-6 53-15,-3 0 9 0,4 6 2 0,-1-6 0 16,4 0-52-16,0 6-12 0,0 0 0 0,3-1 0 15,1-2 0-15,-1 6 0 0,4 0 0 0,0 3 0 16,0 5 0-16,0 1 0 0,4 3 0 0,-4-4 0 16,3 4 0-16,-3-9 0 0,4-4 0 0,-4 7 0 15,3-9 32-15,1 6 3 0,-1-6 1 0,4 3 0 16,-3-4-24-16,3 7-4 0,4-6 0 0,-8 0-8 16,8-6 19-16,-4 0-3 0,3 6-1 0,-3-12 0 15,1 6 5-15,2-6 0 0,-3-6 1 0,0 3 0 16,0 1-2-16,0-1-1 0,0 3 0 0,0-6 0 15,-3-3-9-15,3-2-1 0,-3-7-8 0,-1 7 12 16,1 2-12-16,-1 3 0 0,1 0 8 0,-4 1-8 0,3 5 0 0,-3 0 0 16,0 6 8-16,4-6-8 0,-4-3 0 0,3 3 0 15,-3 0 0-15,0 6 0 0,0 0-11 0,0 0 2 0,0 0 0 16,0 0 0-16,4 9 9 0,-4 3-8 0,-4 0 8 0,4 5-8 16,0 1 8-16,0 14 0 0,-3-2 0 15,3 2 8-15,0-8 5 0,3-4 2 0,1-2 0 16,-1-6 0-16,1-6-4 0,-1 5-1 0,-3-11 0 0,4 9 0 15,-1-3-10-15,4 6 10 0,-3-6-10 0,-4-6 10 16,11 0-10-16,-4 6 0 0,0-12 0 0,3 6 8 16,1-6-57-16,-1 0-12 15,1 0-3-15</inkml:trace>
  <inkml:trace contextRef="#ctx0" brushRef="#br0" timeOffset="9027.96">11472 7358 1552 0,'4'23'44'0,"-4"-2"10"0,0-4-43 16,-4 7-11-16,4-12 0 0,-3 2 0 0,3 4 53 0,0-6 9 15,-4-6 2-15,4 3 0 0,0 2 0 0,-3 1 0 0,3-6 0 0,0-6 0 16,0 0-40-16,0 0-7 0,0 0-1 0,0 0-1 16,0 0 13-16,0 0 4 0,0 0 0 0,0 0 0 15,0 0 1-15,0-6 1 0,3 0 0 0,-3-9 0 16,0 4-19-16,4-13-4 0,-4-2-1 0,3 2 0 16,1 7-10-1,-1-1 0-15,1 9 0 0,-1-3 0 0,1 1 0 0,0-1 0 0,3 6 0 16,-4-9 0-16,1 6 0 0,-1 6 0 0,1-8 0 0,-1 11 0 15,-3 0 0-15,7 0-9 0,0 0 9 0,-3 6 0 16,3-6-24-16,0 5 1 0,-4-2 1 0,5 0 0 16,-5 0 31-16,4-6 7 0,-3 0 0 0,-1 3 1 15,1-3-17-15,3-2 0 0,0-7 0 0,0 6 0 16,0 6 0-16,0 0 0 0,0 6 0 0,4 0 0 0,-1 5 0 16,-3 1 0-16,0-3 0 0,0-9 0 0,0-18-15 15,-3 21 0-15,-1 30 0 0,1-22 0 0,0-22 24 0,-1 5 5 16,-3 6 1-16,0 0 0 0,0 6-24 0,4 0-5 15,-1-1-1-15,1 1 0 0,-4 0 24 0,0-6 5 16,0 0 1-16,0 0 0 16,0 0-35-16,0 0-8 0,3-6 0 0,4 0-1 15,0-5-127-15,0 17-24 0</inkml:trace>
  <inkml:trace contextRef="#ctx0" brushRef="#br0" timeOffset="9501.618">11899 6246 1180 0,'0'0'26'0,"0"0"6"0,0 0 0 0,-3 0 1 0,3 0-33 0,-7 0 0 0,0-5 0 0,7 5 0 16,0 0 81-16,0 0 10 0,0 0 1 0,0 0 1 16,0 0-18-16,0 0-4 0,0 0-1 0,0 0 0 15,0 0-30-15,-4 5-7 0,4 7-1 0,-4 0 0 0,4 3-4 0,0 2 0 16,4-5-1-16,0 6 0 16,-1 2-1-16,1 4 0 0,-1 5 0 0,1 9 0 15,-1 1-10-15,1 11-3 0,-1 5 0 0,4-2 0 0,0-3-4 16,-3-6-1-16,3 3 0 0,-7 1 0 15,7-1 2-15,-3-3 0 0,-1-12 0 0,4 9 0 16,0-3 8-16,0-2 2 0,0 2 0 0,-3-20 0 16,3-4 20-16,-4-2 4 0,-3-12 0 0,7 6 1 0,-3 6-36 0,3-1-9 15,-3 1 0-15,3 15 0 0,0 8-18 0,0-18-6 16,-7-17 0-16,10 6-1 16,1 3-11-16,-11-9-3 0,0 0 0 0,7 18 0 0,-7-18 63 15,0 0 12-15,7 12 2 0,-7-12 1 16,0 0-63-16,7 26-12 0,-3 9-2 0,-4-35-1 15,10-11-20-15,-3-1-4 0,-7 6-1 0,0 6 0 16,0 18-102-16,0-13-21 0,0-34-4 0,0 17-487 0</inkml:trace>
  <inkml:trace contextRef="#ctx0" brushRef="#br0" timeOffset="9874.383">11815 7093 1342 0,'0'0'29'0,"0"0"7"16,0 0 0-16,0 0 3 0,0 0-31 0,0 0-8 0,0 0 0 0,0 0 0 0,0 0 70 0,0 0 13 15,0 0 2-15,0 0 1 0,0 0-27 0,0 0-6 16,0 0-1-16,0 0 0 0,0 0-8 0,0 0-1 16,0 0-1-16,10 0 0 0,1 0-11 0,-1 6-3 15,1 6 0-15,-1-6 0 0,8-6-12 0,-4 0-4 16,4 6 0-16,-1-6 0 0,1 0 3 0,0 0 0 16,6 0 0-16,-2 0 0 0,-1 5-15 15,-4-5-12-15,1 0 3 0,3-5 0 0,-3-1 9 16,3 6 12-16,-3 0-2 0,-4 0-1 0,3 0-22 0,-2 0-5 15,-1 0-1-15,-4-6 0 16,4-6-174-16,-3 3-35 0</inkml:trace>
  <inkml:trace contextRef="#ctx0" brushRef="#br0" timeOffset="10480.724">12263 7214 1337 0,'0'20'28'0,"0"-20"6"0,0 0-34 0,0 0 0 0,0 0 0 0,0 0 0 0,7 6 58 0,0 0 5 15,0 6 1-15,0-9 0 16,0 3 26-16,0 2 6 0,3-5 0 0,1 3 1 0,3-6-41 16,0 6-8-16,-3 6-1 0,3-6-1 0,0-6-22 0,0 0-5 15,0 0-1-15,-7-12 0 0,4-15-2 0,-4 10 0 16,4-1 0-16,-4 6 0 0,0 1-16 0,0 2 10 16,0 3-10-16,-4-6 8 0,4 6 0 0,-3-5 0 15,-4 5 0-15,0-6 0 0,0-3-8 0,0 4 8 16,0-7-8-16,-4 0 8 0,4 4-8 0,-3 2 10 15,-1-6-10-15,1 3 10 0,-1 1-10 0,-3-1 0 16,0 3 0-16,-3 6 0 0,3-8 0 0,-1 2 0 0,1 6 0 16,0 0 0-16,0 0-11 0,4 0 3 0,3 6 0 15,-11 0 0-15,11 0-2 0,-7 6 0 0,7-6 0 0,-10 6 0 16,2 0 10-16,1 0-10 0,0 6 10 16,0 2-10-16,0 4 10 0,0-3-10 0,4 2 10 15,-4 7-10-15,3-4 10 0,1 4 0 0,-1 0 8 0,1 5-8 16,-1-3 0-16,0 4 9 0,4-4-9 0,0 7 0 15,0 2 12-15,4-6-4 0,0 9 0 16,-1-17-8-16,4-12 9 0,-3-9-9 0,3-12 0 0,3 6 9 16,1 0-9-16,-1 12 0 0,5-3 9 0,-1 0-9 15,3 3 0-15,-3 3 8 0,4-3-8 0,-4 0 0 16,4-1 10-16,-4-5-2 0,4 6-8 0,-4-6 12 16,0 0-22-16,-4 0-5 0,4 0-1 0,-3-6 0 15,3 6-29-15,-3 0-7 0,-1-5 0 0,1-1-1 16,-1 0-111-16,-2 3-23 0,2-3-4 15,-3 6-487-15</inkml:trace>
  <inkml:trace contextRef="#ctx0" brushRef="#br0" timeOffset="11050.369">12058 7340 998 0,'-4'12'20'0,"1"5"7"16,3-5-27-16,0 3 0 0,-4 3 0 0,4-1 0 15,0 1 76-15,0-1 9 0,0 4 3 0,0-3 0 16,0 2-32-16,4-2-7 0,-4-6-1 0,3-1 0 15,-3 4-24-15,4-3-6 0,-4 0-1 0,3-1 0 16,-3 1-17-16,4 0 0 0,0 8 0 0,-1-8 0 16,1 0 0-16,-4-12 0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4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D295-7BE4-4E9E-B634-1FFA8A7F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5882B-4CCD-44F2-9433-FEA45F9A8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825625"/>
            <a:ext cx="11315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>
                <a:solidFill>
                  <a:srgbClr val="FF0000"/>
                </a:solidFill>
              </a:rPr>
              <a:t>Chez is a preposition!!!!</a:t>
            </a:r>
          </a:p>
          <a:p>
            <a:pPr marL="0" indent="0">
              <a:buNone/>
            </a:pPr>
            <a:r>
              <a:rPr lang="en-US" sz="8800" dirty="0">
                <a:solidFill>
                  <a:srgbClr val="FF0000"/>
                </a:solidFill>
              </a:rPr>
              <a:t>It is not a noun.</a:t>
            </a:r>
          </a:p>
        </p:txBody>
      </p:sp>
    </p:spTree>
    <p:extLst>
      <p:ext uri="{BB962C8B-B14F-4D97-AF65-F5344CB8AC3E}">
        <p14:creationId xmlns:p14="http://schemas.microsoft.com/office/powerpoint/2010/main" val="197289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53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361"/>
            <a:ext cx="10515600" cy="49816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you are in an odd-numbered row, turn your desk to the left. If you are in an even numbered row turn your desk to the right.</a:t>
            </a:r>
          </a:p>
          <a:p>
            <a:pPr marL="0" indent="0">
              <a:buNone/>
            </a:pPr>
            <a:r>
              <a:rPr lang="en-US" dirty="0"/>
              <a:t>You are now the partner of the person you are facing.</a:t>
            </a:r>
          </a:p>
          <a:p>
            <a:pPr marL="0" indent="0">
              <a:buNone/>
            </a:pPr>
            <a:r>
              <a:rPr lang="en-US" dirty="0"/>
              <a:t>Decide which partner will build a sculpture and which person will draw it.</a:t>
            </a:r>
          </a:p>
          <a:p>
            <a:pPr marL="0" indent="0">
              <a:buNone/>
            </a:pPr>
            <a:r>
              <a:rPr lang="en-US" dirty="0"/>
              <a:t>Set up a barrier which prevents the draw partner from seeing what the build partner is doing.</a:t>
            </a:r>
          </a:p>
          <a:p>
            <a:pPr marL="0" indent="0">
              <a:buNone/>
            </a:pPr>
            <a:r>
              <a:rPr lang="en-US" dirty="0"/>
              <a:t>Make a sculpture by arranging five or six things on your table.</a:t>
            </a:r>
          </a:p>
          <a:p>
            <a:pPr marL="0" indent="0">
              <a:buNone/>
            </a:pPr>
            <a:r>
              <a:rPr lang="en-US" dirty="0"/>
              <a:t>Describe the sculpture using appropriate prepositions.</a:t>
            </a:r>
          </a:p>
          <a:p>
            <a:pPr marL="0" indent="0">
              <a:buNone/>
            </a:pPr>
            <a:r>
              <a:rPr lang="en-US" dirty="0"/>
              <a:t>The draw partner will attempt to draw a picture of the sculpture from the description given.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6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Marcel est Maurice sont frères.</a:t>
            </a:r>
          </a:p>
          <a:p>
            <a:pPr marL="0" indent="0">
              <a:buNone/>
            </a:pPr>
            <a:r>
              <a:rPr lang="fr-FR" dirty="0"/>
              <a:t>Antoine est le petit-fils de Marcel.</a:t>
            </a:r>
          </a:p>
          <a:p>
            <a:pPr marL="0" indent="0">
              <a:buNone/>
            </a:pPr>
            <a:r>
              <a:rPr lang="fr-FR" dirty="0"/>
              <a:t>Louise est la petite-fille de Maurice.</a:t>
            </a:r>
          </a:p>
          <a:p>
            <a:pPr marL="0" indent="0">
              <a:buNone/>
            </a:pPr>
            <a:r>
              <a:rPr lang="fr-FR" dirty="0"/>
              <a:t>Quelle est la relation entre Louise et Antoine?</a:t>
            </a:r>
          </a:p>
          <a:p>
            <a:pPr marL="0" indent="0">
              <a:buNone/>
            </a:pPr>
            <a:r>
              <a:rPr lang="fr-FR" dirty="0"/>
              <a:t>Ils sont des cousins issue de germain.</a:t>
            </a:r>
          </a:p>
          <a:p>
            <a:pPr marL="0" indent="0">
              <a:buNone/>
            </a:pPr>
            <a:r>
              <a:rPr lang="fr-FR" dirty="0"/>
              <a:t>Le fils de Marcel et la fille de Louise sont cousins germain au deuxième degré.</a:t>
            </a:r>
          </a:p>
        </p:txBody>
      </p:sp>
    </p:spTree>
    <p:extLst>
      <p:ext uri="{BB962C8B-B14F-4D97-AF65-F5344CB8AC3E}">
        <p14:creationId xmlns:p14="http://schemas.microsoft.com/office/powerpoint/2010/main" val="11259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6537-F540-4B9E-9153-75F06C6A6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5BF81-1A6A-41BF-A744-4487B762C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disjoints </a:t>
            </a:r>
            <a:r>
              <a:rPr lang="en-US" dirty="0" err="1"/>
              <a:t>suivent</a:t>
            </a:r>
            <a:r>
              <a:rPr lang="en-US" dirty="0"/>
              <a:t> les prepositions.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banane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à droite de </a:t>
            </a:r>
            <a:r>
              <a:rPr lang="en-US" dirty="0" err="1"/>
              <a:t>l’ananas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à droite de </a:t>
            </a:r>
            <a:r>
              <a:rPr lang="en-US" dirty="0" err="1"/>
              <a:t>lui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droite.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F05FB-07B1-4E5A-9A81-A2EF41FBD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20593"/>
            <a:ext cx="2466975" cy="1847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79C839-71EC-48C8-B1D2-FDE26D363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765" y="2265707"/>
            <a:ext cx="1232452" cy="200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pronoms</a:t>
            </a:r>
            <a:r>
              <a:rPr lang="en-US" sz="2800" b="1" dirty="0"/>
              <a:t> disjoints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	</a:t>
            </a:r>
            <a:r>
              <a:rPr lang="en-US" dirty="0" err="1"/>
              <a:t>moi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2nd person singular 		</a:t>
            </a:r>
            <a:r>
              <a:rPr lang="en-US" dirty="0" err="1"/>
              <a:t>toi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(m)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(f) 		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person plural			nous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person plural 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plural (f) 		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singular (m) 		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40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2399-8DB1-4C77-8325-55ECD8C0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871A0-48FF-43AF-BCEC-7EDE77368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disjoints are also used to add emphasis when speaking about the </a:t>
            </a:r>
            <a:r>
              <a:rPr lang="en-US" dirty="0" err="1"/>
              <a:t>subect</a:t>
            </a:r>
            <a:r>
              <a:rPr lang="en-US" dirty="0"/>
              <a:t> of a sentence.</a:t>
            </a:r>
          </a:p>
          <a:p>
            <a:pPr marL="0" indent="0">
              <a:buNone/>
            </a:pPr>
            <a:r>
              <a:rPr lang="en-US" dirty="0"/>
              <a:t>Moi, je </a:t>
            </a:r>
            <a:r>
              <a:rPr lang="en-US" dirty="0" err="1"/>
              <a:t>déteste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école</a:t>
            </a:r>
            <a:r>
              <a:rPr lang="en-US" dirty="0"/>
              <a:t> à Tuscaloosa.</a:t>
            </a:r>
          </a:p>
          <a:p>
            <a:pPr marL="0" indent="0">
              <a:buNone/>
            </a:pPr>
            <a:r>
              <a:rPr lang="en-US" dirty="0"/>
              <a:t>Lui,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habite</a:t>
            </a:r>
            <a:r>
              <a:rPr lang="en-US" dirty="0"/>
              <a:t> un </a:t>
            </a:r>
            <a:r>
              <a:rPr lang="en-US" dirty="0" err="1"/>
              <a:t>ananas</a:t>
            </a:r>
            <a:r>
              <a:rPr lang="en-US" dirty="0"/>
              <a:t> sous-</a:t>
            </a:r>
            <a:r>
              <a:rPr lang="en-US" dirty="0" err="1"/>
              <a:t>marin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disjoints are also used when more than one subject pronoun is used in a sentence.</a:t>
            </a:r>
          </a:p>
          <a:p>
            <a:pPr marL="0" indent="0">
              <a:buNone/>
            </a:pPr>
            <a:r>
              <a:rPr lang="en-US" dirty="0"/>
              <a:t>Moi et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sommes</a:t>
            </a:r>
            <a:r>
              <a:rPr lang="en-US" dirty="0"/>
              <a:t> les </a:t>
            </a:r>
            <a:r>
              <a:rPr lang="en-US" dirty="0" err="1"/>
              <a:t>meilleurs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0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6EC3-EA10-411C-A7D4-DEDF5476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450B4-BACC-4F2A-ACCB-4519111F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My elephant is under Ralph’s bed.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sister hides her candy in </a:t>
            </a:r>
            <a:r>
              <a:rPr lang="en-US" dirty="0" err="1"/>
              <a:t>Clothilde’s</a:t>
            </a:r>
            <a:r>
              <a:rPr lang="en-US" dirty="0"/>
              <a:t> backpack.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His brother is to the left of them (masculine)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Their grand-daughters are far from Paris.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neighbor is a widow.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20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face de</a:t>
            </a:r>
          </a:p>
          <a:p>
            <a:pPr marL="0" indent="0">
              <a:buNone/>
            </a:pPr>
            <a:r>
              <a:rPr lang="en-US" dirty="0"/>
              <a:t>entre</a:t>
            </a:r>
          </a:p>
          <a:p>
            <a:pPr marL="0" indent="0">
              <a:buNone/>
            </a:pPr>
            <a:r>
              <a:rPr lang="en-US" dirty="0"/>
              <a:t>loin de</a:t>
            </a:r>
          </a:p>
          <a:p>
            <a:pPr marL="0" indent="0">
              <a:buNone/>
            </a:pPr>
            <a:r>
              <a:rPr lang="en-US" dirty="0" err="1"/>
              <a:t>près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côté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haut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bas</a:t>
            </a:r>
          </a:p>
        </p:txBody>
      </p:sp>
    </p:spTree>
    <p:extLst>
      <p:ext uri="{BB962C8B-B14F-4D97-AF65-F5344CB8AC3E}">
        <p14:creationId xmlns:p14="http://schemas.microsoft.com/office/powerpoint/2010/main" val="2020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04112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pen of my aunt is on the desk of my uncle.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AEFF78-CC56-422A-9D49-06DACCFD3AA1}"/>
                  </a:ext>
                </a:extLst>
              </p14:cNvPr>
              <p14:cNvContentPartPr/>
              <p14:nvPr/>
            </p14:nvContentPartPr>
            <p14:xfrm>
              <a:off x="768240" y="2217960"/>
              <a:ext cx="3790080" cy="606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AEFF78-CC56-422A-9D49-06DACCFD3A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880" y="2208600"/>
                <a:ext cx="3808800" cy="62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7888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Quelles sont trois choses qui sont sur votre bureau chez vous?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Oui, vous avez un bureau chez vous!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une annonce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décrivez la sculpture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</a:t>
            </a:r>
            <a:r>
              <a:rPr lang="fr-FR" dirty="0" err="1"/>
              <a:t>prepositions</a:t>
            </a:r>
            <a:r>
              <a:rPr lang="fr-FR" dirty="0"/>
              <a:t> to </a:t>
            </a:r>
            <a:r>
              <a:rPr lang="fr-FR" dirty="0" err="1"/>
              <a:t>describe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things</a:t>
            </a:r>
            <a:r>
              <a:rPr lang="fr-FR" dirty="0"/>
              <a:t> are </a:t>
            </a:r>
            <a:r>
              <a:rPr lang="fr-FR" dirty="0" err="1"/>
              <a:t>located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2DD94B-E3D7-40F5-BA48-C3644037C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7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18F1D-A123-4606-8645-09B02661D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627"/>
            <a:ext cx="10515600" cy="5063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would like M. Gerson to review your homework which is due the next day, bring it to ninth period.</a:t>
            </a:r>
          </a:p>
          <a:p>
            <a:pPr marL="0" indent="0">
              <a:buNone/>
            </a:pPr>
            <a:r>
              <a:rPr lang="en-US" dirty="0"/>
              <a:t>Your work will be marked without comment or correction. You may then turn in your corrected work the next day with no penalty for it having been previously marked.</a:t>
            </a:r>
          </a:p>
          <a:p>
            <a:pPr marL="0" indent="0">
              <a:buNone/>
            </a:pPr>
            <a:r>
              <a:rPr lang="en-US" dirty="0"/>
              <a:t>If you turn in corrected work, it may be done on a new sheet of paper, but all information which was on the original homework handout must be on the paper you hand in.</a:t>
            </a:r>
          </a:p>
        </p:txBody>
      </p:sp>
    </p:spTree>
    <p:extLst>
      <p:ext uri="{BB962C8B-B14F-4D97-AF65-F5344CB8AC3E}">
        <p14:creationId xmlns:p14="http://schemas.microsoft.com/office/powerpoint/2010/main" val="158107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2DEF-C380-4D61-AB15-76E69C67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There are over 300 wine-producing regions in France which can claim an Appellation </a:t>
            </a:r>
            <a:r>
              <a:rPr lang="en-US" sz="2800" b="1" dirty="0" err="1"/>
              <a:t>d’Origine</a:t>
            </a:r>
            <a:r>
              <a:rPr lang="en-US" sz="2800" b="1" dirty="0"/>
              <a:t> </a:t>
            </a:r>
            <a:r>
              <a:rPr lang="en-US" sz="2800" b="1" dirty="0" err="1"/>
              <a:t>Contrôllée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E19BE-7263-46BF-B910-384A38B4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D4EF4A-AC16-4A8C-AB3D-4D8298E74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268" y="1769664"/>
            <a:ext cx="5505901" cy="412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0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sur</a:t>
            </a:r>
          </a:p>
          <a:p>
            <a:pPr marL="0" indent="0">
              <a:buNone/>
            </a:pPr>
            <a:r>
              <a:rPr lang="en-US" dirty="0"/>
              <a:t>sous</a:t>
            </a:r>
          </a:p>
          <a:p>
            <a:pPr marL="0" indent="0">
              <a:buNone/>
            </a:pPr>
            <a:r>
              <a:rPr lang="en-US" dirty="0" err="1"/>
              <a:t>dans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devant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derrière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droite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à gauche</a:t>
            </a:r>
          </a:p>
          <a:p>
            <a:pPr marL="0" indent="0">
              <a:buNone/>
            </a:pPr>
            <a:r>
              <a:rPr lang="en-US" dirty="0"/>
              <a:t>avec</a:t>
            </a:r>
          </a:p>
        </p:txBody>
      </p:sp>
    </p:spTree>
    <p:extLst>
      <p:ext uri="{BB962C8B-B14F-4D97-AF65-F5344CB8AC3E}">
        <p14:creationId xmlns:p14="http://schemas.microsoft.com/office/powerpoint/2010/main" val="167059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3CC-906C-49DF-A185-FE2B5BFAD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meneuse</a:t>
            </a:r>
            <a:r>
              <a:rPr lang="en-US" sz="2800" b="1" dirty="0"/>
              <a:t> de claque / </a:t>
            </a:r>
            <a:r>
              <a:rPr lang="en-US" sz="2800" b="1" dirty="0" err="1"/>
              <a:t>meneur</a:t>
            </a:r>
            <a:r>
              <a:rPr lang="en-US" sz="2800" b="1" dirty="0"/>
              <a:t> de claque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667834D-7FDD-4B76-9CF0-01D1D59238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6791" y="1559002"/>
            <a:ext cx="6370868" cy="455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48494</TotalTime>
  <Words>618</Words>
  <Application>Microsoft Office PowerPoint</Application>
  <PresentationFormat>Widescreen</PresentationFormat>
  <Paragraphs>140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PowerPoint Presentation</vt:lpstr>
      <vt:lpstr>There are over 300 wine-producing regions in France which can claim an Appellation d’Origine Contrôllée</vt:lpstr>
      <vt:lpstr>p. 120</vt:lpstr>
      <vt:lpstr>meneuse de claque / meneur de claque</vt:lpstr>
      <vt:lpstr>PowerPoint Presentation</vt:lpstr>
      <vt:lpstr>PowerPoint Presentation</vt:lpstr>
      <vt:lpstr>PowerPoint Presentation</vt:lpstr>
      <vt:lpstr>PowerPoint Presentation</vt:lpstr>
      <vt:lpstr>les pronoms disjoints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673</cp:revision>
  <cp:lastPrinted>2017-09-11T13:53:50Z</cp:lastPrinted>
  <dcterms:created xsi:type="dcterms:W3CDTF">2016-10-03T16:25:09Z</dcterms:created>
  <dcterms:modified xsi:type="dcterms:W3CDTF">2022-10-24T18:20:56Z</dcterms:modified>
</cp:coreProperties>
</file>