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1" r:id="rId2"/>
    <p:sldId id="460" r:id="rId3"/>
    <p:sldId id="496" r:id="rId4"/>
    <p:sldId id="272" r:id="rId5"/>
    <p:sldId id="261" r:id="rId6"/>
    <p:sldId id="494" r:id="rId7"/>
    <p:sldId id="448" r:id="rId8"/>
    <p:sldId id="486" r:id="rId9"/>
    <p:sldId id="492" r:id="rId10"/>
    <p:sldId id="485" r:id="rId11"/>
    <p:sldId id="495" r:id="rId12"/>
    <p:sldId id="467" r:id="rId13"/>
    <p:sldId id="466" r:id="rId14"/>
    <p:sldId id="381" r:id="rId15"/>
    <p:sldId id="459" r:id="rId16"/>
    <p:sldId id="352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0"/>
            <p14:sldId id="496"/>
            <p14:sldId id="272"/>
            <p14:sldId id="261"/>
            <p14:sldId id="494"/>
            <p14:sldId id="448"/>
            <p14:sldId id="486"/>
            <p14:sldId id="492"/>
            <p14:sldId id="485"/>
            <p14:sldId id="495"/>
            <p14:sldId id="467"/>
            <p14:sldId id="466"/>
            <p14:sldId id="381"/>
            <p14:sldId id="459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0-25T15:08:47.2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3242 4777 608 0,'-18'8'12'0,"11"-5"4"0,4 0-16 0,3-3 0 0,-7 6 0 0,7-6 0 16,0 0 54-16,0 0 8 0,0 0 2 0,0 0 0 15,0 0-52-15,0 0-12 0,0 0 0 0,0 0 0 16,0 0 54-16,0 0 8 0,0 0 2 0,0 0 0 16,0 0-64-16,0 0 0 0,0 0-16 0,-7 0 3 15,7 0 25-15,-7 0 6 0,7 0 1 0,-4 0 0 16,-3 0-3-16,0 6 0 0,7-6 0 0,-7 6 0 16,0-6-1-16,3 6-1 0,-3 0 0 0,0-6 0 15,4 6 12-15,-1-1 2 0,-3 1 1 0,4-6 0 16,-1 12-6-16,4-3-2 0,-3-3 0 0,3 0 0 15,0 5-4-15,0 1-1 0,0 0 0 0,3 3 0 16,-3-4 7-16,4 7 1 0,-1-6 0 0,4 2 0 16,-3 10-3-16,-1-1 0 0,4-2 0 0,0 8 0 15,-3-2-10-15,3 8-3 0,0-8 0 0,-3 8 0 16,6 3 3-16,-3-3 0 0,4 4 0 0,-4-7 0 0,-4 3-1 16,4 1 0-16,-3-4 0 0,-1 0 0 0,1 3 14 15,-4-8 4-15,0 8 0 0,0-8 0 0,0 2 6 16,0-2 2-16,0 2 0 0,0-8 0 0,3-4-18 0,-3 1-3 15,4-1-1-15,-4-8 0 0,4 0 2 16,-1 0 1-16,-3-9 0 0,4 6 0 0,-4-6 3 16,3 6 1-16,8-6 0 0,-8 0 0 15,4 0-10-15,-3 0-3 0,-1-6 0 0,1 6 0 16,-1-6-8-16,4 6 0 0,-7-6 0 0,4 6 0 0,0-3 0 0,-4 3 0 0,3-3 0 0,-3 3 0 16,4-3 0-16,-4 3 0 0,3 0 0 0,-3 0 8 15,0 0-8-15,4-6 0 0,-4 6 0 0,3 0 0 16,-3 0 0-16,4-6 0 0,-1 6 0 0,-3 0 0 15,0 0 16-15,0 0 0 0,4-5 1 0,-4 5 0 16,7 0-27-16,0 0-6 0,-4 0 0 0,4 5-1 16,4-5 7-16,-4 6 2 0,4 3 0 0,-1-3 0 15,4 6 8-15,-3 0 0 0,0-1 0 0,-1 1 0 16,8-3 0-16,-4 3-8 0,0-1 8 0,0 1-8 16,4 0 8-16,-4 0 0 0,-4-4 0 0,1 4-8 15,3-6-4-15,0 0 0 0,-3 0 0 0,3 0 0 16,0 0-42-16,-3-6-9 0,6 0-1 0</inkml:trace>
  <inkml:trace contextRef="#ctx0" brushRef="#br0" timeOffset="919.803">3799 5488 1104 0,'-3'0'31'0,"-4"0"8"0,0-6-31 16,0 6-8-16,0-6 0 0,7 6 0 0,-11-6 80 0,11 6 16 0,0 0 2 0,0 0 1 16,0 0-40-16,0 0-8 0,0 0-2 0,0 0 0 15,0 0-12-15,0 0-2 0,0 0-1 0,0 6 0 16,0-6-26-16,7 6-8 0,-3 0 0 0,3 0 0 15,0 6 0-15,0-7 0 0,0 4 0 0,0 0 0 16,0 0 0-16,4 3 0 0,-1-1 0 0,1-5 0 16,-4 0 0-16,0 0 0 0,0-3 0 0,-7-3 0 15,0 0 0-15,0 0 0 0,0 0 0 0,3-3 0 16,-3-3 58-16,4-6 5 0,-4 7 1 0,-4-7 0 16,4 0-52-16,-3 3-12 0,-1 3 0 0,-3-5 0 15,4 5 0-15,-4 0 0 0,0 0 0 0,0 0-10 16,0 6 10-16,0-6 0 0,-1 6 8 0,-2 0-8 15,6 6-26-15,-3 6-10 0,-3 5-1 0,3-5-1 16,-7 9 21-16,6-4 4 0,-2 4 1 0,-1 8 0 16,4-5 12-16,0 8 0 0,0 4-10 0,-3-4 10 15,6-3 0-15,1 10 0 0,-1-7-9 0,0-3 9 16,4 4 0-16,0-4 17 0,4-5-3 0,0 8-1 16,3-15 11-16,3 10 3 0,1-9 0 0,3 5 0 15,0-8-12-15,0 0-3 0,7 5 0 0,-3-8 0 16,3-6-12-16,4 3 11 0,-1-4-11 0,8 1 10 0,-7-6-10 15,7 0 8-15,3-6-8 0,4 1 8 0,-11 2-8 16,7-9 0-16,1 6 0 0,2-6 0 16,-13-2-124-16,3 2-20 0</inkml:trace>
  <inkml:trace contextRef="#ctx0" brushRef="#br0" timeOffset="1600.934">5666 4882 1552 0,'-7'21'44'0,"0"-3"10"16,-1-1-43-16,1 1-11 0,4 0 0 0,-4 2 0 15,3-2 19-15,1-4 1 0,-1 10 1 0,1-12 0 0,-1 5 23 0,1-5 5 16,3 3 1-16,-4-3 0 0,4-1-8 0,0-5-2 15,0-6 0-15,0 0 0 0,0 0-17 16,0 0-4-16,0 0-1 0,0 0 0 16,0 0 15-16,0 0 3 0,-7-6 1 0,0-5 0 15,3 5-21-15,1-9-4 0,-4 3 0 0,0 0-1 16,3 1-11-16,-3-1-12 0,0 0 2 0,-3 0 1 16,6 4 1-16,-3-4 0 0,-7 0 0 0,7 6 0 15,-4-6-20-15,1 4-3 0,3 2-1 0,-4 6 0 0,0 0 32 0,1-6 0 0,3 6 0 16,0 6 0-16,-4-6 0 0,4 0-20 0,0 6 2 15,-3 0 1-15,-1 8 7 0,0-2 2 0,1 0 0 0,-1-1 0 16,1 10 23-16,3-3 5 0,-8-1 0 0,5 1 1 16,-1 3-36-16,1 2-7 0,3-2-2 0,-8 8 0 15,1-5 24-15,4 8 0 0,3-3 0 0,-4 4 0 16,4-1 0-16,-3-3 0 0,2-2 12 0,1 8-4 16,4-5 8-16,-1 2 0 0,4-6 1 0,0-2 0 15,0 5-17-15,0 4 0 16,4-4 0-16,3 3 0 0,0 4 0 0,4-10 0 0,-1 9 0 0,8-8 0 15,-1-10 0-15,8 1 0 0,-7 0 0 0,3-4 0 0,4-2 0 16,-1 0 0-16,5-6 0 0,-1 3 0 0,0-6 32 16,4-1 2-16,-1 1 1 0,-6 0 0 0,3-3-26 15,1-3-9-15,-1 3 0 0,4-3 9 16,-11 1-9-16,7-1-11 0,-3 0 3 0,-1 3 0 16,1-6-69-16,-4 6-14 0,0 9-2 0,-3-6-731 15</inkml:trace>
  <inkml:trace contextRef="#ctx0" brushRef="#br0" timeOffset="2286.53">6103 5023 986 0,'0'0'21'0,"0"0"5"0,0 0 1 0,0 0 1 0,0 0-28 0,-3 3 0 0,-1 9 0 0,0-6 0 16,1 6 54-16,-4-6 5 0,3 5 1 0,-3 1 0 15,0-3-19-15,0 3-3 0,0 0-1 0,0-1 0 16,0 1-21-16,3-6-5 0,-3 3-1 0,4 3 0 16,-8-1-31-16,4-5-7 0,4 0 0 0,-1-6-1 0,4 0 29 0,0 0 0 15,0 0 0-15,0 0 0 0,0 0 45 0,0 0 15 16,0 0 4-16,0 0 0 0,0 0-52 0,0 0-12 16,0 0 0-16,0 0 0 0,0 0 0 0,0 0 0 15,0 0 0-15,0 0 0 16,0 0 28-16,0 0 4 0,0 0 0 0,0 0 0 0,0 0 1 0,0-6 1 15,4 0 0-15,-4 0 0 0,0 1 2 0,0 5 0 0,-4 0 0 16,4-6 0-16,-3 3-25 0,-1-3-11 0,1 3 10 0,-1 0-10 16,4-3 8-16,-3 0-8 0,3 0 0 0,-4 0 0 15,4 1 21-15,-3-1-1 0,-1-6-1 16,4 9 0-16,0 3-32 0,0 0-7 16,0 0 0-16,0 0-1 0,0 0 21 0,0 0-11 0,0 0 11 0,0 0-8 15,7 9 8-15,0 3-12 0,0-1 12 0,0 7-12 31,4-3-16-31,3 8-4 0,-4-5-1 0,-2 8 0 0,6-8 61 0,-4 5 12 0,1 4 2 0,-1 2 1 16,1-2-22-16,0 8-4 0,-4-3-1 0,0 7 0 16,0-4 10-16,0 3 2 0,-4 3 0 0,1-8 0 15,-4-4 3-15,7 9 1 0,-4-5 0 0,-3 8 0 16,4-3-19-16,-4-3-3 0,0 9-1 0,-4 6 0 16,4-9 44-16,0-2 9 0,-3-7 2 0,-4-3 0 0,7-5-52 15,-4-12-12-15,4 2 0 0,0-2 0 0,-3-12 0 16,3 6 0-16,0-6 0 0,-4 0 0 15,4-6-28-15,0-12-9 0,0 4-2 16,0 2 0-16,4-12-142 0,-1 7-29 0</inkml:trace>
  <inkml:trace contextRef="#ctx0" brushRef="#br0" timeOffset="2945.264">6181 4950 1260 0,'0'0'28'0,"0"0"5"0,0 0 2 0,0 0 0 0,0 0-35 0,0 0 0 0,-4 6 0 0,4-6 0 16,0 0 20-16,-3 6-2 0,3-6-1 0,-7 3 0 16,3 3 4-16,4-3 1 0,-3 5 0 0,3-8 0 15,-4 6-22-15,4-6 8 0,0 0-8 0,0 0 0 16,0 0 11-16,0 0-3 0,0 0 0 0,0 0 0 16,0 0 0-16,0 0 0 0,0 0 0 0,0 0 0 15,0 0 26-15,0 0 5 0,0 0 1 0,0 0 0 16,0 0-20-16,0 0-3 0,4 6-1 0,-1 0 0 0,-3-6 1 15,0 0 0-15,7 0 0 0,-7 0 0 0,7 6-17 16,-7-6 0-16,11 0 0 0,-4 0 0 0,0 0 0 0,0 6 0 16,0-6 0-16,0 6 0 0,4-1 0 0,-1-5 0 15,1 3 0-15,-1 3 0 0,4 0 0 0,-3 0 0 16,3 0 0-16,0-6 0 0,4 6 0 0,0 6 0 16,-1-7 0-16,4 7 0 0,-3-9 0 0,0 9 0 15,3 0 0-15,3 5 0 0,-6 1 0 0,3-3 0 16,4 2 0-16,-11 1 0 0,4-3 0 0,3 14 0 15,-3-5 0-15,-4 8 0 0,0-9 55 0,0 4 7 16,-7 2 2-16,-4 4 0 0,1 2-52 0,-4-3-12 16,-4 9 0-16,4 3 0 0,-10 6 0 15,-1-3 0-15,-3 9 0 0,0-3 0 0,0 0 0 16,-7-9 0-16,3-3 0 0,-3 4 0 16,-4-7 0-16,4 0 0 0,-4-3 0 0,1-2 0 15,3 2 34-15,-1-9 4 0,-2 10 1 0,3-10 0 0,3-8-12 16,-3-7-3-16,3 1 0 0,7-6 0 0,-3 3-24 0,-3 0 8 0,3 0-8 15,3-4 0-15,0 1 0 0,4 0 0 0,-3 0 0 0,3 0 0 16,0-6 0-16,0 0 0 0,3 0 0 0,-3 0-11 16,4-6-8-16,-1 6-1 0,1 0-1 0,-5-6 0 15,5 0-51-15,-4 0-11 16,3 1-1-16,4-10-1 0</inkml:trace>
  <inkml:trace contextRef="#ctx0" brushRef="#br0" timeOffset="3620.369">7553 4838 1552 0,'-18'0'44'0,"1"6"10"0,-4-3-43 0,-1 3-11 0,1 0 0 0,-3 0 0 16,2-6 0-16,-2 0 0 0,2 6 0 0,1-1 0 16,-3-5 53-16,2 6 9 0,5 6 2 0,-8-6 0 15,4 0-52-15,3 9-12 0,4-4 0 0,-3 1 0 16,2 6 0-16,5-4 0 0,-8 10 0 0,4-1 0 15,0 10-17-15,0-4-7 0,-4 4 0 0,4 5-1 16,4 3 25-16,-5 3 0 0,5-6 0 0,-8 9 0 16,8-3 12-16,-1 6 7 0,0-11 1 15,1 8 1-15,3-9 11 0,0 6 3 0,3 3 0 16,1-3 0-16,3-6-8 0,0 3-2 0,3-2 0 16,4-10 0-16,0 9-6 0,0-8-2 0,0-4 0 0,4-2 0 15,-4-10-4-15,4 4-1 0,6 0 0 0,-6-13 0 16,3 7 4-16,4-12 0 0,-1 0 0 0,1-6 0 15,0 0 11-15,-1-5 2 0,1-1 1 0,0-6 0 16,-1 4-14-16,1-4-4 0,-1-3 0 0,1 4 0 0,-4-13-21 16,-3 7-5-16,-1-4-1 0,-3 4 0 15,0 2 15-15,4-2 0 0,-4 2 0 0,0 4 0 16,4-1 0-16,-4 0 0 0,-4 4 0 0,1-4 0 16,-1 12 0-16,1 0 0 0,-4 0 0 0,0 6 0 15,0 0-10-15,0 0 10 0,0 0-10 0,0 0 10 16,0 0-12-16,0 0 3 0,-11 0 1 0,4 6 0 15,7-6 8-15,-7 12 0 0,4-3-9 0,3 0 9 0,-4 5 0 0,4-2-11 16,0 6 11-16,0-7-8 16,4 4 8-16,-4 9-8 0,3-13 8 0,1 10-8 15,-1 3 8-15,4-1-8 0,-3-5 8 0,3 2-8 16,-4 4 8-16,4-4 0 0,-3 4 0 0,0-6 0 16,-1 8 0-16,1-8 0 0,-1-1 0 0,1 7 0 15,-4-4-21-15,3-2-3 0,-3-3 0 0,0-4 0 16,0-11-172-16,0 0-36 0</inkml:trace>
  <inkml:trace contextRef="#ctx0" brushRef="#br0" timeOffset="3859.89">7158 5506 1336 0,'0'14'38'0,"0"1"8"15,0 6-37-15,0-10-9 0,0 4 0 0,0 3 0 16,3-7 48-16,-3 1 8 0,4 0 2 0,-1-3 0 0,-3-9 5 0,4 6 1 16,3 0 0-16,4-1 0 0,-1 1-3 0,1-6 0 15,-1 0 0-15,1 0 0 0,3 0-32 16,0-6-6-16,4 3-2 0,-8-2 0 0,8 2-31 0,0-3-6 16,3-3-2-16,0 3 0 15,0 0-88-15,4 0-18 0,-4 0-3 0</inkml:trace>
  <inkml:trace contextRef="#ctx0" brushRef="#br0" timeOffset="4418.416">7997 4956 1094 0,'-3'12'23'0,"-1"-4"5"0,1 4-28 0,-1 6 0 0,1-1 0 0,-1 10 0 16,1-4 56-16,-1 4 7 0,1 2 1 0,-4 4 0 16,7 8 32-16,-4-3 8 0,1 0 0 15,3 3 1-15,-4 3-44 0,4-11-9 0,0 14-1 0,0-9-1 16,0 3-20-16,4-3-4 0,-4-2-1 0,3 2 0 16,1-6-7-16,-1 4-2 0,1 2 0 0,-1-15 0 15,-3 4-1-15,4-4-1 0,-4-11 0 0,0 6 0 16,3-9 5-16,-3-9 1 0,0 0 0 0,0 0 0 15,0 0 17-15,0 0 4 0,0 0 1 0,0 0 0 16,-7 0-24-16,0-9-5 0,0 0-1 0,0 0 0 16,0-3-12-16,0-5 0 0,0-4 8 0,-4 3-8 15,4 1 0-15,0-4 0 0,-3 4-9 0,-1-7 9 16,0 3-10-16,4-2 10 0,0-1-10 16,-3-8 10-16,3 3-12 0,0-1 12 0,-4-2-13 0,4-6 5 0,3 2 0 15,1-2 0-15,-1-3 0 0,4-3 0 0,0 6-7 0,0-6-1 16,4 3 0-16,-1-4 0 0,1 7 16 0,3 3-12 15,4 3 12-15,-1-4-12 0,1 4 4 0,3 3 8 16,-3 8-13-16,-1-8 5 16,8 11 8-16,-8-3 0 0,4 10-9 0,4-1 9 15,0 0 0-15,-4 0-11 0,3 4 11 0,-2 8-8 16,2-6 8-16,1 0 0 0,3 6 0 0,0-6 0 16,0 6 0-16,1 6-8 0,2-6 8 0,-3 0 0 15,-3 6 0-15,7 0 0 0,-4-4 0 0,0 4 0 16,0 6-27-16,0 0-3 0,1-6-1 0,-1 0 0 0,0 5 31 0,0-5 0 15,-3 6 0-15,-1-3 0 16,5-3-36-16,-5 5 0 0,1-5-1 0,-4 12 0 16,4-15-95-16,-4 3-18 0,0 6-4 0,0-7-502 0</inkml:trace>
  <inkml:trace contextRef="#ctx0" brushRef="#br0" timeOffset="4733.89">7863 5420 1337 0,'7'0'56'15,"8"0"-44"1,2 0 51-16,-6 0 10 0,6 0 3 0,1 0 0 16,3 0-23-16,0 0-4 0,4 0-1 0,0 0 0 0,-1 0-8 0,5 0-3 15,-5 0 0-15,1 0 0 16,-4 6-13-16,4-6-2 0,-4 0-1 0,4 6 0 16,-4-6-21-16,4 0 0 0,-11 0 0 0,3 0 8 15,1 6-102-15,0-6-20 0</inkml:trace>
  <inkml:trace contextRef="#ctx0" brushRef="#br0" timeOffset="5376.174">9532 5397 1534 0,'-3'12'44'0,"-1"-1"8"0,4-5-41 16,0 6-11-16,4-6 0 0,-1 0 0 0,4 6 12 0,-3-7 0 0,3-2 0 16,3 3 0-16,4 0 29 0,0 0 7 15,4 0 0-15,0-6 1 0,-1 6-5 0,5 0-2 0,-5-6 0 0,4 0 0 16,4 0-14-16,-4 0-2 0,0 0-1 0,1-12 0 15,-5 12-25-15,1-6 0 0,-1 0 0 0,-6 6 0 16,0-9 9-16,-1 6-9 0,-6 0 10 0,3 0-10 16,-4-2 0-16,-3 5 0 0,-3-9-13 0,-1 3 4 15,1 0-27 1,-1 0-6-16,-3 0-1 0,-3 0 0 16,-1-2 4-16,0-1 1 0,1 0 0 0,-1 3 0 0,-3 0 50 0,4 6 11 0,-8-12 1 0,4 12 1 15,0-6-25-15,3 6 0 0,-6 0 0 0,2 0 0 16,1 0 0-16,4 6 0 0,-4 0 0 0,3 6 0 15,-3-6 23-15,3 9-1 0,4-4 0 0,0 1 0 16,-3 0-35-16,3 3-7 0,-1-1-2 0,5 1 0 16,-1 3 37-16,1-4 7 0,3 4 2 0,0 0 0 15,3-1-24-15,1-5 0 0,3 3 0 0,0 2 8 16,4-5-8-16,-1 3 0 0,4-3 0 0,-3-1 0 16,3 1-19-16,4 0-5 0,-4 0 0 0,3-7-1 15,5 1 25-15,-1 0 0 0,0 3 0 0,0-9 0 16,0 6-56-16,0-6-7 0,1-6-1 0</inkml:trace>
  <inkml:trace contextRef="#ctx0" brushRef="#br0" timeOffset="5811.985">10245 5364 1579 0,'-14'0'32'0,"-1"0"10"0,5 6-34 16,-1-6-8-16,-3 6 0 0,4 0 0 0,-1 0 53 0,-3 3 9 0,3-3 2 0,1 5 0 15,-4 1-40-15,3-6-7 0,0 0-1 0,-3 0-1 16,4 6-24-16,3-4-5 16,-4 4-1-16,4 0 0 0,-4-6 23 0,8 6 5 0,-4-7 1 0,7-5 0 15,0 0-14-15,0 0 0 0,0 0 0 0,0 0 0 16,0 0 0-16,7 6 0 0,0-3 0 0,4-3 0 15,-4 0 0-15,3 0 0 0,-3-3 0 0,4 3 0 16,3 0-16-16,0 0 4 0,0 0 1 0,4 0 0 16,-1 0 11-16,1 3 0 0,0 0 0 0,-1 3 0 15,5 0 0-15,-8 3 0 0,0 3 0 0,0-1 0 0,-4 1 0 16,1-6 0-16,0 9 0 0,-4-4 0 0,-4 7 0 16,1-6 0-16,-1-3 0 0,-3 2 0 0,0 7 0 15,-3-6 0-15,-1 0 0 0,4-1 0 16,-3 4 40-16,-1-3 9 0,-3 0 3 0,0-1 0 15,0-2-32-15,-4 3-7 0,4 0-1 0,-3-6 0 16,-1-1-12-16,1 1 0 0,-1-6 0 0,0 6 0 16,1-6 0-16,-1-6 0 0,-3 6 0 0,4-6 0 15,-5 6-56-15,5-5-15 0,-1 5-2 0</inkml:trace>
  <inkml:trace contextRef="#ctx0" brushRef="#br0" timeOffset="6187.22">10633 4777 1337 0,'-7'14'28'0,"0"4"6"0,0 0-34 0,3-7 0 0,0 10 0 0,1-9 0 15,3 5 38-15,0 1 1 0,3-3 0 0,-3 8 0 16,4-5 19-16,-4-4 4 0,0 10 1 0,0-6 0 16,4 8-9-16,-1-2-2 0,-3 2 0 0,7 9 0 15,-3-11-37-15,-1 8-15 0,4-2 11 0,-3 8-11 16,-1 0-19-16,1-3-9 0,-1 3-3 0,1 1 0 15,-4 8 54-15,0-3 10 0,0-3 3 0,0 6 0 16,-4-6-28-16,-3 3-8 0,4 0 0 0,-4 3 0 16,0-8 8-16,0 2-8 0,3 3 0 0,-3-12 0 15,0-2-25-15,3-10-12 0,-3 4-3 0</inkml:trace>
  <inkml:trace contextRef="#ctx0" brushRef="#br0" timeOffset="6465.413">10361 5335 1539 0,'0'9'64'0,"0"0"-51"15,4 2-13-15,-1 1 0 0,4-6 0 0,0 6 0 16,0-9 15-16,4 9 6 0,-1-7 2 0,1 1 0 15,3 0 25-15,4-6 4 0,3 6 2 0,-3-6 0 16,-1 0-17-16,4 6-3 0,4-6-1 0,0 0 0 16,3-6-19-16,-3 6-4 0,-1-6-1 0,5 0 0 15,-5 6-9-15,1 0-11 0,0-6 3 0,-1 1 0 16,1-4-124-16,0 6-24 0</inkml:trace>
  <inkml:trace contextRef="#ctx0" brushRef="#br0" timeOffset="6881.663">12397 4718 1191 0,'0'0'26'0,"0"0"6"0,-4 6 0 0,1 5 2 0,3-5-34 0,-4 12 0 0,4 0 0 0,0-4 0 16,0 10 56-16,-4-1 5 0,1 15 1 16,3 1 0-16,-4 8-32 0,4-3-6 0,-3 6-2 0,3 0 0 15,0 3-22-15,0-3 0 0,0 0 0 0,0 0 8 16,3 5 28-16,-3-10 5 0,-3 5 2 0,3-3 0 16,0-9 1-16,0-3 1 0,0-8 0 0,-4 2 0 0,4-6-35 15,-3-2-10-15,-1 3 0 0,4-13 0 16,-3-2-67-16,3 3-17 0,0-6-4 0,-4-6-1 15</inkml:trace>
  <inkml:trace contextRef="#ctx0" brushRef="#br0" timeOffset="7255.428">12809 4832 1166 0,'-3'6'49'0,"-1"3"-39"15,4 3-10-15,-3-6 0 0,3 5 0 0,0-5 0 16,-4 6 28-16,4-3 3 0,0 0 1 0,-3 0 0 15,3 2 19-15,0 1 4 0,3 0 1 0,-3 0 0 16,4 2 1-16,-1-2 1 0,1 0 0 0,3 0 0 16,-4 5-4-16,4-2-1 0,1 8 0 0,-1-5 0 15,0 3-25-15,0 2-6 0,0-2-1 0,-4 8 0 16,1-5 12-16,-1 2 3 0,-3-2 0 0,4 2 0 0,-4-2-36 16,0-7 0-16,0 4 0 0,-4 2 0 15,4-5-24-15,-3-6-11 0,3 2-2 16,-4-2-1-16,4-6-125 0,0-6-25 15,0 0-4-15,0 0-2 0</inkml:trace>
  <inkml:trace contextRef="#ctx0" brushRef="#br0" timeOffset="7812.761">13395 5270 1504 0,'-4'3'43'0,"1"6"9"0,-1 0-42 0,4-3-10 0,0 6 0 0,0-6 0 16,0-6 0-16,4 5 0 0,-1 1 0 0,1 0 0 16,3 0 20-16,0-3 9 0,4 0 2 0,-1 3 0 15,1-6-15-15,-1 0-4 0,5-3 0 0,-1-3 0 0,0 0 9 0,-4-3 2 16,1 3 0-16,-4-5 0 16,0-1-23-16,0 0 0 0,0 0 0 0,0-2 0 15,-3 8 0-15,-1-6 0 0,1 6 0 0,-4 0 0 16,0-3 0-16,0 9-20 0,0 0 4 0,-7-8 1 15,7 8 15-15,0 0-12 0,-7 0 12 0,-4 0-12 16,1 3 12-16,-1 2 12 0,0-2-3 0,1 3 0 16,-4 6-1-16,3-6 0 0,0 0 0 0,1 0 0 15,3 8-8-15,-4-2 0 0,4 6 0 0,0-6 0 16,4 5 8-16,-4-5 0 0,3 8 0 0,4-8 0 0,-4 0 16 0,4 0 4 16,0 8 0-16,0-8 0 0,0 6-13 0,4-4-3 15,0 4 0-15,-1 6 0 0,1-10-12 0,3 4 9 16,0 5-9-16,0-5 8 0,3-6-8 0,1 8 8 15,3-8-8-15,0 0 8 0,0 3-8 0,0-9 0 16,1-4 0-16,-1 1 0 16,3 3-29-16,4-6-8 0,-3 0-2 0,7 6 0 15,-4-6 1-15,0 6 0 0,0-12 0 0,-3 0 0 0</inkml:trace>
  <inkml:trace contextRef="#ctx0" brushRef="#br0" timeOffset="8067.521">13836 5388 1267 0,'-7'15'28'0,"7"-15"5"0,0 9 2 0,-4-1 1 0,4 4-36 0,-3 0 0 0,3 0 0 0,3 2 0 16,-3-2 58-16,4 6 5 0,-1-1 1 0,1-5 0 0,3 3-4 0,0 2-1 15,0-5 0-15,4 3 0 16,-1 3-43-16,1-7-16 0,3 7 11 0,0-6-11 0,0-3 45 15,0 2 3-15,0 1 1 0,1-6 0 0,-1 6-25 0,0-3-4 16,0-1-2-16,0-2 0 0,-3 3-18 0,-4 3 10 16,3-12-10-16,-3 6 8 15,0 0-108-15,0-6-23 0,0-6-4 0</inkml:trace>
  <inkml:trace contextRef="#ctx0" brushRef="#br0" timeOffset="8334.474">13787 5753 1267 0,'-4'11'28'0,"4"-2"5"0,0-3 2 0,0 6 1 0,0 0-36 16,4-7 0-16,-4-5 0 0,3 6 0 0,4-6 58 0,0 0 5 0,0-6 1 0,0 1 0 15,0-1 42-15,0-12 9 0,4 3 1 0,0 4 1 16,3-7-53-16,0 0-12 0,0 4-1 0,4-4-1 15,-1-6-40-15,1-2-10 0,-1 2 0 0,5-2 0 16,-1 2 0-16,-4-8 0 0,5 3 0 0,2-4 0 16,-3-2-29-1,4 0-8-15,0 2-2 0,-4-11 0 0,4 9 11 0,-1-3 3 0,1 3 0 16,0 2 0 0,0 1-114-16,-4-9-22 0,3 3-5 0</inkml:trace>
  <inkml:trace contextRef="#ctx0" brushRef="#br0" timeOffset="8610.329">14707 4588 1337 0,'-7'30'28'0,"4"-7"6"15,-4-2-34-15,3 2 0 0,1-5 0 0,-1 3 0 16,1-4 58-16,-1 13 5 0,4-13 1 0,0 10 0 0,-4-4 0 0,4 4 0 15,0 2 0-15,0-2 0 16,4 2-4-16,-4-3-1 0,4 4 0 0,-4-1 0 16,3 4-43-16,-3-7-16 0,4 9 11 0,-1-8-11 0,-3 8 0 0,4 3 0 15,-8 3 0-15,1-2 0 0,-1-7 32 16,1 9 0-16,-5-11 0 0,1 2 0 16,0 0-52-16,0-2-9 0,0-7-3 0,-3 4 0 15,3-4-25-15,3-5-6 0,-3 2-1 0,0-8-742 0</inkml:trace>
  <inkml:trace contextRef="#ctx0" brushRef="#br0" timeOffset="8867.511">14460 5203 1337 0,'0'0'28'0,"-3"9"6"0,3-9-34 0,0 11 0 0,0-5 0 0,3 6 0 16,1-6 0-16,-1 6 0 0,4 2 0 0,1-2 0 16,2 6 0-16,1-1 0 0,-1-5 0 0,8 0 0 0,-4 8 0 0,7-8 0 15,-3-6 0-15,3 6 0 0,4-6 0 0,-4 3 0 16,4-6 0-16,-1-1 0 0,-3 4 41 0,4-6 2 16,-4 0 0-16,4-6 0 15,-4 6-69-15,0-5-14 0,0-4-2 0</inkml:trace>
  <inkml:trace contextRef="#ctx0" brushRef="#br0" timeOffset="9313.154">14961 5511 1497 0,'-3'9'32'0,"3"-3"8"0,0 3 0 0,0 0 4 0,3 3-36 0,4-1-8 15,0-5 0-15,0 6 0 0,1-6 53 0,-1 9 9 0,3-10 2 0,1-5 0 16,6 0 0-16,1 0 0 0,0 0 0 0,3-5 0 16,0-10-25-16,0 6-5 0,-3 0-1 0,3-3 0 15,-3-5-33-15,-1-1 0 0,1 3 0 0,-4-8 0 16,0 2 0-16,-3-2-22 0,-1-1 3 0,-3-2 1 16,-3 2-27-16,-4 4-6 15,0 2-1-15,-4-5 0 0,1 5-3 16,-4 3-1-16,0 4 0 0,0-1 0 0,-4 0 17 0,-3 6 3 0,0 0 1 15,0 0 0-15,-4-2 35 0,4 8 0 0,-4-3 0 0,1 11 0 16,3 1 0-16,-4 9 0 0,4-6 0 0,0 11 0 16,0 4 44-16,3-4 16 0,4-2 4 0,-4 8 0 15,4 1-21-15,0 2-4 0,0 0-1 16,4 3 0-16,3-8-10 0,0 8-3 0,3-2 0 0,1-4 0 16,6-3-25-16,1-2 0 0,0-6 8 0,3-1-8 15,0 4 0-15,3-4 0 0,1-8 0 0,0 3 0 16,-1 6 28-16,-3-12 4 0,4-1 1 0,0 7 0 0,-1-6-22 0,1-6-11 15,-4 0 10-15,0 0-10 16,-3-6 0-16,-1 0 0 0,4 0-13 0,-3 1 4 16,0-1-32-16,-4-6-7 0,0 0 0 0,0 3-1 15,0-2-116-15,0-1-23 0</inkml:trace>
  <inkml:trace contextRef="#ctx0" brushRef="#br0" timeOffset="9632.716">15169 5185 1579 0,'0'0'32'0,"0"0"10"15,0 0-34-15,0 0-8 0,0 0 0 0,7-6 0 16,1 0 92-16,-1-8 17 0,3 5 3 0,1-6 1 16,3-2-66-16,0-7-14 0,0 3-2 0,4-2-1 15,-1 5-22-15,1-2-8 0,0 2 0 0,-1-8 9 16,1 8-9-16,0 0-17 0,-1 1 4 0</inkml:trace>
  <inkml:trace contextRef="#ctx0" brushRef="#br0" timeOffset="10154.928">15550 5338 1094 0,'0'0'46'0,"-3"6"-37"15,-1 3 44-15,1 2 9 0,-1 1 2 0,4-6 0 16,0 6 36-16,4-3 7 0,-1 2 1 0,1 1 1 15,3 0-72-15,-3 0-14 0,3 2-3 0,3-2-1 16,-3 6 26-16,4-6 6 0,-1 2 1 0,4 1 0 16,-6 6-25-16,2-10-5 0,-3 4-1 0,0 3 0 15,-3-1 0-15,-1-5 0 0,1-6 0 0,-4 12 0 16,0-4 9-16,-4-2 2 0,1 6 0 0,-1-9 0 16,-3-1-16-16,0 7-2 0,0-3-1 0,0-6 0 15,0 0-5-15,-4-1-8 0,4-5 11 0,0 6-11 16,0-6 0-16,7 0-20 0,-10 0 2 0,3 0 1 15,3-6 65-15,-3 1 12 0,3-1 4 0,1-6 0 16,-1 0-52-16,4 0-12 0,0 4 0 0,0-10 0 16,-3 6 0-16,3-11 0 0,0 2 0 0,0-2 0 15,3-10 0-15,1 4 0 0,-1 2 0 0,5-8 0 16,-5 9 0-16,4-4 0 0,-3-2 0 0,3 2 0 16,0 1-14-16,3 3-6 0,1 2 0 0,-1 4-1 15,5-4-5-15,-5 3-1 0,4-2 0 0,0 5 0 0,0 1 9 16,4 5 2-16,0-3 0 0,3 9 0 15,-3-11-48-15,3 11-10 0,0-6-2 0,0 6 0 16,0 3-32-16,-3 3-6 0,3 0-2 0</inkml:trace>
  <inkml:trace contextRef="#ctx0" brushRef="#br0" timeOffset="10454.778">16066 5382 1824 0,'-8'12'76'15,"5"-6"-60"1,-1 6-16-16,1 2 0 0,3-8 0 0,-4 12 0 15,4-4 34-15,-3 4 4 0,3 0 1 0,0-1 0 16,0 1-15-16,0 3-4 0,0-4 0 0,3-2 0 16,1 3-20-16,-4-7 8 0,3 1-8 0,1 3 0 15,-1-6 0-15,-3-4 9 0,4 4-9 0,-4-9 0 16,0 0-96-16,4-6-25 0,-1-2-6 0</inkml:trace>
  <inkml:trace contextRef="#ctx0" brushRef="#br0" timeOffset="10650.73">16034 4968 1579 0,'-11'20'32'0,"11"-20"10"0,-3 6-34 16,-1 0-8-16,4 6 0 0,0-12 0 0,-3 6 0 0,3-6 0 0,0 5 0 0,0-5 0 15,0 0 0-15,0 0 0 0,0 0 0 0,0 0 0 16,0 0 0-16,7 3 0 0,0-3 0 0,0 0 0 15,3-3-49-15,1 3-12 0,0 3-3 0</inkml:trace>
  <inkml:trace contextRef="#ctx0" brushRef="#br0" timeOffset="11006.105">16274 5309 1500 0,'7'23'31'0,"0"-11"8"15,0 8-31-15,3-8-8 0,1 0 0 0,0 0 0 16,-1 2 16-16,4-2 1 0,0-6 1 0,0 0 0 16,1 0 39-16,-5-6 8 0,1-6 2 0,-1 0 0 15,1 0-54-15,-1 0-13 0,1 0 0 0,0-5 0 16,-4-4 0-16,-4 3 0 0,1-5 0 0,-1-1 0 16,1 3 0-16,-4-2 0 0,3 5 0 0,-6-3 0 15,3 3 0-15,-7 1 0 0,3 5 0 0,-3-6 0 16,0 6-48-16,0 0-13 0,0-8-3 0,0 8 0 0,-7 0 52 0,3 0 12 15,-6 6 0-15,3 0 0 0,-1 0 40 0,1 0 10 16,0 6 2-16,0-6 1 0,3 6-35 0,4 0-7 0,-3 2-2 16,3 4 0-16,0 0-9 0,0 0 0 15,0 8 0-15,3 4 8 0,1-1 33 0,3-5 7 0,0 8 0 16,0-2 1-16,3-4-27 0,1-2-6 16,3 0 0-16,0-1-1 0,0-2-3 0,3-3-1 15,1 5 0-15,3-5 0 0,0-6-11 0,0 3-16 16,0-3 4-16,4 0 1 0,0 0 11 0,-1-6 0 0,1 0 0 0</inkml:trace>
  <inkml:trace contextRef="#ctx0" brushRef="#br0" timeOffset="11366.742">16630 5212 1337 0,'0'0'28'0,"-4"3"6"15,4 5-34-15,0 4 0 0,-3 6 0 0,3 2 0 16,0-2 109-16,-4 0 15 0,4-1 4 0,0-5 0 16,0 3-103-16,0 2-25 0,4-5 0 0,-1 0 0 15,1 3 56-15,-1-4 7 0,5 1 1 0,-1 0 0 0,-4-6-52 16,4 3-12-16,0-6 0 0,0 2 0 0,0-2 47 0,4 0 6 0,-4 0 2 15,4-3 0-15,-1 0-39 0,1 0-7 16,3-3-1-16,-4 0-8 0,5 0 8 16,-5 0-8-16,4 1 0 0,-3-4 0 15,3-6 0-15,0 6 0 0,-3-6 0 0,-1-2 0 16,1-1-44-16,-1 0-16 0,-6-3-4 0,3 1 0 0,0 2 52 0,0-8 12 0,0 5 0 16,-3 0 0-1,3-2-54-15,-4 2-8 0,4-2-2 0,-3 2 0 16,-1 0-102-16,1-2-21 0</inkml:trace>
  <inkml:trace contextRef="#ctx0" brushRef="#br0" timeOffset="11746.52">16972 5179 1094 0,'-3'12'23'0,"3"-6"5"0,0 6-28 0,3-1 0 0,-3 4 0 0,4-3 0 16,-4 0 108-16,3 2 16 0,1-5 3 0,-1 0 1 15,1 3-52-15,-1-6-9 0,1 5-3 0,-1 1 0 16,-3-3-51-16,4 3-13 0,-4 5 0 0,3-5 0 16,-3-6 0-16,0 6 0 0,4 2 0 0,-4-2 0 15,0-6 36-15,3 6 4 0,-3-6 0 0,0 3 1 16,0-9-14-16,0 0-3 0,0 3-1 0,0-3 0 16,0 0-32-16,0 0-7 0,0 0 0 0,0 0-1 15,0 0 27-15,0 0 6 0,4 5 0 0,-4-5 1 16,0 0-17-16,0 0 0 0,0-5-8 0,4-1 8 0,-4 0 0 0,0-6 0 15,0 6 0-15,0 0 10 0,0-6 36 16,-4-5 7-16,0 8 2 0,4-9 0 0,-3 7-37 0,-1-7-7 16,4 3-2-16,-3-2 0 0,3 5-9 0,-4-6 0 15,4-2 0-15,-3 8 0 0,3 0 0 0,0 0-14 16,0 1 5-16,0 8 1 0,3-9 0 0,1 6 0 16,3 0 0-16,0-6 0 0,4 7-32 15,-1-4-7-15,1 0-1 0,3 6 0 0,4-3-12 16,-4 0-2-16,3 0-1 0</inkml:trace>
  <inkml:trace contextRef="#ctx0" brushRef="#br0" timeOffset="14294.492">11691 5309 933 0,'0'11'19'0,"-3"-5"6"15,3 3-25-15,0-3 0 0,-4 3 0 0,4 0 0 16,-4-4 68-16,1 1 9 0,-1 0 2 0,1 0 0 0,-4 6-3 0,3-9 0 15,1 9 0-15,-1-1 0 0,1-5-48 0,-1 6-11 16,-3 0-1-16,0 0-1 0,0-1 25 0,3 4 6 16,-3 3 1-16,4-4 0 0,-4 4-36 0,0 5-11 15,3-5 0-15,-3 9 0 16,4-10 19-16,-4-5-3 0,3 6-1 0,-3-4 0 0,4 4-26 0,-1 0-5 16,0-1 0-16,1 4-1 0,-1-4 17 0,4-5 0 15,0 3 0-15,0-3 0 0,0-1 0 0,0-5 0 0,4 0 0 16,-4-6 0-16,0 0 0 0,0 0 0 0,0 0-8 0,0 0 8 15,0 0 0-15,7 6 0 0,-7-6 0 0,11-6 9 16,-1 6 3-16,-3-6 1 0,4 6 0 0,-1-11 0 16,1 5-13-16,3-12 11 0,0 6-11 0,0-2 10 15,-3-4-10-15,3-3 8 0,0 4-8 0,0-7 8 16,0 1-8-16,0-4 0 0,-3 4 0 0,0-4 8 16,-1 4-23-16,-6-1-5 0,3 4 0 0,-4-4-1 15,-3 1-25 1,0 2-5-16,0 3-1 0,-3-5 0 0,-1 8 24 0,1-3 4 0,-4-5 0 0,-4 8 1 15,4-2 23-15,-4 5 0 0,1-3-9 0,-1 6 9 16,1 1 17-16,-1 2 7 0,4 6 2 0,7 0 0 16,0 0-12-16,-7 0-2 0,7 0-1 0,-7 11 0 15,0-2-11-15,3 3 8 0,1 0-8 0,3 5 8 16,0-2 2-16,3 9 0 0,1-1 0 0,3-2 0 0,-4 2-10 0,5 1 0 16,-1 2 0-16,-4 4 8 15,8-4-28-15,-4 3-7 0,3 1-1 0,-3 2 0 16,0-2 45-16,4-4 9 0,0 9 2 0,-1 4 0 0,1-13-28 0,-1 9 0 15,1-5 0-15,-4 8 0 16,0-15-22-16,0 10-3 0,-3-10-1 0,-1 4 0 16,-3-4-82-16,0-2-16 0</inkml:trace>
  <inkml:trace contextRef="#ctx0" brushRef="#br0" timeOffset="15362.674">11553 4697 942 0,'-7'-12'20'0,"0"1"4"0,4 2-24 0,-4 3 0 0,3-6 0 0,1 6 0 16,-1 0 49-16,4 6 6 0,0 0 1 0,0 0 0 16,-3 0-36-16,3 0-8 0,-7-5 0 0,0 10-1 15,0-5-11-15,-1 6 0 0,5 0 0 0,-4 6 0 16,3-6 0-16,-3 3 0 0,0 2 0 0,4-5 0 15,-1 12-24-15,1-9-1 0,-1 2 0 0,4 1 0 16,0 6 34-16,0-6 7 0,4-1 2 0,-1 4 0 16,1-3-29-16,3 0-5 0,3 5-2 0,1-2 0 15,3 3 18-15,0-1 0 0,4 1 0 0,-1 2 0 16,5-2 0-16,-1 0 9 0,3-6-1 0,-2 8 0 0,-5-8-8 16,4 5 0-16,-3-2 0 0,3 3 0 0,-3-6 0 15,-4 5 0-15,0-2 0 0,-3 3-314 16,-1 5-65-16</inkml:trace>
  <inkml:trace contextRef="#ctx0" brushRef="#br0" timeOffset="16814.388">18683 5459 1587 0,'0'0'35'0,"-7"-3"7"0,-4-3 2 0,4-6 0 0,-7 0-35 0,4 6-9 0,-4-11 0 0,-4 8 0 15,0 3 40-15,1-6 7 0,-4 6 1 0,-1-5 0 16,1 2-40-16,0 3-8 0,0-3 0 0,3 6 0 16,1-3-11-16,2 6 2 0,5 0 0 0,-1 6 0 15,4-6-2-15,4 3 0 0,-4 6 0 0,3 0 0 16,1 8 11-16,-1 1-8 0,4-3 8 0,4 8-8 16,-4-5-2-16,0 5 0 0,-4 4 0 0,4-4 0 0,0-5 10 15,4 3 0-15,-4-4 0 0,3 1-8 0,4 2 8 0,0-2 0 16,4-12 0-16,-4 3 0 0,-7-9 0 0,10 3 0 15,5-6 0-15,-5 0 0 0,8-3 12 0,-4-6 5 16,4-5 1-16,-1-4 0 0,4 3-18 0,-3-14 0 16,7 3 0-16,-4-10 0 0,4-2 13 0,3-3-4 15,-4-3-1-15,1-3 0 16,-4 0-8-16,0 6 0 0,1-6 0 0,2-6 8 0,-6 6-8 16,3 3 0-16,-3-9 0 0,3 0 0 15,0 7 0-15,-3-1 0 0,-4 2-9 0,4 4 9 16,-8 0-12-16,1 3 0 0,-1 9 1 0,-6-1 0 15,-1 10-21-15,1-1-4 0,-1 7 0 0,-3 2-1 16,0 9 8-16,-3 0 1 0,-1 6 1 0,1 6 0 16,-4 0-1-16,0 12 0 0,0 2 0 0,0 4 0 0,-4 8 20 0,4 3 8 15,-4 4-8-15,1 2 8 0,3 3 0 0,0 6 0 16,0 0 0-16,0 6 0 0,3-9 37 0,1 3 7 0,3 0 0 0,-4 6 1 16,4-6-36-16,4 0-9 0,-4-3 0 0,3 8 0 15,1-5 8-15,3-6 0 0,0 1 0 0,-4 2 0 16,1 3 8-16,-1-12 2 0,1-3 0 0,-4 9 0 15,3-6-8-15,-3 4-2 0,0-4 0 0,0-12 0 16,0 4-8-16,0-7 0 0,0-5 9 0,0-3-9 16,0-4 0-16,0-5 0 0,0-6 0 0,0 0 0 15,0 0-42-15,0-12-6 0,4-2-2 16</inkml:trace>
  <inkml:trace contextRef="#ctx0" brushRef="#br0" timeOffset="17255.128">18941 5309 1219 0,'7'11'25'0,"-4"1"7"0,4 0-32 0,4 8 0 0,-4-8 0 15,3 6 0-15,1-3 72 0,0 2 8 0,-1 1 1 0,4 2 1 16,-3-2-27-16,0-6-6 0,3 5-1 0,0-2 0 16,0-6-23-16,0 0-5 0,4-3 0 0,-4 0-1 15,0-12 5-15,3 0 2 0,-2-6 0 0,2 0 0 16,-3-2-6-16,0-4 0 0,-3-6-1 0,3-2 0 16,-3 2-19-16,-4-2 10 0,0 2-10 0,-4-8 8 31,1 9-37-31,-4-1-8 0,3 9-2 0,-6-2 0 0,3 5 39 0,-4 0 0 0,-3 3 0 0,4 1 0 31,3 8-59-31,0 0-4 0,-11 0-1 0,4 3 0 0,-3 11 52 0,-1-2 12 0,0 6 0 0,1 5 0 16,-1 4 0-16,1-1 0 0,3 3 0 0,0 1 0 15,-1 2 0-15,5-2 0 0,-1 2 0 0,1-3 0 16,3-2 39-16,3 8 10 0,4-8 3 0,1 2 0 16,2-8-16-16,1 2-4 0,3 1 0 0,-4 2 0 0,4-8-11 15,1 2-2-15,2 4-1 0,1-7 0 16,0 1-45-16,3-6-9 0,0-3-1 0,0-3-754 15</inkml:trace>
  <inkml:trace contextRef="#ctx0" brushRef="#br0" timeOffset="17827.328">20606 4771 1202 0,'0'0'26'0,"-4"6"6"0,1 2 0 0,3 4 3 0,0 0-35 0,0 6 0 0,0-7 0 0,0 10 0 0,0 2 72 0,3-5 8 16,1 8 2-16,-1-2 0 0,1 0-14 15,-1 8-4-15,1-6 0 0,-1 4 0 0,1 5 0 0,3 3 0 16,-3 0 0-16,-4 1 0 0,3 2-51 15,-3-12-13-15,4-2 0 0,-4 5 0 16,3 3 34-16,-3-11 4 0,0 8 1 0,0-5 0 16,4-4-63-16,-1 12-12 0,1-8-2 0,-1-4-1 0,1-2 67 15,3 2 14-15,0-5 2 0,0-3 1 0,3-3-21 0,1-7-4 16,-4 1 0-16,4 0-1 0,-1 0 14 0,1-6 3 16,3 6 1-16,0-6 0 0,0-6-8 0,0 6-1 15,0 6-1-15,4-6 0 0,-4 0-27 0,4-6 0 16,-1 6 0-16,1-6 0 0,0 0 0 0,-1 6 0 0,-3-6 0 15,1 3 0-15,-5 1 0 0,1-1 0 0,-1 0 0 16,4 3 0 0,-7 0-27-16,4 0-1 0,-4 0 0 0,0 3 0 15,0 0-28-15,0 2-7 0,4 1-1 0,-4 0 0 16,0-6-116-16,-3 12-24 0,3 0-5 0,0-6-1 0</inkml:trace>
  <inkml:trace contextRef="#ctx0" brushRef="#br0" timeOffset="18409.67">21512 5203 1119 0,'11'-6'24'0,"-4"6"6"0,-3-6 1 0,3 0 1 0,0-6-32 0,3 7 0 16,-3-4 0-16,0 3 0 0,0 3 90 0,0 0 12 16,1 3 2-16,-1 0 1 0,0 0-48 0,-7 0-9 15,3 3-3-15,1 3 0 0,-1 6 11 0,-3-1 3 16,0 7 0-16,4-6 0 0,-4 2-28 0,0 4-6 16,0-6-1-16,3 5 0 0,-3-2-24 0,0 3 0 15,4-12 0-15,-4 5 0 0,3-5 0 0,-3-6 0 16,0 0 0-16,0 0 0 0,7 0 33 0,-7 0 2 15,4-6 0-15,-1 1 0 16,1-7-19-16,0 0-3 0,-4 0-1 0,0 3 0 16,-4-2-12-16,4-1-16 0,-4 6 3 0,-3-6 1 15,-3-2-24-15,3 8-4 0,-4-6 0 0,-3 6-1 16,3 0-7-16,-3 0 0 0,0 6-1 0,0 0 0 16,4 0 17-16,-5 0 3 0,-2 0 1 0,3 6 0 15,0 6 16-15,-4-6 3 0,4 0 1 0,-4-6 0 0,4 6 8 0,-4 8 0 16,4-2 0-16,0 6 0 0,0-4 0 0,4-2 8 0,-1 0-8 0,-3 0 11 15,7 5 8-15,0-8 1 16,3 0 1-16,1 6 0 0,-1 2-21 0,1-5 0 0,-1 0 0 0,4 8 0 16,0-8 31-16,0 6 1 0,4-1 1 0,-1 4 0 15,4 2-22-15,0 1-11 0,0 2 10 0,0 1-10 16,4 2 9-16,0-5-9 0,3 2 8 0,0-2-8 16,3 2 0-16,-2 4 0 0,-1-13 8 0,3 4-8 15,-3 2 0-15,4-5 0 0,0-3 0 0,-1 2 0 16,1-11 0-16,0 0 0 0,-1 6 0 0,4-12 8 15,-3 6-8-15,3-12-17 0,-3 6 4 0,3-12 1 16,-3 6-120-16,-1-5-23 0,1-7-5 16</inkml:trace>
  <inkml:trace contextRef="#ctx0" brushRef="#br0" timeOffset="18713.925">22087 4962 1234 0,'0'0'27'0,"0"9"5"0,-3 2 2 0,3 1 2 0,0 0-36 0,0 5 0 0,0-2 0 0,-4 3 0 16,4 5 90-16,4-2 11 0,-4 8 3 0,0-2 0 15,3 8-57-15,1-3-11 0,3 4-3 0,-3-4 0 16,3 3 11-16,0-2 3 0,0-4 0 0,0 9 0 15,-4-14-35-15,4 2-12 0,0 4 9 0,0-4-9 16,-3 3 0-16,3-2 8 0,-3 2-8 0,-1-5 0 16,1 2 0-16,-4-8 8 0,0-6-8 0,0-3 0 15,0-1 0-15,0-2-11 0,0 3 1 0,0-9 0 16,0 0-93-16,0 0-18 0,0 0-4 0,0-9-589 16</inkml:trace>
  <inkml:trace contextRef="#ctx0" brushRef="#br0" timeOffset="18977.809">22539 4882 1260 0,'0'12'28'0,"-4"0"5"0,4 8 2 0,-3-2 0 0,-1 3-35 0,4 8 0 0,0-5 0 16,0 8 0-16,0 3 97 0,0 9 13 15,0-5 2-15,0 13 1 0,0-2-33 0,0-5-8 16,4 4 0-16,-4-4-1 0,3-4-29 0,-3 3-6 16,4-3 0-16,-4-9-1 0,0 1-18 0,0-4-3 0,0 0-1 15,3-2 0-15,-3 2-13 0,0-2 0 0,4-4 8 16,-4 4-8-16,0-10 0 0,0-5-18 0,4 0 4 0,-4-6 1 31,0-6-121-31,0 0-24 0,0 0-5 0,0 0-586 0</inkml:trace>
  <inkml:trace contextRef="#ctx0" brushRef="#br0" timeOffset="19215.874">22130 5438 1206 0,'-7'21'26'0,"0"-13"6"0,3-2 0 0,1 3 3 0,3-3-35 0,-4 0 0 0,4 6 0 0,0-12 0 0,4 5 52 0,-4 1 3 15,3-3 1-15,4 3 0 16,0-3 8-16,4 0 1 0,-1 0 1 0,1-3 0 0,0 0-34 0,-1 0-8 16,8 0 0-16,-1 0-1 0,5 0 12 0,2 0 2 15,1 0 1-15,0 0 0 0,3-3-38 0,0 0-18 16,0 0 2-16,1-3-528 16,-1-3-104-16</inkml:trace>
  <inkml:trace contextRef="#ctx0" brushRef="#br0" timeOffset="19808.894">23192 4921 1497 0,'0'0'32'0,"-7"0"8"0,-4 5 0 0,-3 1 4 0,3-6-36 0,-3 12-8 0,-3-6 0 0,-1 6 0 16,0-6 40-16,4 8 5 0,-4-2 2 0,4 0 0 16,0 5-38-16,0-2-9 0,4-3 0 0,-5 6 0 15,5-1 12-15,-1-5 0 0,1 3 0 0,-1 8 0 16,4-5-12-16,0-3 10 0,4-4-10 0,-1-5 10 0,0 0-10 0,4-6 0 15,0 0 0-15,0 6 0 0,0-6 0 0,4 6 0 16,3 0 0-16,-3-3 0 0,3 0 23 0,0 5 2 16,-4-8 1-16,8 6 0 0,-4 0-26 0,3-6 0 15,1 6 8-15,0-6-8 0,3 6 0 0,-4 0 0 16,4 0 0-16,0 5 0 16,1-8-20-16,2 6-5 0,-3 0-2 0,-3 3 0 15,0 0 27-15,-1-1 0 0,1-2 0 0,-1 3 0 0,1 0 12 0,-4-1 8 16,4 1 2-16,-4-6 0 0,0 6-35 0,0 2-7 15,0-2-2-15,-4 0 0 0,1 0 22 0,-4 2 0 16,0 4 0-16,0-6 0 0,0 5 0 0,3-5 0 16,-3 0 0-16,0 9 0 0,0-10 47 0,-3 4 13 0,-1 3 4 15,1-1 0-15,-1-5-52 0,1 3-12 0,-4-9 0 16,3 0 0-16,-3 5 0 0,4-5 0 0,-1 6 0 16,-3 0 0-16,0-3 0 0,0-4 0 0,0 1 0 0,3 0 0 15,-3 6 0-15,4 0 0 0,-8-6-9 0,0-1 9 16,4 4-20-16,-3-6 3 15,3 0 0-15,-4 3 0 0,1 0-10 16,-1 0-1-16,0-6-1 0,1 0 0 0,-1 0 2 16,1-12 1-16,-1 6 0 0,1 0 0 0,-1-3-37 15,-3 4-7-15,0-7-2 0</inkml:trace>
  <inkml:trace contextRef="#ctx0" brushRef="#br0" timeOffset="20142.961">23551 5905 1267 0,'-3'9'28'0,"-4"-3"5"0,3 6 2 0,-3-6 1 0,0 0-36 16,-3 0 0-16,3-6 0 0,0 0 0 0,7 0 0 0,-4 0 0 15,-3-6 0-15,3 0-368 0,1-6-81 0</inkml:trace>
  <inkml:trace contextRef="#ctx0" brushRef="#br0" timeOffset="54754.473">9754 7931 850 0,'-7'12'17'0,"4"-3"6"0,-1-4-23 0,4-5 0 0,0-970 0 0,0 1940 0 16,0-970 56-16,0 0 6 0,0 0 2 0,0 0 0 15,0 0 0-15,0 0 0 0,0 0 0 0,0 0 0 0,0 0 0 0,0 0 0 16,0 0 0-16,0 0 0 0,0 0-52 0,7 6-12 16,0 6 0-16,0-6 0 0,4-6 0 0,0 0 0 15,3 6 0-15,0 6 0 0,0-7 16 0,0-2 0 16,4 3 0-16,-4-3 0 0,3 0-16 0,1-3 0 15,0-3 0-15,-1-6 0 0,1 1 11 0,-4-10-1 16,0 6 0-16,0-3 0 0,0-8 14 0,-3 5 4 16,0-5 0-16,-1 2 0 0,-3-2-9 0,-3-4-2 0,3-2 0 0,-4 2 0 15,-3 4-17-15,0 5 10 0,0-8-10 0,-3 14 8 16,-4-6-8-16,0 7 0 0,0-4 0 0,0 12 8 16,-4 6-16-16,0 3-4 0,1-3-1 15,-1 3 0-15,-3 5 13 0,0 7 8 0,3-6 0 16,-3 14-8-16,0-2 0 0,0 5 0 15,3 9 0-15,-3-5-9 0,4 2 9 0,-1 3-8 16,1 6 8-16,3 0-8 0,-4 3 8 0,4-8 0 0,7-4 0 0,-4 3 0 16,8-11 16-16,-1-4-2 0,1 1 0 0,7-7 0 15,-4 4-1-15,3-9 0 0,4-7 0 0,0 1 0 16,1-6-1-16,2 0-1 0,4 0 0 0,1-6 0 16,2-5-3-16,1-10-8 0,0 4 12 0,3 5-4 15,4 0-42-15,-1-3-9 0,1-2-1 16,0-7-1-16,3-2-111 0,-3-4-23 0</inkml:trace>
  <inkml:trace contextRef="#ctx0" brushRef="#br0" timeOffset="55221.496">10580 7690 1579 0,'-7'-6'32'0,"0"6"10"0,3-6-34 16,4 6-8-16,-3-6 0 0,3 6 0 15,-7 6 30-15,-4-6 4 0,4 6 1 0,0 6 0 16,-4 0-20-16,4 8-4 0,-3-2-1 0,-1-1 0 16,1 4 10-16,-1-3 1 0,4-1 1 0,-4 1 0 0,4 2-6 15,0-8 0-15,0 0-1 0,0 0 0 0,0 2-27 0,3-8-4 0,4 0-2 0,-3 6 0 16,3-6 50-16,0-6 9 0,0 0 3 0,0 0 0 15,0 0-20-15,0 0-3 0,3 6-1 0,5-6 0 16,-1 0-20-16,0 0 0 0,3 0 0 0,-3 0 0 16,4-6 0-16,-1 6 0 0,1-6 0 0,0 12 0 15,3 0 0-15,-4 0 0 0,1-3 0 0,-4-1 0 16,4 4 0 0,-1 3 0-16,-3-3 0 0,4 6 0 0,-4 0 0 0,0-7 0 15,-4 4 0-15,4 0 0 0,-3 6 0 0,-1 2 0 0,5-5 0 0,-5 3 0 16,-3 3 0-16,4-1 0 0,-4 7 0 0,0-4 0 15,0-8 0-15,0 6 0 0,0-4 0 0,-4-2 0 16,4 0 0-16,-3 0 0 0,-1-6 0 0,0 5 0 16,1 1 0-16,-4 3 0 0,0-4 0 0,0-5 0 15,-4-6 32-15,1 6 3 0,-1 0 0 0,-3-3 0 16,0 6-56-16,0 0-11 0,0-3-3 0,0-1 0 16,-4 1-25-16,-3-6-4 0,3-6-2 0</inkml:trace>
  <inkml:trace contextRef="#ctx0" brushRef="#br0" timeOffset="55609.04">11024 6943 1735 0,'-10'18'36'0,"3"-3"9"0,-4 2-36 16,4 7-9-16,0-4 0 0,3 10 0 0,1-4 12 0,-1 4 1 0,1 8 0 0,3-3 0 15,0 3-2-15,0 0-1 0,3 4 0 0,1 8 0 16,-1-6 43-16,5 3 9 0,-5 3 2 0,1 6 0 15,3-6-25-15,0-6-5 0,3 6-1 0,-3 5 0 16,-3-2-21-16,3-3-12 16,-4 0 12-16,-3-3-12 0,4 3 13 0,-8 0-4 15,4 0-1-15,-3 0 0 0,3-12-8 0,0 4 0 0,-4-7 0 0,4-3 0 16,0-11-8-16,0-4-4 0,4-5-1 0,-4-6 0 16,0-6-17-16,0 0-3 0,0 0-1 0,0 0 0 15,3 0-98-15,1-6-20 0,-1 0-4 0</inkml:trace>
  <inkml:trace contextRef="#ctx0" brushRef="#br0" timeOffset="55914.055">10612 7481 1381 0,'3'12'39'0,"1"0"9"0,-1 2-39 0,4 10-9 0,-3-12 0 15,6 8 0-15,1-5 39 0,3 0 5 0,4 2 2 0,-1-5 0 16,1 3-2-16,3 8-1 0,0-5 0 0,0-3 0 16,-3 2-24-16,0 1-5 0,3-6-1 0,4-4 0 15,-8 1-4-15,4-3-1 0,4 3 0 0,-4-9 0 16,0 6-8-16,1-6 0 0,2 6 0 0,4-6 0 15,-3 0 0-15,0 6 0 0,7-6 0 0,-4 5 0 16,4-5-71-16,-1-5-16 16,1 5-3-16</inkml:trace>
  <inkml:trace contextRef="#ctx0" brushRef="#br0" timeOffset="64075.056">12823 7708 1414 0,'0'0'40'0,"-7"5"9"16,4-2-39-16,-4 3-10 0,0 0 0 0,7-6 0 15,-4 6 68-15,-3 0 11 0,7-6 2 0,-10 0 1 0,3 0-33 0,0 6-6 16,3 0-2-16,-3-6 0 0,7 0-14 0,0 0-3 0,-4 8-1 0,4-8 0 15,-7 3-7-15,7-3-2 0,-7 6 0 16,4 0 0-16,-1 3-14 0,1 3 0 0,-4-6 8 0,3 5-8 16,1-5 0-16,-1 0 0 0,4-6 0 0,-3 6 0 15,-5 0 0-15,5 3 0 0,3-9 0 0,-4 6 0 16,4-6 0-16,0 5 8 0,0-5-8 0,0 0 0 31,0 0 8-31,0 0-8 0,0 0 0 0,0 0 0 16,0 0 8-16,0 0-8 0,4-5 0 0,-4 5 0 0,0 0 8 0,3 0-8 0,5 5 0 0,-5-5 0 15,4-5 0-15,-3 10 0 0,3 1 0 0,0 0 0 16,-4 0 0-16,4-6 0 0,0 0 0 0,0 3 0 16,1 3 0-16,-5-3 0 0,4 3 0 0,-7-6 0 15,4 0 0-15,-4 0 0 0,3 3 9 0,1 8-9 16,-4 1 8-16,3 0-8 0,-3 0 0 0,-3-1 8 16,3 10-8-16,-7 3 0 0,3-1 0 0,-3 4 8 15,0-7-16-15,0 4-4 0,0-13-1 0,0 7 0 16,0-3 25-16,-4-1 4 0,1 1 2 0,3-9 0 15,-4 0-18-15,4-6 8 0,3 0-8 0,-3-6 0 16,7 6 12-16,-7 0-4 0,4 6 0 0,-4-6-8 16,0 0 0-16,3 0 0 0,-3 0 0 0,0-6 0 15,3 6 0-15,-3 0 0 0,0-6 0 0,0 6-9 16,7 0-18-16,-3 0-3 0,3 0-1 0</inkml:trace>
  <inkml:trace contextRef="#ctx0" brushRef="#br0" timeOffset="64514.708">12975 7907 1429 0,'0'0'31'0,"0"0"6"0,0 0 2 0,0 0 2 0,0 0-33 0,0 0-8 0,0 0 0 0,0 0 0 16,-7 6 52-16,4 0 8 0,3-6 1 0,0 0 1 16,0 6-41-16,0 6-8 0,0-6-1 0,0 5-1 0,0-2-1 15,0 9 0-15,-4-6 0 0,8 2 0 16,-4 1-10-16,0 6 0 0,0-4 0 0,3 1 0 15,-3 3 53-15,4-10 9 0,-4 7 2 0,3-6 0 16,-3-1-52-16,0 4-12 0,4-3 0 0,-1 0 0 16,1-1 0-16,-4 1 0 0,3-3 0 0,1 3 0 15,-1 0 34-15,1-7 4 0,-1 1 1 0,-3-6 0 16,0 0-22-16,11-6-4 0,0 1-1 0,-1-7 0 16,1 6-3-16,-1-6-1 0,1 6 0 0,-4-6 0 0,4-2-8 0,3-4 8 15,-4 1-8-15,4-4 8 0,0 3-8 0,-3-8 0 16,0 2 0-16,-4 1 0 15,0 8-48-15,0-3-3 0,-4-5 0 0,1-1-562 16,-4 4-113-16</inkml:trace>
  <inkml:trace contextRef="#ctx0" brushRef="#br0" timeOffset="65045.056">13310 7913 1523 0,'-3'12'32'0,"-1"6"7"0,4-1-31 0,-3-2-8 0,-1-3 0 0,4 8 0 15,-3-2 80-15,3 6 16 0,0-4 2 0,0 4 1 0,0-13-39 0,3 1-8 16,-3 15-2-16,0-4 0 15,4 1-11-15,-1-7-3 0,-3-2 0 0,4 3 0 0,-1-7-11 0,-3-2-2 16,4 6-1-16,-4-6 0 0,0-9-22 0,0 0 0 16,0 0-12-16,0 0 4 0,0 0 8 0,0 0 8 15,0 0-8-15,0 0 11 0,0 0-1 0,0 0 0 16,0 0 0-16,0 0 0 16,0-6-10-16,3-3-11 0,-3 3 3 0,0-3 0 15,0 1-2-15,0 2 0 0,0-12 0 0,4 3 0 16,-4-2 10-16,3-7 0 0,1 1 0 0,-1 2 0 15,1 3 0-15,0 7 0 0,-1 2-9 0,4-3 9 16,-3 0 0-16,3 1 0 0,-4-16 0 0,1 12 0 0,3 7 0 0,-4-4 0 16,1-6 0-16,3 1 0 0,-4-4 12 0,1 3-4 0,-1-5 0 15,1 8 0-15,0 3-8 0,-1-5 0 0,4-1 0 16,-3 3 0-16,-1-2 0 0,1 11 0 0,-1 0 0 0,-3 6 0 16,0 0 0-16,7-6-14 0,0 3 3 15,0 3 1 1,0 0-30-16,4 3-5 0,-4 3-2 0,4 0 0 15,-1-6-21-15,4 6-5 0,-3-6-1 0,3 6 0 16,4 5 11-16,3-8 3 0,4 3 0 0,-1 0 0 16,1 0-36-16,3 6-8 0,0-1 0 0</inkml:trace>
  <inkml:trace contextRef="#ctx0" brushRef="#br0" timeOffset="65536.892">14584 7960 1497 0,'0'0'32'0,"0"0"8"0,-4-6 0 0,1 4 4 0,-1-7-36 15,4 9-8-15,0-6 0 0,0 6 0 0,0 0 53 0,0 0 9 0,0 0 2 0,0 0 0 16,-3 6 0-16,3 3 0 16,-4-1 0-16,1 7 0 0,-1 9-52 0,1-13-12 0,-1 10 0 0,1-3 0 15,3 2 0-15,0 4 0 16,0-7 0-16,0 4 0 0,3-1 0 0,4 1 0 0,-3 0 0 0,3-1 0 15,3 1 0-15,-3-4 0 0,4-8 0 0,3 0 0 16,-3 6 0-16,-1-9 0 0,4-1 0 16,0 1 0-16,1-6 0 0,-5-6 0 0,4 6 0 15,0-5 0-15,0-1 54 0,1 0 8 0,-1 6 2 0,0-12 0 16,-4 0-52-16,5 4-12 0,-5-4 0 0,1-6 0 16,-1 3 32-16,-3-2 3 0,4 5 1 0,-4-6 0 15,-4 4-27-15,5-4-9 0,-5 0 0 0,1 7 9 16,-4-13-38-16,3 9-8 15,-3-8-2-15,-3 5 0 0,3 4-24 0,-4-4-5 16,-3-3 0-16,0 4-1 0,3-1-143 0,-3 6-29 16</inkml:trace>
  <inkml:trace contextRef="#ctx0" brushRef="#br0" timeOffset="66000.338">14915 8246 1036 0,'0'8'46'0,"4"-2"10"0,-4 0-45 15,3 3-11-15,1 0 0 0,-4-3 0 0,4-1 53 0,-1 1 9 0,1 0 2 0,-1 3 0 16,-3 6 51-16,0-1 10 0,0-2 3 0,-3 0 0 16,6-6-94-16,-3 3-18 0,0-9-4 0,0 0-1 15,0 0 0-15,0 0 0 0,0 0 0 0,0 0 0 16,0 0-27-16,0 0-4 0,0 0-2 0,0-9 0 15,4-9 52-15,-4-2 10 0,0-1 3 0,3 6 0 16,-3-2-33-16,0-1-10 0,0 3 0 0,0-2 0 16,-3-1 0-16,3 0 0 0,0 4 0 0,0-4 0 15,0 3 0-15,-4 4 0 0,4-1 0 0,4 6 0 16,-4-6 0-16,0 6-12 0,0 1 12 0,0 5-12 16,0-6 12-16,3-3 0 0,-3 0 0 0,4 3-9 15,-4 6 9-15,0 0 0 0,7-3 0 0,0-3 0 16,0 0-27-16,3 1-6 0,1-7-2 15,3 6 0-15,0 6 51 0,0-6 11 0,1 3 1 0,-1 3 1 16,0 3-29-16,0-3 0 0,0 6 0 0,0-6 0 16,-3 12 16-16,3-6-2 0,-4 5-1 0,1-5 0 0,-4 3 3 15,4 9 0-15,-4-7 0 0,-4 13 0 0,4-3-2 16,-3 2 0-16,-1-5 0 0,1-4 0 0,-1 4-14 16,1 6-10-16,-4-13 2 0,0 10 0 0,0-4-12 15,3-5-1-15,-3-6-1 0,4 3 0 16,-4-9-118-16,3 9-24 0,1-3-5 0</inkml:trace>
  <inkml:trace contextRef="#ctx0" brushRef="#br0" timeOffset="66559.728">16263 8099 1306 0,'0'0'28'0,"0"0"7"0,4-6 1 0,-4-6 1 0,3 6-29 0,-3 0-8 0,4 3 0 0,-4-9 0 15,0 1 25-15,-4-1 4 0,-3-3 1 0,0 3 0 16,0-5 4-16,-4 5 1 0,1 0 0 0,-1 1 0 15,-3 2 13-15,0 3 4 0,0 0 0 0,0 0 0 16,0 6-42-16,0 6-10 0,3-6 0 0,-3 12 0 16,0-3 0-16,0 2 0 0,0 1 0 0,3 6 0 15,-3-4 0-15,3 10 0 0,4-1 0 0,0-5 0 16,0 9 0-16,4-10 0 0,-1 4 0 0,0-4 0 16,4 1 53-16,-3 0 9 0,6-7 2 0,-3 1 0 15,4 3-52-15,3-3-12 0,0-1 0 0,0-2 0 16,4 0 0-16,-4-3 0 0,3-3 0 0,1 3 0 15,3-6 0-15,0-6 0 0,0 6-9 0,0-12 9 16,1 3 0-16,-1-8 0 0,0-1 0 0,0-3 0 16,-4 10 0-16,5-7 0 0,-8 12 0 0,3 0 0 15,-3-5 0-15,-3-1-11 0,3-3 0 0,0 9 0 16,-7-6 11-16,3 7-10 0,-3-1 10 0,0 6-10 0,0 0 10 16,0 0 0-16,0 0 0 0,0 0 0 0,0 0 0 15,0 0-13-15,0 0 5 0,0 0 8 16,4 6-13-16,-4-1 5 0,0 7 8 0,0 0-13 0,3 3 13 15,-3 2 0-15,0 1 9 0,4 0-9 0,0-7 9 16,-1 4-9-16,-3-3 8 0,4 0-8 0,-1-7 0 0,1 7 0 0,-1 3 0 16,4-3 0-16,-3-7 0 15,3 7-12-15,0-6 0 0</inkml:trace>
  <inkml:trace contextRef="#ctx0" brushRef="#br0" timeOffset="67012.07">16503 8078 1579 0,'-14'0'32'0,"14"0"10"0,0 0-34 0,-4 3-8 0,4-3 0 0,0 0 0 15,0 0 0-15,0 0 0 0,0 0 0 0,0 0 0 16,0 0 53-16,0 0 9 0,0 3 2 0,0 6 0 15,4-3-20-15,-1 11-4 0,1-2-1 0,-1 5 0 16,1-5-16-16,-1-3-3 0,1 0-1 0,0-6 0 16,-1-4-11-16,1 1-8 0,-4-3 9 0,0 0-9 15,3 0 0-15,-3 0 8 0,4 3-8 0,-4-3 0 16,0 0 40-16,7-8 6 0,-4-4 1 0,4-6 0 16,0 3-25-16,-3 1-5 0,3-7-1 0,0 4 0 15,0-4-5-15,0 3-2 0,4 1 0 0,-4-7 0 16,0 9 2-16,0-2 0 0,0-1 0 0,0 3 0 0,0 4-11 0,-3 5 0 15,3 0 0-15,-4 6 0 0,4 0 0 16,-7 0 0-16,7 0 0 0,0 12 0 0,-3-3 0 0,3 2 0 0,0 7 0 16,-4 0 0-16,1-4 12 0,-1 4-4 0,1-6 0 15,-4 5 0-15,4-2-8 0,-4 9 10 0,0-13-10 0,0 7 10 16,0 0-10-16,0-10 0 0,3 4 0 0,-3-6 8 16,0-6-18-16,4 6-4 0,3 6-1 0,-7-12 0 15,7-6-30-15,-4 0-7 16,4-6 0-16,0-3-1 0,0 1-187 0,0-7-38 15</inkml:trace>
  <inkml:trace contextRef="#ctx0" brushRef="#br0" timeOffset="67593.808">17286 7887 1746 0,'-14'3'49'0,"3"-3"12"0,-3 0-49 0,4 0-12 0,-4 0 0 0,3 0 0 15,0 3 21-15,-3 6 2 0,4-4 0 0,-4 1 0 16,3 6-15-16,0 0-8 16,4 3 10-16,-3-4-10 0,3 7 0 0,0 0-20 0,3-10 4 0,1 7 0 15,3 0 59-15,-4 2 12 0,4-2 2 0,0-3 1 16,4 6-33-16,-4-13-6 0,0 7-2 0,3-6 0 15,1 0-8-15,-4-6-1 0,7 9-8 0,0-9 12 16,0 0 3-16,0-6 0 0,4 3 0 0,-1-3 0 16,-3 0 7-16,4 0 2 0,-1-5 0 0,1 5 0 0,-4-6-16 15,4 3-8-15,-4 3 10 0,0-6-10 0,3-5 8 16,-3 2-8-16,0 0 0 0,-3 1 9 0,-1-4-9 16,1 6 0-16,-4 1 0 0,0 2 0 0,3 3-16 15,-3 0 4-15,0 0 0 0,0 6 1 16,0 0-1-16,0 0 0 0,0 0 0 0,0 0 0 15,-3 6-21-15,-1 12-5 16,4-4-1-16,-3 10 0 0,3-7 39 0,-4 1 0 0,4 3 0 0,0 2 0 16,0-8 27-16,0 8 13 0,0-5 2 0,0 0 1 15,4-4-25-15,-1 4-5 0,1-6-1 0,3 0 0 16,0-4-12-16,0-2 0 0,0-3 8 0,0-3-8 16,4-6-15-16,-1 3-5 0,1-5-2 0</inkml:trace>
  <inkml:trace contextRef="#ctx0" brushRef="#br0" timeOffset="68033.098">17445 8104 1337 0,'0'0'56'0,"0"0"-44"16,0 0 92-16,3 12 20 0,1-6 3 0,-4 3 1 15,3 0-52-15,1 0-9 0,-1-4-3 0,1 1 0 16,-4 0-1-16,4 6-1 0,-1-6 0 0,-3 3 0 16,4-1-22-16,-4 4-5 0,0-3-1 0,0 3 0 15,0-12-18-15,0 0-4 0,0 0-1 0,0 0 0 16,0 0 1-16,0 0 1 0,0 0 0 0,0-6 0 16,3-6-4-16,-3 3-1 0,4-2 0 0,-1-7 0 15,1 6 45-15,3 0 9 0,-4 1 2 0,1-4 0 16,3 3-103-16,-4 0-20 0,4 1-4 0,-3-1-1 15,3 3 64-15,0 3 21 0,-3-6 0 0,3 7 0 16,0-1-21-16,-4 0 0 0,1 0 0 0,-1 6-8 16,1 0 8-16,-4 0 0 0,7 0-9 0,-4 6 9 15,1 0 0-15,3 0 0 0,-3 5-9 0,3-5 9 16,0 0 0-16,-4-3 0 0,4 0 8 0,0 0-8 16,0-3 0-16,0 0 0 0,0 0 0 0,4 3 0 0,-4 6 0 0,0-3 0 15,0 5 0-15,0 1 0 16,4-3-12-16,-4 0-3 0,0-9 0 0,0 6 0 15,0-6-39-15,0 5-8 0,4 4-2 0,-4-3 0 16,3-6-153-16,1 6-31 0</inkml:trace>
  <inkml:trace contextRef="#ctx0" brushRef="#br0" timeOffset="68491.55">18126 7981 1337 0,'0'-18'28'0,"3"9"6"0,-3-2-34 0,0 5 0 0,0 0 0 0,-3 0 0 15,3 6 58-15,0 0 5 0,0 0 1 0,0 0 0 16,-4 0-7-16,-3 6-1 0,4 0 0 0,-4 0 0 16,3 5-38-16,1 4-8 0,-1-3-2 0,-3 6 0 15,3-10-8-15,4 4 0 0,-3 0 0 0,-1 6 0 16,4-7 31-16,0 4 4 0,0 3 1 0,4-1 0 15,-1-11-17-15,1 6-3 0,-1-12-1 0,5 9 0 16,-1-6-3-16,0 3 0 0,0-3 0 0,0-1 0 16,3-2-2-16,1 0-1 0,-1-5 0 0,1-1 0 15,0-3 5-15,-1 6 1 0,1-3 0 0,-1-6 0 0,1 1-31 0,0-4-5 16,-4 12-2-16,0 0 0 0,0-3 23 0,0 3 0 16,-4-6 0-16,4 3 0 0,-3 1-8 0,-4-7 8 15,0 12-10-15,0-6 10 0,0-3-16 0,0 9 4 16,-4-9 0-16,4 9 0 15,0 0-28-15,0 0-6 0,0 0-1 0,0 0 0 16,0 6 38-16,-3 6 9 0,-1-6 0 0,4 6 0 0,0-12 0 0,0 0 0 0,4 11 0 0,-4-2 0 16,3 6 0-1,1 0 0-15,-1 2 0 0,1-5 0 0,-4 0 36 0,3 2 8 16,1-2 3-16,3 0 0 0,-3-6-35 0,-4-6-12 0,7 6 9 0,-7-6-9 16,0 0 0-16,0 0-16 0,0 0 3 0,0 0 0 15,10-6-123-15,-3 0-24 16</inkml:trace>
  <inkml:trace contextRef="#ctx0" brushRef="#br0" timeOffset="69037.546">18658 7931 1060 0,'-7'0'44'15,"0"-6"-35"1,4 0 86-16,-4 0 17 0,0-5 3 0,0 2 1 16,3 3-32-16,1 0-7 0,-4 3-1 0,7 3 0 15,0 0-53-15,-4 0-11 0,4 0-3 0,-7 3 0 16,0 3 18-16,0-3 3 0,0 3 1 0,0 5 0 0,3-5-21 0,-3 0-10 15,4 0 10-15,-1 0-10 16,1 0 13-16,-1 0-3 0,0 3-1 0,1-1 0 0,-1 1 0 0,4-3 0 16,0 6 0-16,0-6 0 15,0-6 13-15,0 0 2 0,0 0 1 0,0 6 0 16,4-1-4-16,3-2-1 0,-3 0 0 0,3 0 0 16,0 0-1-16,0 0-1 0,3 0 0 0,-3 6 0 0,0-9-6 0,4 6-2 0,-4 0 0 15,0 0 0-15,4-6-10 16,-4 0 0-16,0 0 0 0,-4 0 0 0,4 0 0 0,0 0 0 0,-3 5 0 0,3 1 0 15,-3 0 0-15,3-6 0 0,-4-6 0 0,-3 6 0 16,0 0 0-16,0 0 0 0,4 6 0 0,-4-6 0 16,0 0 0-16,0 9 0 0,0-9 0 0,0 6 0 15,0 6 0-15,0-1 0 0,0-5 0 0,0 6 0 16,-4-3 0-16,1 0 0 0,-1-3 0 16,1-1 0-16,-5 4 0 0,1-3 0 0,0 0 0 0,-7 0 0 15,4 0 0-15,-4 6-11 0,3-4 3 16,-3 1 0-16,0 6 8 0,0-3-8 0,3-1 8 0,-3-5-8 15,0 0-35-15,0 0-6 16,0 3-2-16,-1-3 0 0,5-6-10 0,-4-6-3 0,3 3 0 16</inkml:trace>
  <inkml:trace contextRef="#ctx0" brushRef="#br0" timeOffset="69739.602">20218 7863 1314 0,'-18'-6'37'0,"0"-5"8"16,4 2-36-16,-3 3-9 0,3 0 0 0,-4 3 0 16,4-3 53-16,-4 3 9 0,4 3 2 0,3-6 0 15,-3 6-4-15,4 6 0 0,-1-3 0 0,1 3 0 16,-1 3-44-16,0 0-16 0,4 8 9 0,-3-5-9 16,3-3 0-16,-4 3 0 0,4 5 0 0,0-5 0 15,4 6 0-15,-5 2 0 0,5-2 0 0,-1 6 0 16,4-7 0-16,-3 4 0 0,3-4 0 0,0 1 0 15,0-9 37-15,3 3 3 0,4-1 0 0,1-11 0 16,-1 6-14-16,0 0-2 0,3 0-1 0,1 0 0 0,3-6-3 16,4-6-1-16,-4 6 0 0,3-6 0 0,1 0 1 15,0 0 0-15,3 6 0 0,-4-11 0 16,1-4-12-16,0-3-8 0,-1 1 9 0,1-7-9 16,-4 4 0-16,-3-4 0 0,-1 3 0 0,-3 4 0 15,0-7-10-15,-3 1 10 0,3 8-8 0,-4-3 8 16,1 1-33-16,-1 5-2 0,-3 3 0 0,0 3 0 0,-3-5 35 0,-1 5 0 0,1 0 0 15,3 6 0-15,0 0 0 0,0 0 0 0,0 0 0 0,-4 6 0 16,1 11 0-16,-4-2 0 0,0 14 0 0,3-5 0 16,-3 2 0-16,4 4 0 0,-1 2 0 0,1-2 0 15,3-7 0-15,0 4 0 0,0-10 0 0,3 1 0 16,1 2 0-16,-1-2 0 0,1 0 0 0,-1-7 0 16,1 4 0-16,-1-3 0 0,1 0 0 0,-4-12 0 15,0 0-17-15,3-6 3 0,4 0 1 0</inkml:trace>
  <inkml:trace contextRef="#ctx0" brushRef="#br0" timeOffset="70102.355">20542 7931 1552 0,'0'0'44'0,"0"0"10"0,0 0-43 16,0 0-11-16,0 6 0 0,4 0 0 0,-4 5 75 0,0-2 13 15,3 3 2-15,-3 0 1 0,0 0-42 0,-3-4-8 0,3 7-1 0,0-6-1 16,-4 9-5-16,4-7-1 16,0-5 0-16,0 6 0 0,0 3-9 0,0-4-1 0,4-5-1 0,-4 0 0 15,3 6-3-15,4-9-1 0,-3 6 0 0,-1-3 0 16,-3-6-8-16,7 0-2 0,-3 0 0 0,3 0 0 15,4 0 10-15,-4 0 2 0,3-3 0 0,1 0 0 16,-1 0 4-16,1-6 0 16,-4 3 1-16,0-6 0 0,4 1-25 0,-8-4-19 0,4 3 3 0,-3 0 1 31,-1 1-32-31,1-13-6 0,-4 6-2 0,0-2 0 0,0 2-20 0,0-8-4 16,-4 8-1-16,4 0 0 0,-3-2-20 0,-4 8-5 15,0-6-1-15</inkml:trace>
  <inkml:trace contextRef="#ctx0" brushRef="#br0" timeOffset="70864.419">21562 7828 597 0,'0'0'16'0,"0"0"5"16,0 0-21-16,0-967 0 0,0 967 0 0,0 967 0 15,0-967 75-15,0 0 10 0,0 0 3 0,0 0 0 16,0 0 6-16,0 0 2 0,0 0 0 0,0 0 0 16,0 0-20-16,0 0-3 0,0 0-1 0,-4 6 0 15,4-6-6-15,0 6-2 0,0 6 0 0,0-7 0 0,0 7-1 0,0-6-1 16,0 3 0-16,4 0 0 0,-4 5-48 0,3-2-14 0,1 0 0 16,-1 6 8-16,1 2-8 0,3 4 0 15,-4-1 0-15,1 10 0 0,0-10 42 0,-1 4 7 16,1-4 2-16,-1 1 0 0,-3 2-35 0,0 3-6 15,4 4-2-15,-4-7 0 0,0 9-8 16,-4-2 10-16,1-4-10 0,-1 4 10 0,4-4-10 0,-3-3 0 16,-5 10 0-16,5-16 0 15,-4 10 0-15,3-13 0 0,1 4 0 0,-4-6 0 0,3-1 13 0,4 4 1 0,-3-3 0 16,-1-7 0-16,1-2-14 0,3-6 0 0,0 0 0 16,0 0 0-16,0 0-33 0,0 0-3 15,0 0-1-15,0 0 0 0,0 0-70 0,-7-3-13 16,7-2-4-16</inkml:trace>
  <inkml:trace contextRef="#ctx0" brushRef="#br0" timeOffset="71273.977">21502 7684 1132 0,'0'0'24'0,"0"0"4"15,0 0-28-15,0 0 0 0,-4-6 0 0,1 0 0 16,3 6 93-16,0 0 13 0,0 0 2 0,0 0 1 16,0 0-35-16,0 0-7 0,7-12-2 0,0 12 0 15,3-5-13-15,1 2-4 0,0 0 0 0,3 0 0 16,3 3-27-16,-3 0-5 0,4 0-2 0,0 0 0 16,3 0-6-16,-3 0 0 0,3 0-8 0,-4 0 12 15,5 6-12-15,-5 2 0 0,8 4 8 0,-8 0-8 0,1 0 0 16,0 5 0-16,-4-2 0 0,-4 3 0 0,1-4 0 0,-7 4 0 15,3 0 0-15,-7 5-10 0,3-5 10 0,-6 2 0 16,-1-2 0-16,-3 0 0 0,0 8 0 0,-4-2 0 0,4-4 0 16,-7 4 0-16,-3-7-8 0,-1-5 8 0,0 3-8 15,-3-3 8-15,4-1-9 0,-5 1 9 0,5 0-10 16,-1 3 10-16,-3-9-11 0,3-1 11 16,1-5-12-16,-1 6 12 0,4 0-15 0,0-6 4 15,0 0 1-15,0 6 0 0,3-12-18 0,0 6-4 16,-3-6-1-16,4 0 0 0,-1-5 25 0,1-4 8 0,-1 3 0 15,4-5 0-15,0-1-144 16,0 0-23-16</inkml:trace>
  <inkml:trace contextRef="#ctx0" brushRef="#br0" timeOffset="71782.51">22197 7660 1337 0,'-18'-5'28'0,"1"5"6"0,-1 0-34 0,0 5 0 0,-3 7 0 0,3 0 0 16,-3-3 0-16,7 3 0 0,-4 5 0 0,4 1 0 16,0-3 58-16,4 8 5 0,-1 1 1 0,8-4 0 15,-4 4-5-15,3-1-1 0,0-8 0 0,4 8 0 16,0-11-42-16,0 6-8 0,4 2-8 0,0-2 12 16,-1-6 15-16,4 0 3 0,4-7 1 0,-4-2 0 15,3-3-18-15,1 3-3 0,-1-6-1 0,5 3 0 16,-5-3-1-16,4-2-8 0,0-7 12 0,-3 0-4 15,0-3 1-15,-1-2 0 0,1 5 0 0,-1-6 0 16,-3-2-9-16,-3 2 0 0,-1 0 0 0,-3-2 0 16,4 5 0-16,-4 0 0 0,0 4 0 0,-4-1 8 15,4-3-8-15,-7 9 10 0,0-2-10 0,0 5 10 16,4-3-10-16,3 6 0 0,0 0 0 0,0 0 0 16,0 0 0-16,0 9-14 0,0 5 2 0,0 1 0 15,0-3 12-15,3 5 0 0,1-2 0 0,3 3 0 16,-4 5 10-16,1-8-10 0,3 8 8 0,0-5-8 15,0 0 0-15,4 2 0 0,-1-2 0 0,1 0 0 16,-1-4-44-16,5-5-13 0,-1 0-3 0</inkml:trace>
  <inkml:trace contextRef="#ctx0" brushRef="#br0" timeOffset="72461.046">22475 7775 1094 0,'0'0'23'0,"-3"9"5"0,3-3-28 0,0 0 0 0,0-6 0 0,-4 6 0 16,4-6 56-16,0 0 7 0,0 0 1 0,4 11 0 16,-1-5 0-16,-3 3 0 0,0 0 0 0,4 6 0 15,-4-4 0-15,0 1 0 0,0-3 0 0,0 9 0 16,0-7-17-16,0 1-3 0,4 0-1 0,-1 3 0 16,1-7-31-16,-4 1-12 0,3 3 8 0,1-6-8 15,-4 0 0-15,0 0 0 0,0-6 0 0,0 0 0 16,3 5 12-16,-3-2-4 0,0-3 0 0,0 0 0 0,0 0 1 0,0 0 0 15,0 0 0-15,0 0 0 16,0 0-9-16,0 0 0 0,0-3 0 0,-3-2 0 0,3 5 32 16,0-12 5-16,0 12 1 0,-4-6 0 15,1 0-25-15,3-6-5 0,-4 3 0 0,1-2-8 0,-1 5 0 0,0-6 0 0,1 6 0 16,-1-6 0-16,1-2 0 0,3 5 0 0,-4 0 0 16,4-3 0-16,-3 1 0 0,3-1 0 0,0 0 0 0,0 3 0 15,0-3 0-15,0 1 0 0,3-1 0 16,1-3 0-16,-1 6 0 0,1 1 0 0,-1-4 0 15,5 6-12-15,-5 0 12 0,4 0 0 0,0 6 0 0,-3-9 0 16,3 4-22-16,0 2-2 0,0 0 0 0,0 0 0 16,3 3-11-16,1 0-2 0,0 0-1 15,-1 0 0-15,1 0-2 0,3 0-1 0,-3 0 0 0,3 0 0 16,0 0-19-16,3 0-3 16,1 0-1-16</inkml:trace>
  <inkml:trace contextRef="#ctx0" brushRef="#br0" timeOffset="72860.935">22962 7746 1552 0,'-7'0'44'0,"0"6"10"0,-3-6-43 16,3-6-11-16,0 0 0 0,-4 6 0 0,0 0 53 0,4 0 9 0,-3 6 2 0,-1-6 0 15,1 0 0-15,-5 0 0 0,5 0 0 0,-1 0 0 16,1 6 0-16,-1-6 0 0,4 11 0 0,0-5 0 16,0 3-64-16,0-3-28 0,3 6 3 0,1-6 0 31,-1 5-11-31,1-8-3 0,-1 6 0 0,1-3 0 0,3 3 63 0,0 3 12 0,-4-7 2 0,4 7 1 15,0-6-31-15,0 3-8 0,0 0 0 0,0 5 0 16,0-2 8 0,4 0 0-16,-1 0 0 0,1 8 0 0,-1-2 7 0,4 0 1 0,0-10 1 15,0 4 0-15,4 0-65 0,0 0-12 16,-1-1-4-16,1-5 0 0,3 0 52 0,-4-3 12 0,5 0 0 0,2-3 0 16,1 0 0-16,0 0 0 0,-1-3-10 0,4 3 10 15,-3 0-156-15,0 0-26 0</inkml:trace>
  <inkml:trace contextRef="#ctx0" brushRef="#br0" timeOffset="73130.085">23347 8031 1824 0,'-4'6'38'0,"1"6"8"0,-4-7-37 16,3-5-9-16,1 6 0 0,-1 0 0 0,4-6 0 0,-3 6 0 0,3 0 0 0,0-3 0 15,0-3 0-15,0 0 0 0,0 0 0 0,0 0 0 16,0 0 0-16,0 0 0 0,0 0 0 0</inkml:trace>
  <inkml:trace contextRef="#ctx0" brushRef="#br0" timeOffset="100250.285">9733 9901 824 0,'-3'-6'23'0,"3"6"6"0,0 0-29 0,0 0 0 0,0 0 0 0,-4 6 0 15,4 5 35-15,0 1 1 0,0-3 0 0,0 3 0 16,4-1-8-16,-1 1-2 0,1 0 0 0,3-6 0 16,0 0 3-16,3-3 1 0,1-3 0 0,0 0 0 15,3-3 45-15,0 0 9 0,0 0 1 0,3 3 1 16,1-12-24-16,0-6-5 0,-1 7-1 0,1-1 0 16,0 3-24-16,-1-8-6 0,-3-1-1 0,1 6 0 15,-5 0-25-15,1 4 0 0,-1-4 0 0,-3 0 0 16,4 0 0-16,-4 3 0 0,-3 4 0 0,-1 2 0 15,-3 3 0-15,0 0 0 0,4-3 0 0,-4 3 0 16,0 0 56-16,0 0 7 0,-4-6 1 0,-3 0 0 16,3 0-64-16,-3 6-8 0,4-12-4 0,-4 6-1 0,0 1-2 0,7 5 0 15,-7 11 0-15,0-11 0 0,-4-14 3 0,4 2 0 16,0 0 0-16,0 18 0 0,-4 6-10 0,1-1-2 16,3-13 0-16,-4 2 0 0,1 0 36 0,-1 0 6 15,0 0 2-15,1 2 0 0,-1 13-32 0,4 3-7 16,-3-4-1-16,-1 10 0 0,0-6 10 0,1-4 2 15,3 10 0-15,-4-1 0 0,4 4 8 16,-3 2 11-16,2-5-3 0,5 8 0 0,-1-8-8 0,1-1 0 16,3-2 0-16,0-4 8 0,0-2-8 0,0-3 0 15,3 0 0-15,1-1 0 0,-1-5 0 0,1 6 0 16,0-12 0-16,3 6 0 0,0-3 36 0,3-3 12 16,1 3 3-16,3 0 0 0,0-3-31 0,4 0-5 15,-4-3-2-15,3 3 0 16,1-3-33-16,0 3-6 0,-1-3-2 0,1 0-814 0</inkml:trace>
  <inkml:trace contextRef="#ctx0" brushRef="#br0" timeOffset="100712.249">10439 9954 1681 0,'-4'8'36'0,"-3"10"8"0,-3-12 2 0,-1 6 2 0,-3-4-38 0,0-5-10 0,3-3 0 0,1 9 0 16,-5-3 37-16,5 6 6 0,-1 0 1 0,1-6 0 16,3 5-30-16,-4-5-6 0,4-3 0 0,0 0-8 15,3 0 0-15,4-3 0 0,0 0 0 0,-3 6 0 16,3-6 0-16,0 12 0 0,0-7 0 0,0-5-9 15,0 6-19-15,3 0-4 0,-3-6-1 0,7 6 0 16,1-3 49-16,-1 0 11 0,3 0 1 0,-3-3 1 16,4 0-29-16,-1 0 0 0,1 0 0 0,0 3 0 15,-1-3-17-15,1 3-10 0,-1 0-1 0,1 6-1 16,-1-9 48-16,-2 5 9 0,-8-5 3 0,10 6 0 0,1-6-31 16,-11 0 0-16,10 6 0 0,-3-6 0 0,0 6 0 15,0 0 0-15,1 3 0 0,-5 3 0 16,1-1 9-16,-4-5-9 0,0-6 8 0,0 6-8 15,0 0-23-15,0 0-9 0,-4 3-3 0,-3 5 0 16,0-5 60-16,0 3 12 0,0 0 3 0,0-1 0 16,-4 1-28-16,-3 0-12 0,3 3 10 0,-3 2-10 15,0-5 8-15,0 0-8 0,0 3 0 0,-4-4 0 0,4-5 0 0,4 0 0 0,-1-6-11 16,1 0 11 0,2 0-142-16,-2 0-21 0</inkml:trace>
  <inkml:trace contextRef="#ctx0" brushRef="#br0" timeOffset="101011.584">10749 9357 1465 0,'0'0'32'0,"0"12"6"0,-3-1 2 0,3 4 2 0,0 14-34 0,0-2-8 16,0 8 0-16,0 3 0 0,3-2 27 0,1 2 3 15,-4-9 1-15,3 21 0 0,4 0 9 0,-3 6 1 16,-1-9 1-16,1 6 0 16,3-3 4-16,-4 3 1 0,1-3 0 0,-1-9 0 15,1-3-23-15,0-5-5 0,-1-4-1 0,1-3 0 16,-4 4-10-16,0 2-8 0,-4 3 9 0,1-2-9 15,3-1 0-15,-4-2 0 0,4-1-8 0</inkml:trace>
  <inkml:trace contextRef="#ctx0" brushRef="#br0" timeOffset="101280.743">10393 9889 1692 0,'0'0'37'0,"0"0"8"0,0 0 2 0,0 12 0 0,3-6-38 16,1-1-9-16,-1 1 0 0,1 0 0 0,3 0 10 0,0 0 0 0,4 0 0 0,3 0 0 0,0-3 17 16,4 0 3-16,3-1 1 0,0 4 0 15,0-6-9-15,4 0-2 0,3 0 0 0,0 0 0 0,4 0-12 0,-4 0-8 16,4-6 10-16,10 4-10 0,-3-1 0 15,-7 0 0-15,3 0 0 0,-3-3 0 16,0 3-146-16,-4 0-29 0</inkml:trace>
  <inkml:trace contextRef="#ctx0" brushRef="#br0" timeOffset="102004.436">12372 9751 1865 0,'-25'3'39'0,"1"0"9"0,-1 2-39 0,4 4-9 0,0 3 0 0,-1 0 0 16,1 2 18-16,4 4 2 0,-1 0 0 0,-3-1 0 15,7 4-41-15,-4 3-8 0,4 2-2 0,0 3 0 16,0 1 31-16,3 2 0 0,0-2 0 0,1 8 0 15,3-9 40-15,0-2 15 0,3 2 2 0,-3 3 1 16,7-8-37-16,-3 2-7 0,6-2-2 0,-3-1 0 16,4-8-12-16,-1-3 11 0,1-6-11 0,3 5 10 15,-7-11-2-15,10 0-8 0,1 0 12 0,0 0-4 16,3-11-20-16,0-1-5 0,3-3-1 0,1-8 0 16,0-1 45-16,-1-2 9 0,1-10 1 0,0-8 1 0,-4 0-38 0,3-6 0 15,-2 3 0-15,-5 3 0 0,1-6-20 0,-4 3 2 16,-4 3 0-16,-3-6 0 15,4 6 18-15,-8-3 0 0,1 3 0 0,-4 0 0 0,0 3-9 16,-4 2 9-16,0 1-13 0,-3-3 5 0,0 9-6 0,4-4-1 16,-4 4 0-16,3 3 0 0,-3 2 5 0,3 4 1 15,1 2 0-15,3 3 0 0,-4 7 9 0,7-1-8 0,4 12 8 16,0 0-8-16,0 0-1 0,0 0 0 16,-3 6 0-16,3 6 0 15,0-1-22-15,3 1-4 0,1 0-1 0,0 14 0 0,3-8 36 16,0 8 14-16,0 4-1 0,0 2 0 0,0 3-13 15,3 4 0-15,1 2 0 0,0 3 0 0,-1 0 0 0,1-3 14 0,-1 12-2 16,1-6-1-16,-4 3 21 0,4-6 4 0,-4-3 0 16,0 15 1-16,3-12 0 0,-3 6 0 0,0 0 0 0,0 3 0 15,0-3-16-15,-3 0-3 0,0-6-1 0,-4 0 0 16,3-3-17-16,1-14 8 0,-4 2-8 0,0-5 0 16,0-4 0-16,3-2-20 0,-3 0 2 0,0-10 1 15,4 1-37-15,-4-9-7 0,0 0-2 0,0 0 0 16,7-3-145-16,3-3-28 0</inkml:trace>
  <inkml:trace contextRef="#ctx0" brushRef="#br0" timeOffset="102483.491">12746 10130 1824 0,'-11'-12'38'0,"1"3"8"16,3-2-37-16,0 11-9 0,0-6 0 0,-1 6 0 0,1-6 0 0,4 0 0 15,-4 3 0-15,0-3 0 0,7 6 36 0,-7 0 6 16,0-3 1-16,0 0 0 0,7 3-20 0,0 0-4 0,0 0-1 16,-4 6 0-16,-3 0-18 0,3 9 0 0,1-9 0 0,-1 14 0 15,1-2-11-15,-1 5 1 0,4-2 0 0,0 8 0 16,0-5 20-16,0 5 4 0,0-2 1 0,0-1 0 15,0-2-26-15,4-1-5 0,-4-11 0 16,0 6-1-16,3-4 17 0,4-2 0 0,-3-6 0 0,3 0 0 16,0-6 11-16,4-6-1 0,-1 0 0 0,1-6 0 15,-1-8 10-15,5 2 3 0,-5-5 0 0,4-4 0 16,-3 9-33-16,-1-5-6 0,1-4-2 0,0 4 0 16,-4 5 39-16,-4-5 8 0,1 2 2 0,-1-2 0 15,-3 5-50-15,4-8-9 16,-4 5-3-16,0-2 0 0,0 11 21 0,0 6 10 0,-4 0-10 0,4 6 10 15,0 0-53-15,0 0-5 0,0 0-1 0,0 0 0 16,-3 6 47-16,-4 6 12 0,3 5 0 0,1 4 0 16,-1-4 0-16,4 10 0 0,0-4 0 0,0 1 0 15,4-3 0-15,-4 2 0 0,3-5 0 0,1 2 0 16,-1-2 49-16,1-6 12 0,3 5 3 0,-4-2 0 16,1-3-64-16,3 5-8 0,-4-5-4 0,1-3-1 15,3-3 13-15,0 0 0 0,-7-6 0 0</inkml:trace>
  <inkml:trace contextRef="#ctx0" brushRef="#br0" timeOffset="102906.071">13018 10080 1580 0,'3'12'67'0,"1"5"-54"15,-1-2 41-15,4 3 8 0,-3 5 2 0,-1-2 0 16,1 2 8-16,-1-5 1 0,-3-3 1 0,4 5 0 16,-4-5-39-16,3 3-8 0,1-4-2 0,-4-2 0 15,3-3-13-15,1 0-4 0,-4-9 0 0,0 0 0 16,0 0-8-16,0 0 8 0,0 0-8 0,0 0 8 16,3-6 0-16,4-3 0 0,1-3 0 0,-5 0 0 15,4-5-8-15,0-1 0 0,4 3 9 0,-4-2-9 16,0-1 0-16,0-2 0 0,0 2 0 0,4 0 0 15,-4-2 0-15,0 2 0 0,3 0 0 0,1 1 0 16,-4 8 0-16,0-3 0 0,4 3 0 0,-4 7-8 16,-4-1 8-16,8 0-8 0,-8 3 8 0,4 3-8 15,-3 2 8-15,3 7-10 0,-4 0 10 0,1 6-10 16,-1-1 10-16,1 4 0 0,-4 2 8 0,4 1-8 16,-4 2 14-16,0 4-2 0,0-7 0 0,0 4 0 15,0-7-2-15,0-2-1 0,0 5 0 0,0-11 0 16,3 0-9-16,1-3 0 0,-1 0-10 0,1-1 10 15,3-8-28-15,0 0 0 0,3-5 0 0,-3-4 0 16,7 0-77-16,-3-3-15 0,3-3-4 0</inkml:trace>
  <inkml:trace contextRef="#ctx0" brushRef="#br0" timeOffset="103369.966">13787 10098 2060 0,'0'0'58'0,"-7"0"14"0,-1 0-58 0,-2 0-14 0,3-6 0 0,-4 6 0 15,1-6 48-15,-1 6 6 0,0-9 2 0,-3 9 0 16,4-3-45-16,-1 3-11 0,1 0 0 0,-1 0 0 16,4 0 0-16,0 0 0 0,7 0 0 0,-7 3 0 15,0 6 0-15,3-3 0 0,1 5 0 0,-1 4 0 16,1-3 0-16,3 0-14 0,0 5 5 0,0-5 1 15,3 0 8-15,-3 3 0 0,4 8 0 0,3-11 0 16,-4-3 0-16,1 2 0 0,3-5 0 0,-4 0-8 16,1 0 8-16,3 0 16 0,0-6-4 0,0 6-1 15,0-6-11-15,4 0 0 0,-1 0 0 0,-3 0 0 16,4-6 0-16,-4 6 0 0,4-9 0 0,-1 3 0 16,1 0-12-16,-1 3-4 0,1-5 0 0,0 5-1 15,-1 3 17-15,1-3 0 0,-1 3 0 0,-3 3 0 16,4 0 0-16,0 5 0 0,-4-2 0 0,3 0 0 15,-3 6 0-15,0-6 0 0,-3 6 0 0,3-1 0 16,-4 1 10-16,1 3 6 0,-4 2 0 0,0 1 1 0,0 0-25 16,-4 2-6-16,1-2-1 0,-1 5 0 0,-3-8 15 0,0 3 0 15,-3-1 0-15,-1-5 10 16,-3 3-10-16,0-3 0 0,-4-1 0 0,4-8 8 16,-4 3-8-16,1-6-14 0,-1 0 3 0,1-3 1 15,-1 0-45-15,0 0-9 0,4 3-1 0,-4-5-1 16,8-1-84-16,3-6-17 0</inkml:trace>
  <inkml:trace contextRef="#ctx0" brushRef="#br0" timeOffset="103937.16">14940 10092 1337 0,'0'0'28'0,"0"0"6"0,0 0-34 0,0 0 0 16,0 0 0-16,-3 6 0 16,3-6 58-16,0 0 5 0,0 0 1 0,-4 5 0 0,1 7 0 15,3-3 0-15,0-3 0 0,-4 6 0 0,4-1 26 0,0 1 6 0,-4 0 0 0,4-6 1 16,0 3-53-16,0-3-10 0,0 5-2 0,4 1-1 15,-4-6 5-15,4 6 0 0,-4-6 1 0,3 11 0 16,1-8-29-16,-1 3-8 0,1 0 0 0,3-1 0 16,0 1 0-16,0 0 0 0,0-3 0 0,0 8 8 15,4-11 13-15,3 3 3 16,-4-3 1-16,1 0 0 0,-1-6-25 0,5 3-19 0,-5-6 3 16,1 0 1-16,-1-3 24 0,1 3 5 15,-1-6 1-15,1 3 0 0,-4 0 5 0,0-5 0 0,4-4 1 16,-8 6 0-16,1-3-6 0,-1-2-2 0,1 2 0 0,-4-3 0 15,0-2-13-15,0 5 9 0,-4-6-9 0,4-973 8 16,-3 1938-19-16,-4-970-4 0,3 2-1 0,-3-3 0 16,0 1-56-16,0-3-12 0,-4 8-3 15,4-9 0-15,0 7-185 0,0 5-38 0</inkml:trace>
  <inkml:trace contextRef="#ctx0" brushRef="#br0" timeOffset="104391.004">15416 10048 1497 0,'0'0'32'0,"0"0"8"0,-3-6 0 0,-1 0 4 0,4 6-36 0,0 0-8 0,0 0 0 0,0 0 0 15,0 0 53-15,-3 6 9 0,-4 3 2 0,3 5 0 16,1 1-30-16,-1 3-6 0,1-7 0 0,-1 4-1 15,1 0 22-15,3 5 5 0,0 1 1 0,-4 2 0 16,4-5-15-16,0 0-2 0,0-4-1 0,0-5 0 16,0 0-22-16,0 3-5 0,0-12-1 0,0 0 0 15,0 0-9-15,0 0 0 0,0 0 0 0,0 0 0 16,0 0 53-16,0-12 9 0,0 3 2 0,-3-3 0 16,3-5-52-16,0-1-12 0,0-2 0 0,0 2 0 15,0 0 0-15,-4-5 0 0,8 5 0 0,-4 3 0 16,0 4 0-16,3-4 0 0,1 9 0 0,-4-3 0 15,7-5 0-15,-4 2 0 0,1 0 0 0,-1 6 0 16,-3 6-48-16,0 0-13 16,11 6-3-16,-4-6 0 0,3 6 52 0,1 0 12 0,-4 0 0 0,0 3 0 0,4 2 0 15,-1 1 0-15,1 0 0 0,-1 0 0 0,5 5 0 0,-5 4 0 16,1 2 0-16,-4 1 0 0,3-4 0 16,-3-2 0-16,1 3 12 0,-5-1-12 15,4-5 8-15,-3 3-8 0,-1-10 0 0,-3 4 0 16,4 0 0-16,-4 0 0 0,3 5-10 0,-3-5 10 15,4-3-68-15,-4 6-5 0,3-7-2 0</inkml:trace>
  <inkml:trace contextRef="#ctx0" brushRef="#br0" timeOffset="104840.241">15730 10171 1664 0,'0'0'35'0,"0"0"7"0,-3 6-34 0,3 0-8 16,0 6 0-16,0 2 0 0,0-8 66 0,0 0 11 0,3 6 3 0,1-6 0 15,-1-3-16-15,4 0-4 0,-3 5 0 0,3-5 0 16,0 0-25-16,0 0-6 0,0-3-1 0,0 0 0 16,4 3-11-16,-4-3-2 0,4 0-1 0,-4-3 0 15,0 3-14-15,0-6-16 0,0 3 3 0,0-5 1 16,0 2 37-16,-4-6 8 0,1 0 2 0,3 0 0 0,-7 4-26 15,0-1-9-15,3 0 0 0,-3 3 9 0,0-12 14 0,-3 4 2 16,3-1 1-16,-4 6 0 16,1-3-56-16,-1 7-11 0,1-1-3 15,-1-6 0-15,1 6 24 0,-1-3 5 0,1-2 1 0,-1 8 0 16,4 3-9-16,0 0-1 0,-7 0-1 0,0 3 0 16,0-1-4-16,0 7-1 0,0 0 0 0,0 3 0 15,-4 0 10-15,1 8 1 0,3-2 1 0,-4 5 0 0,4 1 18 0,0 2 0 16,0-2 0-16,0-4 0 15,3 4 16-15,1-1 0 0,-1-8 0 0,1 3 0 16,3 5-8-16,3-11-8 0,-3 6 11 0,4 2-11 16,3-8 12-16,0 0-12 0,3 2 12 0,1-5-12 0,3-6 16 15,0 3-3-15,4 0-1 0,3-6 0 0,0 6-22 16,4-6-5-16,0 0-1 0,3 0 0 16,4 0-108-16,3 0-21 0,0-6-5 0</inkml:trace>
  <inkml:trace contextRef="#ctx0" brushRef="#br0" timeOffset="105470.102">16817 10124 952 0,'-7'-3'27'0,"0"-3"5"15,7 6-32-15,-7 0 0 0,7 0 0 0,-7-6 0 16,3 0 84-16,1 1 11 0,3-1 1 0,0 6 1 16,0 0-26-16,0 0-6 0,0 0-1 0,0 0 0 0,0 0-15 15,0 0-3-15,0 0-1 0,0 0 0 0,0 6-3 0,3-1-1 0,-3 7 0 0,4 0 0 16,3 3-9-16,-4 2-1 0,4 1-1 15,0-3 0-15,0 8-15 0,4-5-3 0,0 2-1 16,3 4 0-16,-4-1-11 16,1-5 0-16,3 3 0 0,-3 2 0 0,-1-2 0 0,1 2 0 15,3-5 0-15,-4 0 0 0,1-7 0 0,-4-2 0 0,0-3 0 16,0 0 0-16,-3 0 39 0,-1 0 2 0,-3-6 1 16,0 0 0-16,0 0-19 0,0 0-4 15,4-6-1-15,-1 0 0 0,1 0 8 0,-1-6 2 16,1 0 0-16,-1-5 0 0,1 2-12 0,-1-2-1 0,1-4-1 0,0 3 0 15,-1-5-6-15,1 5-8 0,-1 3 11 0,4-8-11 16,-3 2 9-16,3 4-9 0,-4-7 0 0,4 1 9 16,-3 8-9-16,3 3 0 0,-4-5 0 0,5-1 0 15,-5 6 0-15,4-3 0 0,0-2 0 0,0 5-11 16,0 0-25-16,4 1-4 0,-4 2-2 0,0 3 0 16,0-6-61-16,0-6-12 0,0 4-2 0</inkml:trace>
  <inkml:trace contextRef="#ctx0" brushRef="#br0" timeOffset="106000.977">17406 10186 1314 0,'-7'-6'37'0,"3"3"8"0,4 3-36 0,-7-6-9 0,0 6 0 0,0 6 0 16,-3-3 53-16,3 3 9 0,0 3 2 0,-4 5 0 16,4-2 0-16,0 0 0 0,3 5 0 0,-3-2 0 15,0 3-3-15,4-1 0 0,-1 1 0 0,1-3 0 16,-1 8-18-16,1-5-4 0,-1 3-1 0,1-4 0 15,3-972-11-15,0 1937-3 0,0-974 0 0,3 1 0 16,1 3-8-16,-1-6-3 0,4 0 0 0,0 6 0 16,0-7-13-16,4 1-10 0,-4 0 2 0,4 0 0 15,-1-3 8-15,-3-3 0 0,4-3 0 0,-4 0 0 16,3 0 49-16,1 0 12 0,3 0 3 0,-3 0 0 16,3-3-52-16,-4-2-12 0,4-4 0 0,-3 0 0 15,-4-6-11-15,4-2-5 0,-4 2 0 0,0-11-1 0,-4 8 17 0,1-5-10 16,-4 8 10-16,0 1-8 0,0-7-4 15,-4 6-1-15,1-2 0 0,-4 8 0 16,0 0-14-16,-4 1-2 0,1-1-1 0,-1 3 0 16,-3 3 30-16,0-6 0 0,0 6 0 0,-4 1 0 15,4 5 0-15,3 0 0 0,1 11 0 0,-1 1 0 0,-3 0 0 0,3 3 0 16,4 2 0-16,-3-5 0 16,3 3 0-16,3 2 0 0,1 1-11 0,3-6 11 0,0-1-18 15,0 1 3-15,3-3 1 0,1 3 0 16,3 0-129-16,0-1-25 0,3-5-6 0</inkml:trace>
  <inkml:trace contextRef="#ctx0" brushRef="#br0" timeOffset="106237.681">17784 10283 1579 0,'0'0'32'0,"3"6"10"0,-3 5-34 0,0-2-8 0,0 3 0 0,0 6 0 16,0-1 100-16,0-5 17 0,-3 6 4 0,3 2 1 0,-4-2-93 0,4-12-18 15,-4 6-11-15,4-4 12 0,0 4 28 0,0 0 5 16,-3-6 2-16,3 3 0 16,0-9-31-16,0 0-7 0,0 8-1 0,0 1 0 0,0-9-8 0,0 0 0 15,0 0-12-15</inkml:trace>
  <inkml:trace contextRef="#ctx0" brushRef="#br0" timeOffset="106437.052">17702 9801 1313 0,'-10'-12'27'0,"10"12"8"0,0 0-35 16,0 0 0-16,0 0 0 0,0 0 0 0,0 0 10 0,0 0-10 0,0 0 8 0,0 0-8 31,-4 6-20-31,1 3-8 0,3 5-3 0,0 1 0 16,3-9-20-16,-3-6-4 0,7 0-1 0,-3 0 0 0,3 0 39 0,3 0 7 0,-2 6 2 15</inkml:trace>
  <inkml:trace contextRef="#ctx0" brushRef="#br0" timeOffset="106746.919">18150 9598 1314 0,'0'0'37'0,"0"0"8"0,0 0-36 0,0 0-9 0,0 0 0 0,0 0 0 15,0 0 60-15,-3 12 9 0,-1-1 3 0,1 7 0 16,-1 3 6-16,4-1 2 0,-3 4 0 0,3 5 0 15,0-5-32-15,-4 8-7 0,4-9-1 0,0 10 0 16,0 2 2-16,0 3 0 0,0-2 0 0,0 8 0 16,4-6-26-16,-4 3-4 0,3-3-2 0,1 0 0 15,3-2-10-15,-4 2 0 0,4-6 0 0,1 4 8 16,-1-4-8-16,0 3 0 0,0-5 0 0,-4-4 0 0,4 0 12 0,-3-8-4 16,-1 0 0-16,1-6 0 15,-1-1-8-15,1 1 0 0,-1-3 0 0,1 3 0 16,-4-1-56-16,0-11-6 0,0 0-2 0</inkml:trace>
  <inkml:trace contextRef="#ctx0" brushRef="#br0" timeOffset="107019.73">18016 10086 1424 0,'4'12'29'0,"-1"-7"8"0,1 7-29 0,-1-3-8 0,5 0 0 0,-5 0 0 16,4-3 103-16,0-1 19 0,0 1 4 0,0-6 1 15,0 0-50-15,4 6-9 0,0 0-3 0,-1 0 0 16,1-6-26-16,3 3-6 0,0-3-1 0,0 0 0 16,0-3-19-16,0-3-4 0,0 0-1 0,0 6 0 0,1 6-8 0,-1-12 0 15,0-6 0-15,0 1 0 16,-4 5-18-16,5 3-9 0,-5 6-1 0,1 0-1 15,-1 0-210-15,1-6-41 0</inkml:trace>
  <inkml:trace contextRef="#ctx0" brushRef="#br0" timeOffset="107315.608">18468 10165 1579 0,'0'0'32'0,"0"0"10"0,0 0-34 0,0 0-8 0,0 0 0 0,-4 12 0 15,1-3 53-15,3 3 9 16,0 5 2-16,0-5 0 0,3 3-10 0,1-1-2 0,-1-2 0 16,4 3 0-16,1 2-25 0,-1-8-6 0,0 6-1 15,0 0 0-15,0-4-10 0,3-5-2 0,1-6-8 0,0 6 12 16,-1-3 7-16,4 3 1 0,-3 0 0 0,3-3 0 16,-3 0 12-16,-1-6 4 0,1 0 0 0,-1-3 0 15,1 3 3-15,-4-3 1 0,3 0 0 0,1-5 0 16,-4-4-23-16,0 0-4 0,0 0-1 15,0-8 0-15,0 5-12 0,0-2 11 0,-3 2-11 16,-1 0 10-16,1-2-10 0,-1 2 0 0,-3-11 0 0,-3 8 0 16,-1-2-56-16,4 8-14 15,-3 0-2-15,-1 4-1 0,1 8-139 0,3 3-28 0,-7 0-6 16</inkml:trace>
  <inkml:trace contextRef="#ctx0" brushRef="#br0" timeOffset="107781.493">18895 10309 1267 0,'0'0'28'0,"3"6"5"0,4 3 2 0,-3 0 1 0,3 3-36 0,0-1 0 15,-3-2 0-15,3 6 0 0,0 5 109 0,0-2 15 0,-4-6 4 0,1 8 0 16,3-8-76-16,-4 0-16 0,4-6-2 0,-3 3-1 15,-4-9-9-15,3 5-1 0,-3-5-1 0,0 0 0 16,0 0-10-16,0 0-3 0,0 0 0 0,0 0 0 16,0 0 39-16,0 0 7 0,0 0 1 0,0 0 1 15,0 0-40-15,0 0-8 0,0 0-1 0,-7-5-8 16,0-4 0-16,0 3 0 0,0-12 0 0,0 4 0 16,0-1 0-16,0 6 0 0,0-3 0 0,3-2 0 15,-3-4 0-15,4 6 0 16,-1-5 0-16,-3 2 0 0,4 3 0 0,-1-3 0 0,1-5 0 0,-1 2 0 15,4 6 0-15,-3 4 0 0,3 8 0 0,0-6 0 16,0-12 36-16,0 6 1 0,0-2 0 0,0 2 0 16,0 6-37-16,0-12 0 0,3 7 0 0,1-4 0 15,-1 3 0-15,1 0 0 0,3 1 8 0,-4-1-8 16,4 3 0-16,0 3 0 0,1 6 0 0,-1-3 0 16,0 0 0-16,3-6 0 0,1 4 0 0,-1 5 0 15,1-3 0-15,0 6 0 0,-1-3 0 0,1 3 0 16,-1-3-33-16,4 0-2 0,-3-6 0 0,0 6 0 15,3 0-1-15,0 3-1 0,0 0 0 0,0-1 0 16,0 7-197-16,0-3-39 0</inkml:trace>
  <inkml:trace contextRef="#ctx0" brushRef="#br0" timeOffset="108280.499">19368 10209 1094 0,'0'6'46'0,"-4"6"-37"0,0 0-9 0,4-6 0 15,-3 8 156-15,3-5 28 0,-4 0 7 0,4-3 1 16,0 0-103-16,0 5-20 0,0-8-4 0,4 3-1 16,-1 0-51-16,1 0-13 0,3 3 0 0,0-6 0 15,0 3 47-15,0-6 6 0,0 0 2 0,0 0 0 16,0-6-37-16,4 3-7 0,-4 3-2 0,4 0 0 15,-4-3-9-15,3-3 0 0,-3-3 0 0,0 0 0 16,4 6 13-16,-4-8 1 0,-4 5 0 0,5 0 0 16,-1-6-14-16,-4 3 0 0,4-5 0 0,-3 11 0 15,-1-3-21-15,-3 0 2 0,4-6 1 0,-8 6 0 16,4-11-14 0,0 5-4-16,-3-3 0 0,3 3 0 0,-4-5 6 15,1 2 1-15,-4-3 0 0,3 7 0 0,-7-1 16 0,4 3 3 0,0 0 1 0,-3-2 0 16,-4 8 21-16,-4 3 4 0,0-6 0 0,4 6 1 15,-3-6-17-15,-4 6 0 0,6-6 0 0,1 0 0 16,0 12-13-16,4 0-7 0,3 6 0 0,-1 5-1 16,1 4 33-16,0-4 8 0,0 7 0 0,0 2 1 0,4-2-21 0,-1 8 0 15,1-8 0-15,3 8 0 0,0-8 0 0,3 2 0 16,-3-2 0-16,4-1 0 16,-1-5 0-16,1 2 0 0,-1-2 0 0,4-3 0 0,4 2 0 0,3-5 0 15,-3 0 0-15,-1-6 0 0,8 6 0 0,-4-7-10 16,0-10 1-16,0-7 0 15,0 12-37-15,0-6-7 0,1 6-2 16,-1 6 0-16,0-6-109 0,0 0-23 0</inkml:trace>
  <inkml:trace contextRef="#ctx0" brushRef="#br0" timeOffset="108708.366">19967 10362 1792 0,'-10'9'51'0,"3"0"10"0,0 11-49 16,-1-8-12-16,1-6 0 0,0 6 0 0,0 0 54 0,0-1 8 15,0 4 2-15,4-9 0 0,-1 0-52 0,4-6-12 16,0 0 0-16,-3 9 0 0,-1-4 0 0,4-5 0 16,0 0 0-16,0-5 0 0,0 5 53 0,0-9 8 15,-3 3 2-15,3 0 0 16,3-6-101-16,1 3-20 0,-1-5-4 0,1 5-846 0</inkml:trace>
  <inkml:trace contextRef="#ctx0" brushRef="#br0" timeOffset="128828.536">10100 11726 918 0,'-4'24'20'0,"1"-4"4"16,-4-8 0-16,0-3 3 0,3-3-27 0,1 0 0 0,3-6 0 0,-7 6 0 0,7-6 96 0,0 0 15 15,0 0 2-15,0 0 1 0,0 0-23 0,0 0-5 16,-4 5-1-16,4-5 0 0,0 0-47 0,0 0-10 15,-3 6-1-15,3-6-1 0,-4-14-26 16,4-1 0-16,0 15 0 0,0 0 0 0,0 0 36 0,4 6 3 16,-1 11 0-16,4-8 0 0,-3-9-39 0,3 3 0 15,0 15 0-15,0-12 0 0,4-12 0 0,-4 0 0 16,3 6 0-16,1 0 0 0,-1 6 0 0,1-6 8 0,3 0-8 16,-3-6 0-16,-1-6 12 0,4 3-3 15,-3-2 0-15,3-1 0 0,-3 0 4 0,3 0 1 0,-4 1 0 0,-3-4 0 16,4 3-14-16,-4 0 0 0,0-8 0 0,0 2 0 15,-3 6 0-15,-1 1 0 0,1-1 0 0,-4 0 0 16,0 3 19-16,-4 3-3 0,4 6 0 0,-3 0 0 16,-4-5-25-16,-4-1-6 0,0 6-1 0,1 0 0 15,-1 6 16-15,-3-4-12 0,0 4 12 0,0 3-12 16,0 0 12-16,0 3-9 0,0 0 9 0,-1-7-8 16,5 4 8-16,-1 3-10 15,1 0 10-15,3 5-10 0,-4-2 10 0,4 6-8 0,3-7 8 0,-3 4-8 16,4-3 8-16,3-1-10 0,0 7 10 15,0 0-10-15,0-1 10 0,3-5 0 0,4 2 0 0,-3-8 0 16,3 6 0-16,4 6 0 0,-1-10 0 0,1 1-8 16,-1 6 8-16,5-9 0 0,-5 2 0 0,4-5-8 15,4 0-10-15,0 3-2 0,-1-6 0 0,1 3 0 16,3-6-52-16,-3 3-10 0,3-6-2 0</inkml:trace>
  <inkml:trace contextRef="#ctx0" brushRef="#br0" timeOffset="129580.452">10569 11541 736 0,'0'0'15'0,"0"0"5"0,-3 3-20 16,-1 3 0-16,1 0 0 0,-1 6 0 0,1-7 86 0,-1 1 14 0,4 0 2 0,-3 0 1 15,-1 6 13-15,0-9 2 0,4 6 1 0,0-9 0 16,-3 5-46-16,3-5-9 0,0 0-1 0,-7 6-1 15,7-6-48-15,-4 6-14 0,4-6 0 0,-3 9 8 16,3-9 24-16,0 6 6 0,0-6 1 0,0 6 0 16,0 6-18-16,0-10-3 0,0 4-1 0,0-6 0 15,0 0-8-15,0 0-1 0,0 0-8 0,0 0 12 16,0 0-12-16,0 0 0 0,0 0 0 0,0 0 0 16,0 0 0-16,0 0 0 0,7 3 0 0,-7-3 0 15,0 0 0-15,0 0 0 0,0 0 0 0,0 0 0 16,0 0 0-16,0-3 0 0,0-5 0 0,-4 8 0 15,4 0 0-15,0 0 0 0,0 0 0 0,-7 0 0 16,0 0 34-16,0 0 1 0,0 5 0 0,7-5 0 16,0 0-26-16,0 0-9 0,0 0 0 0,-7 0 9 15,4 3-9-15,-4 3 0 0,-1 0 0 0,5 3 0 16,-1 0 0-16,1 2 0 0,3-5 0 0,0 3 0 16,0 0-36-16,-4-3 1 0,1 0 0 0,3 3 0 15,-4 2 56-15,4-5 11 0,0-6 3 0,0 6 0 0,0 3-35 16,0 3 0-16,0-1 0 0,0-2 0 0,4 0 0 0,-4 3 0 0,3-6 0 15,4 3 0 1,-3-4-21-16,3 4-11 0,0 0-3 0,0-3 0 0,0 0 56 0,0 0 11 0,4-6 3 16,-1 6 0-16,1-6-35 0,0 0 0 0,-1 0 0 15,4 0 0-15,-3 0 10 0,3 0-10 0,0 0 8 16,0 5-8-16,0-2 8 0,0 6-8 0,-3 0 0 0,0 6 8 16,-1-1-8-16,1-2 0 15,-1 0 0-15,1 9 8 0,-1-4-8 0,1 7 0 16,-4-7 9-16,4 16-9 0,-4-7 0 0,0 9 9 0,0 10-9 0,-4-16 0 15,1-976 18-15,-4 1926-3 0,-4-967-1 0,-3-6 0 16,0-6-22-16,0 6-5 0,0 0-1 0,-7 0 0 16,3-4-9-16,-6 1-1 0,-1-3-1 0,1 0 0 15,-5-3-7-15,1-2-2 0,0-1 0 16,-4-3 0-16,8-9-96 0,-4-2-19 0</inkml:trace>
  <inkml:trace contextRef="#ctx0" brushRef="#br0" timeOffset="129913.562">11123 11200 1911 0,'-11'15'84'0,"1"-4"19"0,3 4-83 0,0 0-20 0,7 0 0 15,-4 8 0-15,4-5 40 0,4 14 3 0,-4-8 1 16,3 14 0-16,1 0-9 0,-1 3-2 0,1 3 0 0,3 6 0 16,0-9-33-16,0 4 0 0,4-7 0 0,-1 6 0 15,-3-3 9-15,0-3-9 0,0 0 0 0,-3 4 9 16,3-10-9-16,0 3 0 0,-3-2 0 0,-1-1 0 15,1-12-19-15,-1 1-9 16,1-9-1-16,-4-3-1 0,0-1-56 0,0-8-11 0,0 0-3 16</inkml:trace>
  <inkml:trace contextRef="#ctx0" brushRef="#br0" timeOffset="130151.951">11024 11911 1579 0,'-17'18'32'0,"13"-12"10"0,4-6-34 0,0 0-8 0,0 0 0 0,0 0 0 16,0 0 53-16,-3-6 9 0,3 0 2 0,0 0 0 16,3 0 0-16,1 1 0 0,-1 5 0 0,4-6 0 15,4 0-52-15,-1 0-12 0,5 0 0 0,-1 3 0 16,3 6 0-16,1-3 0 0,3 6 0 0,0 6 0 0,0-6-14 0,1 2-6 15,2 1 0-15,1 3-1 16,-4 9-150-16,4-10-29 0</inkml:trace>
  <inkml:trace contextRef="#ctx0" brushRef="#br0" timeOffset="130720.188">12714 11762 1907 0,'-3'-18'40'0,"3"15"8"16,-4 0-38-16,4 0-10 0,-3 3 0 0,-5 0 0 15,5 0 75-15,-8 0 13 0,4 0 2 0,-3 6 1 16,-1-3-61-16,-3 0-12 0,0 6-2 0,0-3-1 16,0-4-6-16,3 4-1 0,-3-6 0 0,0 0 0 15,3 6-8-15,1 0 0 0,-4 0 0 0,3 3 0 16,4 6-11-16,0-7 3 0,0 4 0 0,0 6 0 16,3-1-2-16,1 4 0 0,-1 2 0 0,4 1 0 15,0 2 10-15,0-2-10 0,4 2 10 0,-1-2-10 0,4-1 2 16,0-2 0-16,0 0 0 0,4-7 0 15,-4 4 8-15,4-9-8 0,-1 3 8 0,4-7-8 16,-3-5 8-16,3 0 0 0,-3 0 0 0,6 0 0 16,-3-5 20-16,0-1 7 0,1 0 1 0,-1-9 0 15,0 0-2-15,-4 4 0 0,5-10 0 0,-5 3 0 0,-3 1-15 16,4-4-3-16,-4 1-8 0,-4-1 12 0,4 6-12 0,-3 4 8 0,-1-10-8 16,-3 6 0-16,4 6 0 0,-4-2 0 0,0-7 0 0,-4 6 0 15,4 1-14-15,0 5-2 0,-3-3-1 0,3 9 0 16,0 0-11-16,0 0-3 15,0 0 0-15,-4 12 0 0,4-1 7 0,-3 7 2 0,3 3 0 0,0-1 0 16,0 10 12-16,0-10 10 0,3 10-13 0,1-1 5 16,-1-3 8-16,5 4 0 0,-1-10 0 0,0 10-8 15,0-13 8-15,0 10 0 0,3-4 0 0,-3-2 0 16,4-6 0-16,0-1-13 0,-1 4 5 0,1-6 8 16,3-6-180-16,-4 2-28 0</inkml:trace>
  <inkml:trace contextRef="#ctx0" brushRef="#br0" timeOffset="130998.249">12587 11241 1267 0,'0'0'56'0,"0"9"12"0,0-3-55 0,0 3-13 0,0 2 0 0,4 1 0 16,-1-3 54-16,1 0 8 0,3 3 2 0,-4 8 0 15,4-8 0-15,0 3 0 0,4 5 0 0,0 1 0 16,-1 2-10-16,4 4-2 0,0-4 0 16,4 1 0-16,0 2-36 0,-1-2-8 0,4 2-8 0,1-2 11 31,-5-7-38-31,1-2-7 0,3 3-2 0,0-4-788 0</inkml:trace>
  <inkml:trace contextRef="#ctx0" brushRef="#br0" timeOffset="131730.473">14654 12188 1728 0,'-7'-6'38'0,"0"-3"8"0,-3 3 2 0,-1-3 0 0,1-2-39 0,-5-10-9 16,1 3 0-16,-3 1 0 0,-1-10 49 0,-3 1 8 15,0-6 2-15,-4 2 0 0,4 10-59 0,-4-10-17 0,7 15-1 16,-3-11 0-16,4 11-2 0,3 4-1 16,-1 2 0-16,5 3 0 0,3 6 1 0,0-6 0 0,-4 6 0 0,8 6 0 15,-4 0 28-15,3 3 7 0,1 2 1 0,-1 4 0 16,4 6-26-16,-3-1-5 0,3 1-1 0,0 5 0 16,0-2 56-16,3-4 12 0,1 4 1 0,-1-4 1 15,1-2-35-15,3 3-7 0,-4-4-2 0,4 1 0 16,4-6 30-16,-4-6 5 0,7-1 2 0,0-2 0 15,0-3-31-15,4 0-7 0,-4 0-1 0,4-3 0 16,-1-2 0-16,1-1-8 0,0-6 12 0,-4 0-4 16,0 0-8-16,-4 1 0 0,1-4 0 0,-4-3 8 15,0 7-8-15,0-7 0 0,0 3 0 0,-3-2 0 16,-1 8-8-16,1-6 8 0,-4 6-10 0,0-3 10 16,0 7 0-16,0-7 0 0,-4 3 11 0,4 3-3 15,0 6-8-15,0 0 0 0,-7-6 0 0,7 6-8 0,0 0-5 16,0 0-1-16,0 0 0 0,0 0 0 15,0 0-26-15,4 9-6 0,-4 3-1 0,3 5 0 16,-3-5 38-16,4 6 9 0,3 2 0 0,0 7 0 0,0-1 38 0,0 7 10 16,-4-4 1-16,5 6 1 0,-1 7-36 0,0-1-14 15,0 3 11-15,-4 6-11 0,4-6 8 0,0 6-8 16,0 3 0-16,-3 0 9 16,-1 0-9-16,1-9 0 0,-1 6 0 0,-3-3 8 15,0 3-8-15,0-12 0 0,-3 6 9 0,-1-3-9 16,1-3 28-16,-4-2 0 0,3-4 1 0,-6 0 0 15,3 4-1-15,-4-16-1 0,-3 10 0 0,0-7 0 0,0-14-15 16,3 3-2-16,1-9-1 0,-4-6 0 0,-4 0-9 0,0-9 0 16,-3 0 0-16,0-3 0 0,0-8 0 0,0-1 0 15,-4-5 0-15,4-3 0 0,0-4 0 16,3-2 0-16,-3-6 0 0,7 0 0 0,0 3 0 16,3 3 0-16,0 2 0 0,1 4 0 15,3-6-61-15,3 8-15 0,1 1-2 0,6 3-591 0,4-4-119 16</inkml:trace>
  <inkml:trace contextRef="#ctx0" brushRef="#br0" timeOffset="132207.09">15050 12091 1497 0,'-11'-12'32'0,"11"12"8"0,-7 0 0 0,0-6 4 0,-4 0-36 0,1-3-8 0,-4 4 0 0,-1-1 0 0,5 0 98 0,-4 3 18 16,3-6 3-16,1 9 1 0,-1 6-90 0,4-3-18 16,0 0-3-16,0 6-1 0,3-1-8 0,1 4 0 15,-1 3 0-15,4 0 0 0,0-4 11 0,4 10 0 16,3-6 0-16,-4-1 0 15,8 4-11-15,-4-6-16 0,4 0 4 0,-1-7 1 0,1 1 11 0,3 6 0 16,-4-6 0-16,5-3 0 0,-1 0 28 0,3-3 8 16,-3-6 2-16,4 0 0 15,0 0-7-15,-4 0-2 0,-4 0 0 0,4 1 0 0,-3-10-8 0,-4 6-1 0,0-6-1 16,0 4 0-16,-3 5-7 0,-1-6-2 0,1 0 0 0,-4 3 0 16,-4 0-10-16,4 4 0 15,-3 2 0-15,3-3 0 0,-4 0 0 0,4 6 0 0,0 0 0 0,0 0 0 16,0 0-12-16,-3 6-7 0,3 3-1 0,0-1-1 15,0 4 2-15,0 3 1 0,0-3 0 0,3 2 0 16,1 4 18-16,-1-3-8 0,1-1 8 0,-1 4 0 16,1-3 0-16,3-4-8 0,0 1 8 0,0 6 0 15,0-9-9-15,4 0 9 0,-4-1-13 0,0 4 5 16,3-6-39-16,1 0-7 16,-4-6-2-16,-7 0-833 0</inkml:trace>
  <inkml:trace contextRef="#ctx0" brushRef="#br0" timeOffset="132514.434">15304 12161 1500 0,'0'0'31'0,"0"0"8"15,0 0-31-15,0 0-8 0,0 0 0 0,3 9 0 0,1 3 105 0,-1-6 20 16,1 0 4-16,3 3 1 0,0-4-61 0,3 1-12 15,-3 0-2-15,4 6-1 0,0-6-34 0,-1 0-6 16,1 0-2-16,-1-1 0 0,-3-2-12 0,0 3 9 0,4-12-9 16,0 3 8-16,-4 3 0 0,0-5 0 15,3-1 0-15,-6 0 0 0,3 0-8 0,-4-6 10 16,1 0-10-16,-1-2 10 0,1-1 43 0,-1-6 9 16,-3 4 2-16,0-4 0 0,4 1-52 0,-4-1-12 15,4 0 0-15,-4 1 0 16,3-1-48-16,-3 4-13 0,-3-7-3 0,3 9 0 15,-4-11-153-15,0 5-31 0,-3-20-7 0,4 12-1 0</inkml:trace>
  <inkml:trace contextRef="#ctx0" brushRef="#br0" timeOffset="132942.874">16182 12126 1659 0,'0'0'36'0,"-4"-3"8"0,4-3 2 0,-3 0 1 0,3 6-38 16,-7 0-9-16,0 0 0 0,0 0 0 0,0-3 64 0,0 6 10 16,-4 3 2-16,4 0 1 0,-4-3-30 0,4 3-7 15,0 3 0-15,-3-3-1 0,3-6-18 0,0 0-3 16,0 0-1-16,-4 0 0 0,4 0-2 0,0 0-1 15,0-6 0-15,-4-9 0 0,4 9-14 0,0-3 0 16,0 1 0-16,-4 2 0 0,4-12 0 0,0 6 0 16,0 1 0-16,0-1 0 0,4 3 0 0,-4 3-8 15,3 0 8-15,4 6-13 0,0 0-1 0,0 0 0 0,0 0 0 0,0 0 0 32,0 0-23-32,-7 6-5 0,3 3-1 0,-3 3 0 0,7-1 35 0,-3 7 8 0,-1 0 0 0,4-4 0 15,0 1 0-15,4 6 0 0,-1-10 0 0,4 4 0 16,-3 0 32-16,0 0 9 0,3-4 2 0,0 4 0 15,3-6-18-15,-3 0-3 0,7-1-1 0,-3 1 0 16,3-9-21-16,0 6 0 0,0-6 0 0,4-6 0 16,0 0 20-16,-1-2 0 0,4-1 0 0,-3-6 0 15,3-3-208 1,-3-8-43-16</inkml:trace>
  <inkml:trace contextRef="#ctx0" brushRef="#br0" timeOffset="133348.753">16171 11541 1269 0,'4'27'53'16,"3"2"-42"-16,0 3 79 0,0 4 16 16,0-7 3-16,4 9 1 0,-1 0-32 0,-3-5-6 15,7 2-2-15,-3-6 0 0,0 4-40 0,-1-7-8 16,1 4-2-16,-1-4 0 0,-3 0-10 0,0-5-2 15,-3 6-8-15,-1-4 12 0,1-5-12 0,0-7 8 16,-4 1-8-16,0 0 0 0,0-12 40 0,0 0 3 16,0 0 0-16,0 0 0 0,0 0 26 0,0-9 6 15,-4-3 1-15,4-2 0 0,-4-4-54 0,4-5-10 16,4 2-3-16,0-3 0 0,-1 7-9 0,1-4 0 0,-1 4 0 16,4-4 0-16,0 3 0 0,0 1 0 0,4-1 0 15,-8 3 0-15,1 7 0 0,-1 2 0 16,5-3 0-16,-1 9 0 15,0 0-49-15,0 0-12 0,0 9-3 0,0-1 0 0,3 4 64 0,1-3 0 0,-4 9 0 16,0-7 13-16,4 1-13 0,-4 9 0 0,0-4 0 0,0 4 0 16,0 3 8-16,-4-7-8 0,4 10 0 0,-3-7 9 15,0 1-9-15,-1-4 8 0,1-5-8 16,-1 3 8-16,4-3-18 0,-3-6-4 0,3-1-1 0,-4-2 0 16,4-3-142-16,0 0-29 0,0 0-6 15</inkml:trace>
  <inkml:trace contextRef="#ctx0" brushRef="#br0" timeOffset="133770.06">16669 12058 1580 0,'0'0'67'15,"0"0"-54"1,0 0 51-16,0 0 11 0,0 0 1 0,0 6 1 15,7 0-4-15,0 3-1 0,0-3 0 0,3 0 0 16,1 0-16-16,0-6-3 0,3 3-1 0,3-3 0 16,-2 0-52-16,2 0 0 0,1 0-11 0,-4-3 2 15,4-3 9-15,-4 0 0 0,0 0 0 0,0-6 0 0,0 3 0 0,-3-2 0 16,3-1 0-16,-7 0 0 16,3 0 0-16,-6-2 0 0,3 2 0 0,-7 0 0 0,0 6-12 0,3 0 0 0,-3-5 0 0,0-4 0 15,-3 6 12-15,-1 0 0 0,4 3-9 0,0 6 9 31,-7-5-44-31,4-1-4 0,-4 6 0 0,0-6-1 0,0 0 77 16,0 3 15-16,0 6 3 0,-1 3 1 0,1 6-31 0,0-4-7 0,-3-2-1 0,3 0 0 16,-4 3 1-16,1 3 0 0,-1 2 0 15,4 1 0-15,-4 3-9 0,4-1 0 0,0 1 0 16,4 6 0 0,-4-7 0-16,3 10 0 0,1-10 0 0,3 4 0 0,0-3 21 0,3-4 3 0,1 4 0 0,3 0 0 15,3-7-39-15,4 7-7 0,4-6-2 0,0 2 0 31,6 4-32-31,1-3-6 0,3-1-2 0,4 1 0 0,3-9-132 0,1 0-26 0</inkml:trace>
  <inkml:trace contextRef="#ctx0" brushRef="#br0" timeOffset="135226.431">18323 12161 548 0,'7'-8'15'0,"-7"8"5"0,4 0-20 0,3-6 0 0,0 6 0 0,-3-6 0 16,-4 6 88-16,0 0 15 15,0 0 2-15,0 0 1 0,7 0-6 0,-7 0 0 16,7 0-1-16,-7 0 0 0,3 0-79 0,-3 0-20 0,0 0 0 0,0 0 0 16,0 0 55-16,0 0 7 0,0 0 2 0,0 0 0 15,0-6 41-15,0-6 9 0,0 3 2 0,0 0 0 16,-3 1-49-16,-1-10-10 0,-6 12-1 0,-1-3-1 16,4 3-35-16,-4 1-6 0,1-4-2 0,-1 3 0 15,1 3-3-15,-5 3-1 0,5 0 0 0,-4 3 0 16,3 0-8-16,-3 3 10 0,3 3-10 0,-3 2 10 15,4 1 0-15,-1 6 0 0,1-4 0 16,-1 7 0-16,4 0 0 0,0-4 0 16,0 7 0-16,3-4 0 0,4 1-10 0,0-4 0 0,4 1 0 0,-1 0-11 15,4-12 11-15,4 0 0 0,0-6-9 0,-1-3 9 0,8-3-18 16,-1-3 1-16,1-9 0 0,3 4 0 16,0-7 17-16,1-5 0 0,-5-13 0 0,8-5 0 15,-4-6 14-15,7-3 6 0,-3-3 2 0,0 1 0 16,-1-7-42-16,1 6-9 0,-7-6-2 0,-1 1 0 15,1-1-16-15,-4 3-3 0,-3 3-1 0,-1-3 0 16,-3 3 33-16,-3 9 6 0,3-3 2 0,-4 6 0 16,-3 3 10-16,0 3 0 0,0 0 0 0,-3 2 8 15,-1 13-8-15,-3 2 8 0,0 10-8 0,4 2 8 16,-8 6-8-16,4 6-10 0,0 6 10 0,-4 2-13 16,4 7-2-16,0 6 0 0,-3 5 0 0,3 3 0 15,0 7 29-15,-4-1 6 0,4 3 0 0,0 3 1 16,0 0 17-16,3 6 3 0,1-6 1 0,-1 9 0 15,4-3-14-15,0 0-2 0,0-6-1 0,4 3 0 0,-4-3-13 16,3 6-2-16,4-9-1 0,0 6 0 0,-3-5-9 0,0-4 8 0,3-3-8 16,-4 3 8-16,4-2-8 15,-3-4 0-15,-1-3 0 0,4 4 0 0,0-13-13 0,-3 1-8 16,3-1-2-16,0-8 0 16,-3 0-30-16,3-6-7 0,0-3 0 0,3-3-1 15,-3-6-103-15,4 0-20 0</inkml:trace>
  <inkml:trace contextRef="#ctx0" brushRef="#br0" timeOffset="135454.659">18789 11074 1552 0,'-11'11'44'0,"1"1"10"0,3 0-43 0,3 3-11 0,1-1 0 0,-1 13 0 15,4-15 53-15,0 5 9 0,0-2 2 0,4 2 0 16,3 1 0-16,0 0 0 0,0 2 0 0,3 1 0 16,-3-3-8-16,4 5-2 0,-4-5 0 0,4 2 0 15,-1 4-38-15,1-9-8 0,3 2-8 0,-3 7 11 16,-1-7-108-16,1 1-22 0,-1 8-4 0</inkml:trace>
  <inkml:trace contextRef="#ctx0" brushRef="#br0" timeOffset="135886.574">19226 11906 1497 0,'0'0'32'0,"0"0"8"0,0 0 0 0,0 0 4 0,0 0-36 0,0 0-8 0,0 0 0 0,0 0 0 16,0 0 53-16,0 0 9 0,0 0 2 0,0 0 0 16,4 8-20-16,-4-2-3 0,3 0-1 0,1 0 0 15,-1-3-17-15,1 6-4 0,3-3-1 0,0 5 0 16,-3 1-10-16,3 0-8 0,0 3 12 0,0-4-12 15,0 1 0-15,0 6 0 0,0-6 0 0,0-4 0 0,0-2 0 0,0 0 0 16,0 0 0-16,4 0 0 0,-1 0 0 0,5-12 0 16,-5 0 0-16,4-3 0 0,-3 0 55 0,3-2 4 15,-4-4 1-15,1-3 0 0,0-2-23 0,-1-1-4 16,-3 6-1-16,4-2 0 0,-4-1-12 0,0 3-4 16,-4-8 0-16,1 2 0 0,3 4-25 0,-7-1-6 15,0-2-1-15,0 2 0 16,0 6-34-16,0 0-7 0,-3-8-2 0,-1 5 0 15,0 0-149-15,1-2-29 0</inkml:trace>
  <inkml:trace contextRef="#ctx0" brushRef="#br0" timeOffset="136368.989">19773 11900 1342 0,'0'0'29'0,"0"0"7"0,0 0 0 0,0 0 3 0,0 0-31 0,-7 6-8 0,4-1 0 0,3-5 0 15,0 0 73-15,-4 6 14 0,4-6 2 0,-3 6 1 16,3-6-58-16,-4 6-12 0,0 0-3 0,1 3 0 16,-1-3-17-16,4-6 0 0,0 0 0 0,0 0 0 15,0 0 46-15,0 0 6 0,0 0 0 0,0 0 1 16,0 0-33-16,0 0-8 0,0 0 0 0,0 0-1 15,0 0 41-15,0 0 8 0,0 0 1 0,0 0 1 0,0 0-48 0,4-3-14 16,-1-9 0-16,1 3 8 0,0 0-8 0,-1 3 0 16,1-5 0-16,-1-10 0 0,1 9 0 0,-1-2-16 15,4-1 4-15,-3-3 0 16,-1 1-32-16,1-4-8 0,3 9 0 0,-4-8-1 16,4 5 33-16,4 0 8 0,-4-2 0 0,4 5 1 0,-4 6 11 0,0-3-12 15,0 3 12-15,0 1-12 0,0 5 12 0,0 0 11 16,4 0-3-16,-4 5 0 0,0 4-8 0,-4 0 8 15,4 3-8-15,0 2 8 0,-3-2 7 0,3 6 1 16,-4 0 0-16,-3 2 0 0,4 4 6 0,0-4 2 0,-4 7 0 16,0-7 0-16,0 7 0 0,0-10 1 0,0 1 0 0,0 3 0 15,0-4-17-15,0-8-8 0,3 6 8 0,1-4-8 16,-1-2 0-16,1-3 0 0,-1 6 0 0,1-6 0 16,-1-3 0-16,1 3 0 0,3 2 0 0,-4-2 0 31,4-6-158-31,0 0-24 0,11-3-5 0,-4 3-1 0</inkml:trace>
  <inkml:trace contextRef="#ctx0" brushRef="#br0" timeOffset="136896.357">20980 11764 1792 0,'0'0'51'0,"0"0"10"0,-4-5-49 0,4 5-12 0,-7-3 0 0,0-3 0 0,7 6 105 0,-3-3 19 15,-5-3 3-15,-2 3 1 0,3 0-63 0,-4 3-12 16,1-3-2-16,-1 3-1 0,-3 0-29 0,-4 0-5 15,4 3-2-15,-3 0 0 0,-1 0-14 0,0 3 0 0,1 3 0 16,3-1 0-16,-1-2 0 0,1 6 0 16,4-6 0-16,-1 9 0 0,4-4 0 0,-3 1 0 0,2 0 0 0,5-6 0 15,-1 6-12-15,4-7-4 0,-3 1-2 16,6 3 0-16,1-3 9 0,-1-3 9 16,-3-3-13-16,8 3 5 15,2-3-25-15,1 0-5 0,-1-3-1 0,-3 0 0 16,4 3 39-16,-1-3 0 0,5 0 0 0,-1 3 0 0,-4-3 0 0,1 3 0 0,3 3 0 0,-3 0 0 15,-1-3 0-15,1 0 0 0,-4 0 0 0,3 0 0 16,-3 3 15-16,-7-3 10 0,0 0 3 0,8 3 0 16,-1 6-28-16,-4-3 0 0,-3 5 0 0,0-8 0 15,0 6 8-15,-3 0-8 0,-1 3 8 0,-3 0-8 16,0-1 0-16,-4-2 0 0,1 0 0 0,-1 3 0 16,-3-1-20-16,0-2-10 0,0-3-2 15,3 6 0-15,-3-6 32 0,4 0 0 0,-5 0 0 0,5-3 0 16,-4-1-57-16,7-2-6 0,-4 0-1 0,1-2 0 15,2-1 28-15,-2 0 4 0,-1-3 2 0</inkml:trace>
  <inkml:trace contextRef="#ctx0" brushRef="#br0" timeOffset="137265.645">21075 11065 1500 0,'0'0'31'0,"0"0"8"0,-4 6-31 16,4 0-8-16,-3 2 0 0,3-2 0 0,-4 9 69 0,4-6 13 0,0 5 2 0,0 4 1 15,0 0 15-15,4 2 2 0,-4 4 1 0,0-1 0 16,0 7-63-16,0 2-12 0,0-5-2 0,0 8-1 16,0 3-25-16,0-3 0 0,-4 4 0 15,4 2 0-15,0 0 0 0,0 0 0 0,0-3 0 0,0 6 0 16,0-3 0-16,0-8 0 0,0 8 0 0,0-6 0 16,0-2 0-16,4-7 0 0,-4 3 0 0,0-8 0 15,3 8 0-15,-3-14 0 0,4 6 0 0,-1-1 0 16,-3-8 0-16,0 0 0 0,4-6 0 0,-4-6 0 15,0 0-156-15,0 0-36 0,0 0-7 0</inkml:trace>
  <inkml:trace contextRef="#ctx0" brushRef="#br0" timeOffset="137515.202">20821 11667 1485 0,'3'12'63'0,"1"0"-51"16,0 0 62-16,3 5 12 15,0-8 2-15,0 3 1 0,0 3-8 16,3-7-1-16,1-2-1 0,0 0 0 0,-1 6-30 0,4-9-5 0,-3 3-2 16,3 3 0-1,-4-6-8-15,8 0-2 0,-4-3 0 0,0 0 0 16,0-3-15-16,4 0-3 0,-4 0-1 0,4-6 0 15,-4 3-43-15,0 0-9 0,4-6-1 0</inkml:trace>
  <inkml:trace contextRef="#ctx0" brushRef="#br0" timeOffset="137723.836">21332 11750 1580 0,'0'20'67'0,"0"-2"-54"0,4 6 95 0,-4-4 20 15,4 7 3-15,-1-4 1 0,-3 1-51 0,4-10-9 16,-4 4-3-16,3 5 0 16,-3-11-36-16,4 9-7 0,-1-4-2 0,1 1 0 15,3-3-10-15,-4-3-2 0,1-4-1 0,3 1 0 16,-4-3-11-16,4 6 0 0,-3-6 0 0,0-6 0 16,-1 0-77-16,4 0-8 0,0 0-2 0</inkml:trace>
  <inkml:trace contextRef="#ctx0" brushRef="#br0" timeOffset="137992.191">21435 11667 1364 0,'0'18'28'0,"-4"-12"7"0,4 3-35 15,0 5 0-15,4-2 0 0,-4-3 0 0,0 6 121 0,3 5 18 0,-3-2 3 0,0 6 1 16,0 2-55-16,0 0-10 0,0 4-2 0,0-4-1 15,0 4-35-15,-3-1-6 0,3 3-2 16,-4 4 0-16,4-4-10 0,-3 3-2 0,-4 4-1 0,3-4 0 16,-3 3-10-16,4 0-1 0,-1-5-8 15,-3-4 12-15,3-6-12 0,1-5 8 0,-1 9-8 0,-3-10 0 16,7 4 0-16,-3-4 0 16,3 7 0-16,-4-12 0 15,4-1-36-15,0 4-4 0,-3-3-1 0,3-6 0 0,0 0-161 16,0 3-32-16</inkml:trace>
  <inkml:trace contextRef="#ctx0" brushRef="#br0" timeOffset="138364.039">21703 11103 1094 0,'-4'12'46'0,"-3"5"-37"15,0 4 44-15,0-9 9 0,0 5 2 16,-3 1 0-16,6 3 0 0,-3-1 0 0,0 1 0 16,3 5 0-16,1-8 0 0,-1 8 0 0,1-2 0 15,3 2 0-15,-4-2 28 0,4 5 5 0,4-2 2 0,-4-1 0 16,3 9-56-1,1-8-11-15,-1 8-3 0,1-3 0 0,3 4 28 16,-3-1 6-16,-1 6 1 0,1 0 0 0,-1-2-52 0,4-4-12 0,-3 0 0 16,-4 3 0-16,3 6 0 0,-3-8 0 0,0 2 0 15,0 0 0-15,4 0 0 0,-8-2 0 0,4 2 0 16,0-3 0-16,0-8-48 0,-3 2-13 16,3-11-3-16,0-1 0 0,0 4 0 0,0-15 0 0,0 5 0 15,0-11 0-15,0 0-21 0,0 0-5 0,3 0-1 16</inkml:trace>
  <inkml:trace contextRef="#ctx0" brushRef="#br0" timeOffset="138737.77">22059 11797 1866 0,'-7'-3'52'0,"0"0"13"16,-4 3-52-16,4 0-13 0,0 3 0 0,-3 0 0 16,-1 6 34-16,1-3 4 0,3 2 1 0,-4 4 0 15,0 0-21-15,4 0-4 0,0 5-1 0,-3-2 0 16,3 8-13-16,3-8-10 0,1 6 2 0,-1-1 0 0,1-5 8 0,3 9 0 16,-4-7 0-16,8 7 0 0,-4-7 26 0,3 4 7 0,1-3 2 0,3-4 0 15,-4 4-23-15,4-6-4 16,0-1 0-16,0-5-8 0,0 0 0 0,4-3 0 15,0 3 0-15,-4-12 0 0,3 3-13 0,4-3-3 0,-3 0-1 0,3-5 0 32,-3-1-9-32,3-6-2 0,-4 4 0 0,4-4 0 15,-3 0-24-15,-4-2-6 0,4 2-1 0,-8-3 0 0,1 4 47 0,-1-1 12 16,-3 6 0-16,0-2 0 0,-3-4 0 0,3 3 0 0,-7 1 0 16,3-1 0-16,-3 3-16 0,0 0 0 0,0 4-1 0,-4-1 0 31,4 3-127-31,-3 6-24 0</inkml:trace>
  <inkml:trace contextRef="#ctx0" brushRef="#br0" timeOffset="139512.38">22345 12170 1824 0,'-14'3'38'0,"14"-3"8"0,0 0-37 0,-7 0-9 0,7 0 0 0,0 0 0 15,0 0 0-15,0 0 0 0,0 0 0 0,-4-6 0 16,1-3 45-16,-1 4 7 0,4-7 2 0</inkml:trace>
  <inkml:trace contextRef="#ctx0" brushRef="#br0" timeOffset="152139.31">12855 13555 1101 0,'0'0'24'0,"0"0"4"0,0 0 2 0,0 0 2 0,0 0-32 0,0 0 0 15,0 0 0-15,0 0 0 0,0 0 75 0,0 0 8 0,0 0 1 0,0 0 1 16,0 0-30-16,0 0-7 0,0 0 0 0,0 0-1 15,0 0-38-15,0 0-9 0,0 0 0 0,0 0 0 16,0 0 0-16,0 0 0 0,0 0 0 0,0 0 0 16,0 0 0-16,0 0 0 0,0 0 0 0,-3 6-11 15,3-6 11-15,-4 11 0 0,4-5 0 0,-3 0-8 16,3 3 8-16,0-3 0 0,0-6 0 0,0 9 0 16,3-3 0-16,-3-1 0 0,0-5 0 0,0 0 0 15,0 0 0-15,0 0 0 0,0 6 0 0,0-6 0 16,0 0 0-16,0 0 0 0,0 0 0 0,0 0-459 15,0 0-96-15</inkml:trace>
  <inkml:trace contextRef="#ctx0" brushRef="#br0" timeOffset="160072.028">12675 13490 1040 0,'0'0'21'0,"0"0"7"0,-3-3-28 0,-4 0 0 16,7 3 0-16,-7-3 0 0,-4 3 91 0,0-3 13 16,1 0 2-16,-4 3 1 0,0-2-31 15,0 2-5-15,-1 0-2 0,5 0 0 0,-1 0-31 0,-3-3-6 0,4 0-2 0,-1 3 0 16,-3 0 27-16,3 0 6 0,1 3 1 0,-4 0 0 15,3 2-54-15,0 4-10 0,4 0 0 0,0 0 0 16,0-3-15-16,4 5 3 0,-1-5 0 0,4 0 0 16,0 12 2-16,4-6 1 0,-1 2 0 0,1 1 0 15,-1-3 9-15,4 0-8 0,0-4 8 0,1 7-8 16,-5-9 8-16,4 0 0 0,0 0 0 0,0-3-8 16,-7-3 8-16,11 6 0 0,-1-6 0 15,-3 2 0-15,4-2 0 0,0-2 16 0,-1-1-4 0,-3 0-1 16,0 0 1-16,4-3 1 0,-4 6 0 0,0-12 0 15,4 0-13-15,-4-2 8 0,0-1-8 0,0-6 0 16,-4 4 9-16,4 2-9 0,-3-3 8 0,-1 7-8 16,-3-10 8-16,4 3-8 0,-1 7 0 0,-3-7 8 15,4 3-8-15,-1 4 0 0,-3 11 0 0,4-6 0 16,-4 6 0-16,4-9 0 0,-4 9-10 0,0 0 10 16,0 0-17-16,0 0 2 0,0 0 1 0,0 0 0 15,3 0-5-15,1 6-1 0,-1 3 0 0,1-1 0 16,-4 1 20-16,3 12 0 0,-3-12 8 0,0 8-8 15,0 7 31-15,0-7 0 0,-3 13 0 0,3-4 0 16,3-2-13-16,-3 2-2 0,4-5-1 0,-1-1 0 0,1 1-15 16,-1-3 0-16,1 2 8 0,-1-5-8 0,4 0-12 15,-3-10-4-15,3 4-2 0,0-3 0 16,4-3-105-16,-1 0-21 0</inkml:trace>
  <inkml:trace contextRef="#ctx0" brushRef="#br0" timeOffset="160578.127">12308 13017 851 0,'0'0'36'0,"0"0"-36"15,0 0 89-15,0 0 11 0,0 0 3 0,0 0 0 16,0 0-44-16,4 12-9 0,3-12-2 0,0 8 0 16,4 1-25-16,3 3-6 0,0 9-1 0,3-10 0 15,1 7 0-15,0 3 0 0,3-4 0 0,-3-5 0 16,-1 3-5-16,1-7-2 0,3-2 0 0</inkml:trace>
  <inkml:trace contextRef="#ctx0" brushRef="#br0" timeOffset="161189.565">13931 13420 1584 0,'0'0'35'0,"0"0"7"0,0 0 2 0,-7 0 0 0,0 0-36 15,0-3-8-15,7 3 0 0,-7-3 0 0,0-3 59 0,0 6 9 16,7 0 3-16,-7 0 0 0,0-3-39 0,0 6-7 0,0 0-1 0,0 6-1 16,0-1-23-16,-1 4 0 0,1 9 0 0,0-7-12 15,0 1 12-15,0 6-8 0,0-4 8 0,0 1-8 16,0-12 8-16,0 3 0 0,4 2 0 0,-1 1-8 16,-3 0 8-16,3 0 0 0,4-3 0 0,-3 2 0 15,3 7 0-15,0-12 0 0,0-6 0 0,0 0 0 16,0 0 0-16,0 0 0 0,3 12 8 0,4-9-8 15,1-15 12-15,-1 3-3 0,0-3 0 0,0 12 0 0,3 12-1 16,1-6 0-16,-1-3 0 0,1 0 0 16,3 0-8-16,-3-6 0 0,-1-9 0 0,1 6 0 0,3 0 0 0,-3 6-12 15,-4 6 2-15,3 0 1 16,-3 0-37-16,-3 3-7 0,-1-1-2 0,1 7 0 0,-4 3 44 16,0-1 11-16,-4 4 0 0,1-3 0 0,-1-1 28 0,-3 1 7 15,0 3 1-15,0 2 1 0,0-5-15 0,-4 5-3 16,1-2-1-16,-1-7 0 0,1 7-8 0,-1-6-2 15,1-3 0-15,-1-7 0 0,0 1-8 0,4 0 10 16,-3-3-10-16,3-3 10 0,0 0-10 0,0 0-9 16,0-6 9-16,3 3-13 15,0 0-39-15,1-5-7 0,-1 2-1 0,4 0-480 16,0-3-96-16</inkml:trace>
  <inkml:trace contextRef="#ctx0" brushRef="#br0" timeOffset="161648.565">14347 13584 1839 0,'0'0'40'0,"-3"6"9"0,-1 3 2 0,-3 3 1 0,4 2-42 0,-4 1-10 0,3-3 0 0,-3-9 0 15,0 3 36-15,0 0 4 0,0-1 2 0,0-2 0 16,0 6-32-16,0-6-10 0,0 6 0 0,0-9 0 16,0 0 0-16,7 0 0 0,-4 6 0 0,4-6 0 15,-3-6 0-15,3 6 0 0,-4 6-12 0,8 6 12 0,-4-4-10 0,3 7 10 16,1-6-10-16,3 9 10 0,-4-1-9 0,4 4 9 16,4-4-8-16,-4 4 8 0,4-6-9 15,3-4 9-15,-4 1-10 0,4-3 10 0,0-3-10 0,1-6 10 16,-5 0-10-16,4 0 10 0,0-6 0 0,0-3 0 15,1-3 0-15,-1 1 0 0,-4-1 0 0,1 0 18 16,-1-3-2-16,-2 4-1 0,-1-4-15 0,-4 3 0 16,4 3 0-16,-3-2 0 0,-1-1 0 0,1 6 0 15,-4-3 0-15,0 0 0 0,0 9 0 0,0 0 0 16,0 0 0-16,-4-5 0 0,-3 2 8 16,4-3 0-16,-4 6-8 0,-4-6 12 15,0 6-37-15,1 0-8 0,-1 6-2 0,4 0 0 0,-3-1 19 0,-1 1 3 16,0 6 1-16,1-9 0 15,-4 3 12-15,7 0-9 0,-4 0 9 0,1 0-8 16,-1-6-13-16,4 5-3 0,0 1 0 0</inkml:trace>
  <inkml:trace contextRef="#ctx0" brushRef="#br0" timeOffset="162433.116">14774 13564 1612 0,'0'0'36'0,"0"0"7"0,0 0 1 0,-7 8 1 16,4 19-36-16,-4-12-9 0,3-10 0 0,1 4 0 0,-1 3 28 15,1 6 3-15,-1 2 1 0,4-2 0 0,-3-6-1 0,3-12 0 16,-4 0 0-16,4 0 0 0,0 6 1 0,0-3 1 16,0-3 0-16,0 0 0 0,0 0-33 0,0 0 0 15,7-3 0-15,-3-3-12 0,-4-6 12 0,3 12 0 16,-3 0 0-16,4-12 0 0,-1 3 0 0,1-5 0 0,-4-1 0 0,0-9 0 16,0 16 0-16,0 8 0 15,0 14 0-15,3 4 0 0,-3-12 0 0,0-6 0 0,0-6 0 0,4 6 0 16,-4 15 0-16,0-9-9 0,0-9 9 0,0 6 0 15,0 8 0-15,-4-5 0 0,4-12 0 0,0 6 0 16,0 12 0-16,0-6 0 0,-3 0 8 0,3 0-8 16,0 0 0-16,0-6 0 0,-4 0 0 0,4 0 0 15,-3 0 0-15,3 0 0 0,0-12 0 0,3 12 0 16,-3 6 0-16,0 0 8 0,0-3-8 0,4-1 8 16,-4 4-8-16,0-9 0 0,3 0 0 15,-3 3 0-15,0 6 0 0,4 6 0 0,-4-6 0 0,3 0 0 16,-3-6 0-16,0 3 0 0,4 9 0 0,-4-12 0 15,0 0 0-15,0 0 0 0,7-6 0 0,0 0 0 16,0 0 0-16,-3-3 0 0,3-3 0 0,3 4 0 16,-3-1 0-16,4 9 0 0,-11 0 0 0,7-6 0 15,3-9 0-15,-3 3 0 0,4 9 0 0,-11 3 0 16,0 0 0-16,0 0 0 0,11-3 0 0,-11 3 0 16,0 0 0-16,0 0 0 0,0 0 0 0,10 6 0 0,-10-6 0 15,11 12 0-15,-4-3 0 0,-4 3 0 0,-3-6 0 16,0 2 12-16,-3 1-4 0,3-3 0 0,3 3-8 0,1-6-8 15,-8 6 8-15,4-9-12 0,-3 6 12 0,3-6 0 16,0 0 0-16,0 0 0 0,0 5 28 0,0-5 7 16,0 0 1-16,0 0 1 0,0 0-25 0,0 0-12 15,0 0 10-15,0 0-10 0,0 0 10 0,0 0-10 16,0 0 10-16,0 0-10 0,14 0 0 0,-14 0 0 16,11 6 0-16,-11-6 0 0,17 6 0 0,-6-3 0 15,-11-3 0-15,14 6 0 0,-14-6 0 0,0 0 0 16,10 6 0-16,-10-6 0 15,0 0-34-15,0 0-10 0,0 0-1 0,0 0-1 0,18 3 46 0,-18-3 20 16,0 0-2-16,14-3 0 16,0-3-50-16,0 0-9 0,-3-3-3 0,0-2 0 15,3-4-97-15,-4 3-20 0,1-6-4 0,3 1-498 0</inkml:trace>
  <inkml:trace contextRef="#ctx0" brushRef="#br0" timeOffset="163132.37">15222 13522 1497 0,'0'0'32'0,"-3"9"8"0,3-3 0 0,-4 12 4 0,1 5-36 0,3-2-8 0,0-6 0 0,0-1 0 0,0 4 32 0,0-12 4 16,3 3 0-16,-3-1 1 0,4-2 43 0,-4 6 9 15,0-3 2-15,3-3 0 0,-3-6-55 0,4 6-10 16,-4 0-2-16,0-6-1 0,3-6 1 0,-3 6 0 15,0 0 0-15,0 0 0 0,0 0-14 0,0 0-2 16,0 0-8-16,0 0 12 0,0 0-4 0,0 0 0 16,0 0-8-16,7-6 12 0,-3 0-12 0,0-3 0 15,-4-3 0-15,3 4 0 0,1-4-25 0,3 3 1 16,-4 3 1-16,1 0 0 0,3-6 12 0,0 7 3 16,-4 2 0-16,4 0 0 0,0 0 8 0,-3 3-12 15,3 0 12-15,0 3-12 0,-3 3-7 0,3 2-1 0,0-5-1 16,-4 9 0-16,4-6 41 0,-3 0 8 0,-1 0 1 15,1 3 1-15,-1-1-8 0,-3 4-2 16,0-3 0-16,4 3 0 0,-4-6 3 16,0-3 0-16,3 2 0 0,-3 4 0 0,0-9-23 15,0 0-10-15,0 0 1 0,0 0 0 0,4-6 9 16,3 0 0-16,0 1 0 0,-3-1 0 0,-4 6 0 16,3 0 0-16,-3 0 0 0,7-6 0 15,0 0 0-15,-3-3 0 0,-1-3 0 0,1 6 0 0,-4 6 0 0,0 0 0 0,0 0 0 0,0 0 0 16,0 0 0-16,0 0 0 0,0 0 0 15,0 0 0-15,0 0 0 0,3 6 0 0,-3-6 0 0,4 12 0 16,-4-3 0-16,0-3 0 0,0 6 0 0,0-7 0 16,0-5 0-16,0 0 0 0,0 0 0 0,0 0 0 15,0 0 0-15,0 0 0 0,10 6 0 0,-10-6 0 16,11-8 0-16,3-7 0 0,-3-9 0 0,-1 7 0 16,1 2 20-16,0-9 7 0,-1 7 1 15,1-4 0-15,-1 9-28 0,1 1 0 0,-4 2 0 0,4-6 0 0,3 6 0 0,-4 9 0 16,1-6 0-16,-11 6 0 0,0 0 0 0,0 0-9 15,10 0 9-15,1 6-13 0,0 9 13 0,-4-3-12 16,-4 5 12-16,1 7-12 0,-1-1 12 16,-6 10 0-16,-1-13 0 0,1 16-9 0,-1-10 9 0,1 4 0 15,-5-4 0-15,1-2 0 0,4-1 0 0,-1-5 8 16,1-1-8-16,3-2 0 0,0-9 0 16,0 3 0-16,0-6 0 0,0-3-8 0,0 0 8 0,0 0-12 15,0 0 12-15,0 0-12 0,0 0 2 0,14-3 0 16,0 0 0-16,-3-9 0 15,-1-3-197-15,4 1-39 0</inkml:trace>
  <inkml:trace contextRef="#ctx0" brushRef="#br0" timeOffset="163629.411">15995 13543 1306 0,'-14'6'36'0,"14"-6"10"0,-7 3-37 0,3 0-9 0,-3 3 0 0,0-3 0 0,4 5 55 16,-1-2 9-16,1 0 1 0,3-6 1 0,0 0-2 15,-4 6 0-15,4 3 0 0,4 0 0 0,-4-9-64 0,3 6 0 16,1 2-8-16,-1 4-1 0,4-6 9 0,0 6 12 15,0-6-2-15,0 0-1 0,0-1-9 0,-3-2 0 16,3 3 0-16,0-9 0 0,0-5 0 0,0-1 0 16,4 3 0-16,-4 0 0 0,0-6 38 0,0 0 6 15,-4 4 0-15,5 2 1 0,-5 12-5 0,-3-6 0 16,0 0-1-16,4-9 0 0,-4-3-47 0,0 3-10 16,0-3-2-16,-4 4 0 0,1-1 20 0,-5 3 0 15,1-6 0-15,0 6 0 0,0 3 22 0,-3-3 8 16,3 6 2-16,-4 0 0 0,-3 0-20 0,0 0-4 15,0 6-8-15,0-3 12 16,7 12-40-16,-4-3-9 0,4 2-2 0,-4 7 0 0,8-3 39 0,-4-1 0 16,3 7 0-16,1-9 0 0,3 5 0 0,-4 1 0 15,8-4 0-15,-4 7 0 0,3-4 24 0,4 1 12 0,-3-6 2 16,3 5 1-16,3-8-11 0,1 0-3 0,0 0 0 16,-1-9 0-16,1-6-25 0,-1 3-11 15,4-3 1-15,1 0 0 16,2 0-30-16,4 3-7 0,1-3-1 0,-5-6-860 0</inkml:trace>
  <inkml:trace contextRef="#ctx0" brushRef="#br0" timeOffset="163916.743">16401 12973 1519 0,'-14'17'43'0,"10"-11"9"0,4 9-41 0,-4-9-11 15,-3 9 0-15,4-1 0 0,3 4 66 0,0 2 11 16,0 1 3-16,0 8 0 0,3-5-19 0,1 8-3 16,-4 4-1-16,3 2 0 0,1-3-9 0,0 9-3 15,3 0 0-15,-4-8 0 0,4 2-29 0,0-12-7 16,0 9-1-16,0-2 0 0,4 2-8 0,-4-3 8 16,-4 4-8-16,1 2 8 0,0-9-8 0,-1 4 0 15,4-1 0-15,0-8 0 0,-7 2-17 0,4-8 1 16,3-1 0-16,-4-5 0 15,1 0-172-15,-1-6-35 0,4 0-6 0,-7-6-2 0</inkml:trace>
  <inkml:trace contextRef="#ctx0" brushRef="#br0" timeOffset="164175.121">16327 13264 1576 0,'0'0'35'0,"-8"0"7"0,1 6 2 0,0 0 0 0,0-1-36 0,4-2-8 0,-4 6 0 0,3 0 0 16,1 3 36-16,-1 0 4 0,1-1 2 0,-1-5 0 16,4 9 9-16,0-6 1 0,0-1 1 0,0 4 0 15,4-6-33-15,-4 6-8 0,3-9 0 0,1 6-1 16,-4-3 29-16,3-1 5 0,1-2 2 0,-1 6 0 16,4 0-29-16,0-3-6 0,0 0 0 0,0 0-1 0,4 0-11 15,-4-4 10-15,4-2-10 0,-1 3 10 16,1 0-10-16,3 0 0 0,0-3 0 0,0 6 8 15,4 0-8-15,-4 0 0 0,4 3 0 0,-1-3 0 0,4-1-8 16,-3-5-1-16,7 0 0 0,7-5 0 16,-8 5-107-16,4 0-20 0,-3 5-5 0,0-5-1 15</inkml:trace>
  <inkml:trace contextRef="#ctx0" brushRef="#br0" timeOffset="164997.511">18094 13717 1650 0,'-4'-9'47'0,"-3"3"9"0,0 0-44 0,0 6-12 15,-3-6 0-15,-1 3 0 0,-3-6 74 0,-4 6 13 16,1 3 2-16,-4-3 1 0,-4 3-62 0,0 0-13 15,-3 0-3-15,3 0 0 0,-3 0-12 0,3 3 0 16,1 0 0-16,2 3 0 0,1-3 13 0,0 6 0 16,7-3 0-16,0 0 0 0,0 0-13 0,3-1 0 0,4 7 0 15,4 3-10-15,-1-3 10 0,1 5-13 0,6-2 5 0,1 3 8 16,3-1 0-16,0 1 0 0,3 0 0 16,1 8 0-16,3-11-10 0,0 5 10 0,4-8 0 0,3 3-9 15,0-9 9-15,4 0-8 0,-4-1 8 0,4-5-8 16,-1-5 8-16,1-1 0 0,0-9 0 15,-1-3 0-15,5-2 0 0,-5 5 8 0,1-14-8 0,-4 2 11 16,0-5 6-16,-3 2 2 0,-4-2 0 0,4-3 0 16,-8 0-5-16,-3-4-1 0,0 4 0 0,-3-9 0 15,-4 6-13-15,0-6 11 0,-4 2-11 0,1 4 10 16,-4-3-10-16,0 9 8 0,-4-1-8 0,1-2 8 16,-1 6-8-16,1-1 0 0,-1 4 0 0,0 5-11 15,-3 4-3-15,4 2-1 0,3 3 0 0,0 6 0 16,-1 0-7-16,8 6-2 0,0 0 0 0,0 0 0 15,-3 6 4-15,3 3 0 0,0 6 0 0,3 0 0 16,-3-4 20-16,4 4 0 0,0 9 0 0,-1-1 0 16,4 4 0-16,4 8 13 0,-4-9-1 0,7 21-1 15,0-3-11-15,4 3 10 0,-4 3-10 0,3 0 10 16,-3 0-10-16,1-3 12 0,-5 3-12 0,4-3 12 16,-3 0-12-16,-1-11 0 0,1 2 9 0,0 0-9 15,-4-8 0-15,0 2 0 0,-4 0 0 0,1-8-8 16,-1 2-4-16,1-8 0 0,-1-1 0 0</inkml:trace>
  <inkml:trace contextRef="#ctx0" brushRef="#br0" timeOffset="165417.093">18397 13617 1314 0,'0'0'37'0,"0"0"8"0,0 0-36 0,-3 5-9 0,-1 1 0 16,1 6 0-16,3-12 53 0,0 6 9 0,0 0 2 0,3 3 0 16,-3-1 0-16,4 1 0 0,3 3 0 0,-4-6 0 15,4 6-52-15,1-6-12 0,2-1 0 0,-3 1 0 16,0 6 22-16,4-6 2 0,-1 0 0 0,-3 3 0 16,8-9-24-16,-5 6 0 0,4-1-10 0,-3 1 10 15,3-6 0-15,-7 0 0 0,4-6 0 0,-4 1 0 16,-4-1 22-16,4-3 11 0,-3 3 3 0,-4-3 0 15,0 0-1-15,0 6 0 0,-4-2 0 0,1 2 0 16,-1-3-19-16,-3 0-3 0,0-6-1 0,0 0 0 16,0 9-12-16,-4 0-8 0,4 3 8 0,-3 0-13 15,-4 0-3-15,3 0-1 0,0-3 0 0,1 6 0 16,-4 3 5-16,3 3 0 0,1 6 1 0,-5-3 0 16,5 5 3-16,-1-2 0 0,1 3 0 0,-1-4 0 15,8 4 8-15,-4-6 0 0,7-4-9 0,-4 13 9 16,4-9 0-16,-3 11-9 0,3 4 9 0,0-4 0 0,3-2 0 0,4-3 0 15,4 2 0-15,6-2 0 0,1 5-18 0,0-17 3 16,6 6 1-16,1-3 0 16,-4-3-84-16,4-1-17 0,0 1-3 0</inkml:trace>
  <inkml:trace contextRef="#ctx0" brushRef="#br0" timeOffset="165862.391">19357 13061 1267 0,'0'0'28'0,"0"0"5"0,-7 0 2 0,0 0 1 0,7 0-36 0,0 0 0 0,0 0 0 0,0 0 0 0,0-6 58 0,-4 0 5 15,4 6 1-15,0 0 0 16,0 0 0-16,0 0 0 0,0 0 0 0,4 6 0 16,6 3-1-16,-3 11 0 0,4-8 0 0,3 6 0 15,-3 8-14-15,-1 4-2 0,4 2-1 0,-3 3 0 16,3 9-17-16,-3 1-3 0,3-1-1 0,-7 6 0 15,3-3-5-15,-3 3-2 0,-3-3 0 0,3 3 0 16,-3-6 2-16,-1 6 0 0,-6-6 0 0,3-9 0 16,-4-3-9-16,1 1-2 0,3 2 0 0,-4-9 0 0,0 10-9 15,4-10 0-15,-3 4 0 0,-1 2-11 0,4-3-2 0,0-5-1 16,-3-4 0-16,3-8 0 0,0 0 1 0,0-6 0 0,0-6 0 16,0 0 0-1,0 0-47-15,0-6-8 0,3-3-3 0,1 3-558 16,-4 6-112-16</inkml:trace>
  <inkml:trace contextRef="#ctx0" brushRef="#br0" timeOffset="166306.056">19752 13816 1314 0,'0'0'37'0,"0"0"8"0,0 0-36 0,0 0-9 0,0 0 0 0,0 0 0 15,0 0 53-15,-7-2 9 0,3-1 2 0,-3-3 0 16,4 3 0-16,-1-3 0 0,-3 3 0 0,0 0 0 0,7 3-12 0,-3 0-3 16,3 0 0-16,-4 0 0 15,-3 0-27-15,0 6-6 0,4-3 0 0,-5 3-1 16,5 0-15-16,3 2 0 0,-4 4 0 0,4 0 0 16,0 6 0-16,0 8 0 0,0-2 0 0,4 2 0 15,-4-2 0-15,3-4 0 0,-3-5 0 0,0-1 0 16,4-2 0-16,0-6 0 0,-4-6 0 0,0 0 0 15,10 3 40-15,1-6 6 0,-4-3 1 0,3 0 0 16,1-11-18-16,-4-1-3 0,4-2-1 0,-4-4 0 16,0 0-10-16,-4 10-3 0,1-10 0 0,-1 1 0 15,-3 8-25-15,4-8-6 0,-4 5-1 0,0 0 0 16,-4 4 3-16,4-1 0 0,0 6 0 0,-3 0 0 16,3-3 4-16,0 12 1 0,0 0 0 0,0 0 0 15,0 0-19-15,0 12-3 0,0-6-1 0,0 6 0 0,3 3 35 16,-3 5 0-16,4 4 0 0,-4-1 0 0,3-2 0 0,1 2 0 0,3-5 0 15,-4 2 0-15,4 1 0 0,1 0 0 0,-1-4 0 16,0 1 0-16,3-3-15 0,-3 2 4 0,4-8 1 16,-1 3 0-16,1-6-86 15,0-6-18-15,-1-3-3 0</inkml:trace>
  <inkml:trace contextRef="#ctx0" brushRef="#br0" timeOffset="167100.619">20697 12908 1579 0,'0'0'32'0,"-3"3"10"15,3 0-34-15,0 0-8 0,-4 0 0 0,1 0 0 16,3 6 53-16,-4-1 9 0,4 1 2 0,-3 3 0 16,3-3-4-16,0 5-1 0,3 1 0 0,-3 3 0 15,0-3-9-15,4 5-2 0,-1 1 0 0,-3-1 0 0,4 7-21 0,3 5-5 0,-3 0-1 0,3 4 0 16,-4-1-21-16,4 6 0 0,0 6 0 0,-3-3 0 15,-1-3 0-15,1 1 0 0,-1 5 0 0,1-9 0 16,-4 3 0-16,3-9 0 16,1 7 0-16,-4-4 0 0,0-12 0 15,0 1 0-15,0-4 0 0,0-2 0 0,0-6 0 0,0-3 0 16,0-1 0-16,0 1 0 0,3-3-16 16,-3 3-8-16,4-3-2 0,-4-6 0 0,0 0-62 15,0 0-13-15,0 0-3 0</inkml:trace>
  <inkml:trace contextRef="#ctx0" brushRef="#br0" timeOffset="167371.796">20369 13481 1579 0,'0'-14'32'0,"0"14"10"15,0 0-34-15,0 0-8 0,0 0 0 0,0 0 0 16,0 0 43-16,0 0 6 0,7 6 2 0,1-4 0 16,2-2 0-16,-3 0 0 0,4 0 0 0,-1 3 0 15,1 0-19-15,3-3-4 0,0 6-1 0,4-3 0 16,-4 3-12-16,7-3-3 0,-3-3 0 0,-1 0 0 16,4 3-12-16,4-3-18 0,-4 0 4 0,8 0 1 15,-5 0 13-15,1 0 0 0,3-3 0 0,-3 0 0 16,3 3 0-16,0-6 0 0,-3 6 0 0</inkml:trace>
  <inkml:trace contextRef="#ctx0" brushRef="#br0" timeOffset="167793.549">21216 13572 1267 0,'-21'-5'28'0,"14"5"5"0,-4-3 2 0,-3 3 1 0,0-3-36 0,0 3 0 0,0 0 0 0,0 0 0 16,0 0 77-16,-1 3 9 0,5 5 2 0,-4-2 0 0,3 6-49 15,4 0-10-15,0 0-1 0,0-1-1 0,0 4-9 0,3-3-2 16,1 0 0-16,3-1 0 0,-4 1 5 0,4 3 1 16,4-9 0-16,-1 5 0 0,4 1 3 0,-3-6 1 15,3-6 0-15,0 3 0 16,-3 0-7-16,6 3-2 0,-3 3 0 0,4-3 0 15,-1-1 1-15,5 1 0 0,-1-3 0 0,-4 0 0 16,4-3 6-16,-3-3 0 0,0-6 1 0,-4 4 0 16,0-1-1-16,0-3-1 0,-4 0 0 0,1 0 0 15,-4-3-14-15,0 1-9 0,3 5 12 0,-6-9-12 16,3-3-10-16,-4 1-9 0,1-1-1 0,-1-2-1 16,1 2 10-16,-4 0 3 0,0-2 0 0,0-1 0 15,-1 12-20-15,-2-2-3 0,-1 5-1 0,-3-6 0 16,4 9 12-16,-1-3 1 0,-3 0 1 0,3 6 0 15,-3 0 18-15,0 0 0 0,3 0 11 0,-3 6-11 0,4 6 0 16,3 3-16-16,0-4 2 0,0 7 0 16,3-3-82-16,1 2-17 0,3-2-3 0</inkml:trace>
  <inkml:trace contextRef="#ctx0" brushRef="#br0" timeOffset="168171.49">21438 13634 1474 0,'0'0'41'0,"0"0"11"0,0 0-42 0,0 0-10 0,0 0 0 0,-3 6 0 0,3-6 81 0,-4 12 15 16,1-6 2-16,-1 0 1 0,4 2-35 0,0-2-6 15,-3 6-2-15,3 0 0 0,0-6-33 0,0 3-7 16,3-1-2-16,-3 4 0 0,4-3-14 0,-4 3 0 16,3-6 0-16,1-1 0 0,-1 4 0 0,1-3 0 15,3 3 0-15,0-3 0 16,-4 0 0-16,8-3 8 0,-4 0-8 0,4-3 0 16,3-3 24-16,-4 0-2 0,1-3 0 0,0 3 0 15,-1-3-10-15,1 0-1 0,-1 0-1 0,1-3 0 16,-4 4-10-16,0-10 10 0,0 0-10 0,0-2 10 15,-3 2-10-15,3-9 0 0,-4 4 9 0,-3 2-9 16,0-3-46-16,0 7-14 0,-3-1-2 0,-4 3-1 16,3-5-10-16,-3 5-3 0,0-6 0 0</inkml:trace>
  <inkml:trace contextRef="#ctx0" brushRef="#br0" timeOffset="169253.409">21925 13684 1094 0,'0'0'46'0,"-7"0"-37"16,0 3 95-16,4-3 18 16,-5 3 4-16,1 3 1 0,0-6-70 0,-3 6-13 0,3-6-4 0,0 6 0 15,0 0-18-15,0-3-4 0,-1 2-1 0,5 4 0 16,-4 0-1-16,3-3-1 0,4 6 0 0,-3-6 0 15,3-1 13-15,0 7 2 0,0-3 1 0,0 0 0 16,3 0-3-16,-3-3 0 0,0-1 0 0,4 7 0 16,-4-3-5-16,0 3-2 0,0 0 0 0,3 2 0 15,-6 1-5-15,3-3-2 0,0 5 0 16,0-5 0-16,-4-3 11 0,4-3 3 0,-3 0 0 16,3-6 0-16,0 0 13 0,0 0 3 0,0 0 1 0,-7-6 0 15,3-3-8-15,-3-6-1 0,0-2-1 0,4 2 0 16,-4 0-25-16,3-5-10 0,0 5 8 0,4 3-8 15,-3-11 8-15,3 8-8 0,0-3 0 0,3 7 8 16,-3-7-8-16,4 3 0 0,0 1 0 0,-4 5 0 16,3-3 0-16,1 0 0 0,-1-3 0 0,4 4 0 15,-3 5-13-15,3 0 5 0,0 0 8 0,0 0-13 16,3 0-18-16,1 3-3 0,0 0-1 0,-1 0 0 16,4 1-9-16,0-1-3 0,-3-3 0 15,3 0 0-15,0 3 7 0,0 0 0 0,4-3 1 0,-4 6 0 16,7 0-22-16,-3 0-5 0,3-6-1 15</inkml:trace>
  <inkml:trace contextRef="#ctx0" brushRef="#br0" timeOffset="169679.905">22860 12905 1337 0,'-18'18'28'0,"15"-9"6"0,-4-4-34 0,0 1 0 0,3 0 0 0,-3 6 0 16,0-6 89-16,4 11 11 0,-5-2 3 0,1 3 0 15,4-1-63-15,-4 1-12 0,3 3-2 0,-3-1-1 16,4 1 31-16,-1 5 7 0,1-5 1 0,-1 5 0 15,4 7-12-15,0-7-3 0,4 9 0 0,-4 4 0 16,3 2-9-16,1 3-3 0,-1 0 0 0,1-3 0 16,-1 3-12-16,1 0-2 0,-4-5-1 0,3 5 0 15,1 3-10-15,-1-6-3 0,1 9 0 0,3-3 0 16,-3-6 2-16,-1-9 0 0,1-2 0 0,3 2 0 16,-4-3-3-16,4-2 0 0,0 8 0 0,0-14 0 15,0 5-8-15,0-5 0 0,1 2 9 0,2-5-9 16,1-9 8-16,-1-3-8 0,1-6 8 0,-1 6-8 15,1-1 10-15,0-5-2 0,-4 3-8 0,3-3 12 16,1-3-27-16,-1-2-5 0,1-1-2 0,-4-3 0 16,4 6-34-16,-1 3-6 0,-3 3-2 0,0 0 0 15,4 3-102-15,-4 0-21 0,0-6-4 0</inkml:trace>
  <inkml:trace contextRef="#ctx0" brushRef="#br0" timeOffset="169985.443">22796 13687 1267 0,'0'0'28'16,"0"0"5"-16,0 0 2 0,0 0 1 0,0 0-36 0,0 0 0 0,0 0 0 0,0 0 0 0,0 0 58 0,0 0 5 15,0 0 1-15,4 9 0 0,3-9-52 0,4 6-12 16,-4-6 0-16,0 6 0 0,-4-6 54 0,4 0 8 16,4 0 2-16,-4 0 0 15,4 6-3-15,-4-3 0 0,3-1 0 0,4 4 0 16,0 3-36-16,1-6-7 0,-1 0-2 0,0-3 0 16,0 0-16-16,0-3 0 0,4 0-8 0,-4-6 8 15,3 1-115-15,-3-1-17 0,4-3-3 0</inkml:trace>
  <inkml:trace contextRef="#ctx0" brushRef="#br0" timeOffset="170255.395">22719 13120 1094 0,'0'0'46'0,"0"0"-37"16,0 0 44-16,-4 6 9 0,4-6 2 0,-3 8 0 15,3-8 0-15,0 6 0 0,0 6 0 0,0-9 0 16,0-3 0-16,0 0 0 0,3 3 0 0,4 0 0 16,-3 3-18-16,-1-6-3 0,5 0-1 0,-1 0 0 15,0 0-17-15,3 0-3 0,1 0-1 0,3 0 0 16,-4-6-3-16,5 3-1 0,-1 0 0 0,0 0 0 16,0-3-6-16,4 0-2 0,-1 0 0 0,1 1 0 15,0 2-27-15,-1 0-6 0,-3 3 0 0,4 0-1 16,0-3-192-16,-1-3-39 0</inkml:trace>
  <inkml:trace contextRef="#ctx0" brushRef="#br0" timeOffset="170576.889">23407 13902 1579 0,'0'0'32'0,"0"0"10"0,0 0-34 0,-4 9-8 0,1 8 0 0,-1-5 0 15,4 3 109-15,-3-1 20 0,-4-2 4 0,3 0 1 16,4 0-77-16,-3 5-15 0,3-8-3 0,0 3-1 15,-4-3-30-15,4 2-8 0,0-2 0 0,0-9 0 16,0 0 0-16,0 0 0 0,0 0-10 0,0 0 10 16,0 0-55-1,0 0-4-15,0 0-1 0,0 0 0 0,0 0-140 16,0 0-28-16</inkml:trace>
  <inkml:trace contextRef="#ctx0" brushRef="#br0" timeOffset="170769.676">23202 13578 1337 0,'-10'-6'56'0,"-1"1"-44"15,4-1 92-15,0 3 20 0,7 3 3 0,-7 0 1 16,7 0-56-16,-7 0-10 0,0 3-2 0,3 3-1 16,-3-1-43-16,4 1-16 0,-4 0 11 0,3-6-11 15,4 0 0-15,0 0 0 0,0 0 0 0,0 0 0 16,0 0 0-16,0 0 0 0,0 0 0 0,0 0 0 15,4 0-150-15,3-12-33 0</inkml:trace>
  <inkml:trace contextRef="#ctx0" brushRef="#br0" timeOffset="171184.278">24024 13428 1824 0,'0'0'38'0,"4"-8"8"0,-1 2-37 0,-3-3-9 0,0-3 0 0,4 0 0 16,-4 1 104-16,-4 2 18 0,4-3 4 0,-3 6 1 16,-4-11-101-16,0 2-26 0,3-6 0 0,-7 1 8 15,1-4 0-15,-4 1 0 0,0 2 0 0,0-2 0 16,-4 2-40-16,0 3-8 0,1 4-2 0,-5-1 0 15,8 9 20-15,0 0 4 0,0 6 1 0,4 0 0 16,-1 0 3-16,0 3 1 0,1 0 0 0,3 3 0 16,0 9 1-16,3-1 0 0,4 4 0 0,0 8 0 15,0 4 2-15,0-1 1 0,0 4 0 0,0 2 0 16,0-3 9-16,0-2 0 0,0 2 0 0,0-6 0 16,0 10 0-16,-3-4 0 0,3 3 0 0,0 3 0 15,-4-2 0-15,4 2 0 0,0-12 0 0,0 10 0 16,0-4 0-16,4-3 0 0,-1 4 0 0,1 2 0 15,-1-8 0-15,1 8 0 0,3-6 0 0,0-2 0 16,0 2 0-16,0 3 0 0,4-8 0 0,-1 2 0 16,-3-5 0-16,4 2 0 0,-1-5 0 0,1 3 0 15,-4-1-56-15,4-2-10 0,-1 2-2 0</inkml:trace>
  <inkml:trace contextRef="#ctx0" brushRef="#br0" timeOffset="171467.471">23597 13678 1074 0,'-3'18'30'0,"-4"0"8"0,3-7-30 0,1 7-8 0,3-3 0 0,-4 2 0 16,4-5 90-16,0 0 17 0,-3 0 3 0,6-4 1 15,-3 4-24-15,0-6-5 0,4 0-1 0,-4-6 0 16,0 0-13-16,0 0-4 0,0 0 0 0,0 0 0 15,7 0 0-15,-4 0 0 0,1 0 0 0,3 0 0 16,0-3-51-16,0 0-13 0,4 3 0 0,-1-6 0 16,1-6 0-16,3 7 0 0,3-7 0 0,1 3 0 15,0-3 8-15,3 0-8 0,0 1 11 0,0 2-11 16,0-3-49-16,4 0-17 0,-4 4-3 0,4 5-1 16,0-9-92-16,-1 6-18 0</inkml:trace>
  <inkml:trace contextRef="#ctx0" brushRef="#br0" timeOffset="171859.334">24313 13046 1824 0,'-14'3'38'0,"4"3"8"0,-4 0-37 0,3 0-9 0,0 6 0 0,1-1 0 15,-1-5 0-15,4 6 0 0,-3 0 0 0,3 2 0 16,0 4 0-16,0-3 0 0,3 2 0 0,0 1 0 16,1 0 0-16,3-4 0 0,0-2 0 0,0 12 0 15,0-13 49-15,3 7 8 0,1 3 2 0,0 2 0 16,-1-2-43-16,4 2-16 0,0 4 11 0,0-1-11 15,0 7 32-15,0 5 1 0,0 0 0 0,4 6 0 16,-4 3-25-16,4-3-8 0,-1 6 0 0,1 3 0 16,-1-3 0-16,-3 0 0 0,4 3 0 0,-4-3 0 15,-3-3 0-15,3-6 0 0,-4-3 0 0,1 1 0 16,-4-10 0-16,3 3 0 0,-3-5 0 0,0 2 0 16,0-5 0-16,-3-1-11 0,-1-5 11 0,1-3-10 15,-1-7-116-15,4-8-23 0,0 0-5 0</inkml:trace>
  <inkml:trace contextRef="#ctx0" brushRef="#br0" timeOffset="172126.203">24063 13590 1074 0,'0'0'30'0,"0"0"8"0,0 0-30 16,0 0-8-16,0 0 0 0,0 0 0 0,0 0 90 0,0 0 17 0,0 0 3 0,0 0 1 16,0 0-26-16,3 12-5 0,5-3 0 0,-1-1-1 15,0-2-62-15,7 3-17 0,0-3 0 0,4-6 8 16,-1 6 37 0,-3 0 7-16,4 0 2 0,0 0 0 0,-1-1-35 0,1 1-7 0,-4-3-2 0,7 6 0 15,-3-6 10-15,-1 3 3 0,1-6 0 0,0 0 0 16,-1 0-47-1,1 0-8-15,3 0-3 0</inkml:trace>
  <inkml:trace contextRef="#ctx0" brushRef="#br0" timeOffset="172597.693">24574 13746 1579 0,'0'0'32'0,"0"0"10"16,0 0-34-16,0 0-8 0,0 0 0 0,0 0 0 15,0 0 53-15,0 0 9 0,0 0 2 0,0 0 0 16,0 0-20-16,-3 12-4 0,3-12-1 0,3 11 0 16,-3-11-25-16,4 9-5 0,3-6-1 0,4 3 0 0,-4-3 8 15,3 3 0-15,4-3 1 0,-3 0 0 0,0-3-17 0,3 0 0 16,-4-3 0-16,4 0 0 15,-3 0-48-15,-4 0-12 0,0 3-4 0,0 0 0 16,0-6 0-16,-3 3 0 0,-1-3 0 0,1 0 0 0,-1-11 51 0,-3-1 13 16,0-2 0-16,0 2 0 0,0-9 0 0,0 10 0 15,-3-7 0-15,-1 7 0 0,1-1 0 0,-4-3 0 0,3 7 0 16,-3 2 0-16,0 0 49 0,-4 9 12 16,4 3 3-16,-3 3 0 0,3 6-20 0,-4 0-4 0,4-3-1 15,-3 8 0-15,-1 7-63 0,4 3-12 16,-4 5-2-16,4-3-1 0,0 4 39 0,0-13 0 15,0 4 0-15,0 3 0 0,3 5 44 0,1 3 16 16,3 1 3-16,0 8 1 0,0-6-52 0,0 0-12 16,7-5 0-16,-3 5 0 0,3-6 0 0,0-5 0 0,0 2 0 0,0-5 0 15,3-6 0-15,1 2 0 0,-4-2 0 0,7 0 0 16,0-4 0-16,-3-5 0 0,3 3 0 0,0-3 0 16,4-6-151-16,-1-3-33 0,1-3-6 15</inkml:trace>
  <inkml:trace contextRef="#ctx0" brushRef="#br0" timeOffset="172955.979">24821 13252 1310 0,'4'12'37'0,"-1"-6"8"0,1 0-36 0,0-1-9 0,-4-5 0 0,3 3 0 16,4 6 90-16,0 0 16 0,0 3 3 0,4 0 1 15,-4 5-22-15,0 4-4 0,4 2 0 0,-1 4-1 16,-3-1-67-16,0 7-16 0,0-4 0 0,4 6 0 15,-4 6 55-15,4 3 7 0,-4 1 2 0,0 2 0 16,0-3-52-16,-4 0-12 0,4-3 0 0,-3 3 0 16,-1-6 0-16,1-2 0 0,-1-7 0 0,1 3 0 15,-1-2-48-15,-3 2-13 0,0-6-3 0,0 4 0 16,4-4-141-16,-1 4-29 0</inkml:trace>
  <inkml:trace contextRef="#ctx0" brushRef="#br0" timeOffset="173306.999">25245 14096 1579 0,'0'0'32'0,"0"0"10"0,0 0-34 0,0 0-8 0,0-9 0 0,0 6 0 16,0 3 0-16,0 0 0 0,7 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vingt-cinq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49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2746"/>
            <a:ext cx="10515600" cy="4904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Le chaton de garde féroce est sur la table.</a:t>
            </a:r>
          </a:p>
          <a:p>
            <a:pPr marL="0" indent="0">
              <a:buNone/>
            </a:pPr>
            <a:r>
              <a:rPr lang="fr-FR" dirty="0"/>
              <a:t>Le chaton de garde féroce et toi êtes devant moi.</a:t>
            </a:r>
          </a:p>
          <a:p>
            <a:pPr marL="0" indent="0">
              <a:buNone/>
            </a:pPr>
            <a:r>
              <a:rPr lang="fr-FR" dirty="0"/>
              <a:t>Le chaton de garde féroce est derrière toi.</a:t>
            </a:r>
          </a:p>
          <a:p>
            <a:pPr marL="0" indent="0">
              <a:buNone/>
            </a:pPr>
            <a:r>
              <a:rPr lang="fr-FR" dirty="0"/>
              <a:t>Le chaton de garde féroce et moi sommes à sa droite.</a:t>
            </a:r>
          </a:p>
          <a:p>
            <a:pPr marL="0" indent="0">
              <a:buNone/>
            </a:pPr>
            <a:r>
              <a:rPr lang="fr-FR" dirty="0"/>
              <a:t>Le chaton de garde féroce et moi sommes à ma gauche.</a:t>
            </a:r>
          </a:p>
          <a:p>
            <a:pPr marL="0" indent="0">
              <a:buNone/>
            </a:pPr>
            <a:r>
              <a:rPr lang="fr-FR" dirty="0"/>
              <a:t>Les trois chatons de garde féroces sont dessous nous.</a:t>
            </a:r>
          </a:p>
          <a:p>
            <a:pPr marL="0" indent="0">
              <a:buNone/>
            </a:pPr>
            <a:r>
              <a:rPr lang="fr-FR" dirty="0"/>
              <a:t>Le chaton de garde féroce et Bob L’Éponge sont loin de vous.</a:t>
            </a:r>
          </a:p>
          <a:p>
            <a:pPr marL="0" indent="0">
              <a:buNone/>
            </a:pPr>
            <a:r>
              <a:rPr lang="fr-FR" dirty="0"/>
              <a:t>Le chaton de garde féroce est près d’eux.</a:t>
            </a:r>
          </a:p>
          <a:p>
            <a:pPr marL="0" indent="0">
              <a:buNone/>
            </a:pPr>
            <a:r>
              <a:rPr lang="fr-FR" dirty="0"/>
              <a:t>Le chaton de garde féroce est entre elles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9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C36D8-D23B-4C3B-A37D-411E4D7E5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07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p. 54</a:t>
            </a:r>
            <a:br>
              <a:rPr lang="en-US" sz="2800" b="1" dirty="0"/>
            </a:br>
            <a:r>
              <a:rPr lang="en-US" sz="2800" b="1" dirty="0"/>
              <a:t>un jour de la vie du chaton </a:t>
            </a:r>
            <a:r>
              <a:rPr lang="en-US" sz="2800" b="1" dirty="0" err="1"/>
              <a:t>feroce</a:t>
            </a:r>
            <a:r>
              <a:rPr lang="en-US" sz="2800" b="1" dirty="0"/>
              <a:t> de </a:t>
            </a:r>
            <a:r>
              <a:rPr lang="en-US" sz="2800" b="1" dirty="0" err="1"/>
              <a:t>garde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83C23-F03F-467C-8AD4-41C6ECE83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596"/>
            <a:ext cx="10515600" cy="464136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C38F3F4-83B7-433C-83E4-DD5246BD5E41}"/>
                  </a:ext>
                </a:extLst>
              </p14:cNvPr>
              <p14:cNvContentPartPr/>
              <p14:nvPr/>
            </p14:nvContentPartPr>
            <p14:xfrm>
              <a:off x="1122840" y="1599840"/>
              <a:ext cx="7968240" cy="3570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C38F3F4-83B7-433C-83E4-DD5246BD5E4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3480" y="1590480"/>
                <a:ext cx="7986960" cy="358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1924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23A00-BB28-4F56-AE9A-5F0CC95D0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54B2C-A55B-4489-A1A9-A4D2292C5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Chez is a _____________________, it is not ________________ .</a:t>
            </a:r>
          </a:p>
        </p:txBody>
      </p:sp>
    </p:spTree>
    <p:extLst>
      <p:ext uri="{BB962C8B-B14F-4D97-AF65-F5344CB8AC3E}">
        <p14:creationId xmlns:p14="http://schemas.microsoft.com/office/powerpoint/2010/main" val="999200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US" dirty="0"/>
                  <a:t> = 4          </a:t>
                </a:r>
              </a:p>
              <a:p>
                <a:pPr marL="0" indent="0">
                  <a:buNone/>
                </a:pPr>
                <a:r>
                  <a:rPr lang="fr-FR" dirty="0"/>
                  <a:t>la racine carrée de seize est quatre.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</m:rad>
                  </m:oMath>
                </a14:m>
                <a:r>
                  <a:rPr lang="fr-FR" dirty="0"/>
                  <a:t> = 3         </a:t>
                </a:r>
              </a:p>
              <a:p>
                <a:pPr marL="0" indent="0">
                  <a:buNone/>
                </a:pPr>
                <a:r>
                  <a:rPr lang="fr-FR" dirty="0"/>
                  <a:t>la racine cubique de vingt-sept est trois.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54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439D-F33F-45B4-90EB-D7658DF7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83DC249-6BA4-40D4-B48B-7F7A195B6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8917" y="2190907"/>
            <a:ext cx="3562851" cy="357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34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72106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Solve the equation and write a complete sentence which gives the problem and the solution using French words for all operations and numbers.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99 – 28 = ?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the spider who is shown on the wall.</a:t>
            </a:r>
          </a:p>
        </p:txBody>
      </p:sp>
    </p:spTree>
    <p:extLst>
      <p:ext uri="{BB962C8B-B14F-4D97-AF65-F5344CB8AC3E}">
        <p14:creationId xmlns:p14="http://schemas.microsoft.com/office/powerpoint/2010/main" val="324801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vingt-cinq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révision: les pronoms disjoints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950" y="1970850"/>
            <a:ext cx="1560711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Titinga</a:t>
            </a:r>
            <a:r>
              <a:rPr lang="en-US" sz="2800" b="1" dirty="0"/>
              <a:t> </a:t>
            </a:r>
            <a:r>
              <a:rPr lang="en-US" sz="2800" b="1" dirty="0" err="1"/>
              <a:t>Frédéric</a:t>
            </a:r>
            <a:r>
              <a:rPr lang="en-US" sz="2800" b="1" dirty="0"/>
              <a:t> </a:t>
            </a:r>
            <a:r>
              <a:rPr lang="en-US" sz="2800" b="1" dirty="0" err="1"/>
              <a:t>Pacéré</a:t>
            </a:r>
            <a:r>
              <a:rPr lang="en-US" sz="2800" b="1" dirty="0"/>
              <a:t> is an award-winning francophone author from Burkina Faso.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9" y="2338517"/>
            <a:ext cx="3904734" cy="34351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298" y="2224217"/>
            <a:ext cx="3435178" cy="343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chez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singular			</a:t>
            </a:r>
            <a:r>
              <a:rPr lang="en-US" dirty="0" err="1"/>
              <a:t>moi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2nd person singular 		</a:t>
            </a:r>
            <a:r>
              <a:rPr lang="en-US" dirty="0" err="1"/>
              <a:t>toi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3rd person singular (m)		</a:t>
            </a:r>
            <a:r>
              <a:rPr lang="en-US" dirty="0" err="1"/>
              <a:t>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3rd person singular (f) 		</a:t>
            </a:r>
            <a:r>
              <a:rPr lang="en-US" dirty="0" err="1"/>
              <a:t>elle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 person plural			nous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person plural 	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person plural (f) 		</a:t>
            </a:r>
            <a:r>
              <a:rPr lang="en-US" dirty="0" err="1"/>
              <a:t>elles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person plural (m) 		</a:t>
            </a:r>
            <a:r>
              <a:rPr lang="en-US" dirty="0" err="1"/>
              <a:t>eux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1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chien</a:t>
            </a:r>
            <a:r>
              <a:rPr lang="en-US" dirty="0"/>
              <a:t> 	         un </a:t>
            </a:r>
            <a:r>
              <a:rPr lang="en-US" dirty="0" err="1"/>
              <a:t>chiot</a:t>
            </a:r>
            <a:r>
              <a:rPr lang="en-US" dirty="0"/>
              <a:t>			un chat         un </a:t>
            </a:r>
            <a:r>
              <a:rPr lang="en-US" dirty="0" err="1"/>
              <a:t>chaton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912" y="2369151"/>
            <a:ext cx="2476500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2412" y="2514599"/>
            <a:ext cx="1702402" cy="1702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551" y="2331051"/>
            <a:ext cx="2428875" cy="1885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033" y="2681417"/>
            <a:ext cx="2038669" cy="121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24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AAF3-7ABF-4582-B84A-5EA63105B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un chaton de </a:t>
            </a:r>
            <a:r>
              <a:rPr lang="en-US" sz="2800" b="1" dirty="0" err="1"/>
              <a:t>garde</a:t>
            </a:r>
            <a:r>
              <a:rPr lang="en-US" sz="2800" b="1" dirty="0"/>
              <a:t> </a:t>
            </a:r>
            <a:r>
              <a:rPr lang="en-US" sz="2800" b="1" dirty="0" err="1"/>
              <a:t>feroce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2C5F8BD-A33C-48D2-9025-0AEE75E796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4558" y="2052892"/>
            <a:ext cx="3926330" cy="394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72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51378</TotalTime>
  <Words>329</Words>
  <Application>Microsoft Office PowerPoint</Application>
  <PresentationFormat>Widescreen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Titinga Frédéric Pacéré is an award-winning francophone author from Burkina Faso.</vt:lpstr>
      <vt:lpstr>chez …</vt:lpstr>
      <vt:lpstr>PowerPoint Presentation</vt:lpstr>
      <vt:lpstr>un chaton de garde feroce</vt:lpstr>
      <vt:lpstr>PowerPoint Presentation</vt:lpstr>
      <vt:lpstr>p. 54 un jour de la vie du chaton feroce de garde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724</cp:revision>
  <cp:lastPrinted>2017-09-11T13:53:50Z</cp:lastPrinted>
  <dcterms:created xsi:type="dcterms:W3CDTF">2016-10-03T16:25:09Z</dcterms:created>
  <dcterms:modified xsi:type="dcterms:W3CDTF">2022-10-25T18:16:52Z</dcterms:modified>
</cp:coreProperties>
</file>