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56" r:id="rId2"/>
    <p:sldId id="452" r:id="rId3"/>
    <p:sldId id="488" r:id="rId4"/>
    <p:sldId id="486" r:id="rId5"/>
    <p:sldId id="465" r:id="rId6"/>
    <p:sldId id="466" r:id="rId7"/>
    <p:sldId id="487" r:id="rId8"/>
    <p:sldId id="477" r:id="rId9"/>
    <p:sldId id="478" r:id="rId10"/>
    <p:sldId id="476" r:id="rId11"/>
    <p:sldId id="35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56"/>
            <p14:sldId id="452"/>
            <p14:sldId id="488"/>
            <p14:sldId id="486"/>
            <p14:sldId id="465"/>
            <p14:sldId id="466"/>
            <p14:sldId id="487"/>
            <p14:sldId id="477"/>
            <p14:sldId id="478"/>
            <p14:sldId id="47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31T15:37:47.1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25319 5506 756 0,'-18'0'16'0,"11"0"3"0,0 0-19 0,0 0 0 0,0 0 0 0,0 0 0 16,0 0 60-16,3 0 9 0,-3 5 2 0,0 1 0 15,4-6-28-15,-4 3-6 0,0 0-1 0,3 3 0 16,4-6 8-16,-7 3 2 0,0 0 0 0,3 6 0 15,-3 3-31-15,4-7-7 0,-1 7 0 16,1 3-8 0,-1 3 29-16,4-1-1 0,-3-5 0 0,3 11 0 0,0-2-8 0,0 8-1 0,3 4-1 0,-3-4 0 15,0 4-18-15,4 2 0 0,-4-3 8 0,0 6-8 16,0 4 8-16,0 2-8 0,-4-6 12 0,1 3-12 16,-1 3 21-16,1-12-2 0,-1 4-1 0,1-1 0 15,-1-3 2-15,-3-5 0 0,0 2 0 0,0-8 0 16,0 2 7-16,-4-5 1 0,4 0 1 0,0-4 0 15,0 4-17-15,0-6-4 0,0 5-8 16,0-8 12-16,0 0-25 0,3 0-6 0,1-3-1 0</inkml:trace>
  <inkml:trace contextRef="#ctx0" brushRef="#br0" timeOffset="1266.209">25199 5353 402 0,'0'-6'17'15,"3"0"-17"1,-3 0 50-16,0-3 6 0,4 3 2 0,0-5 0 16,-4 5 5-16,0 0 1 0,0 6 0 0,0 0 0 15,0 0-21-15,0 0-4 0,3 0-1 0,-3 0 0 16,0 0-17-16,0 0-3 0,0 0-1 0,0 0 0 15,0 0 4-15,0 0 1 0,4 6 0 0,-1 0 0 16,1 0-2-16,-1 5 0 0,1-5 0 0,-1-967 0 16,1 1934-20-16,-1-967 0 0,-3-6 0 0,4 9 0 15,-1-4 13-15,4 1-1 0,0-6-1 0,4 0 0 0,-4 0 19 16,4 0 4-16,3-6 1 0,0 1 0 0,3-4-12 16,1 3-3-16,0-3 0 0,-1 6 0 0,8-9-3 0,-4 1-1 15,0 5 0-15,1 0 0 0,-1 0-6 16,0 0-2-16,4 0 0 0,-4 3 0 15,-4 0-8-15,5 3 0 0,-5 0 0 0,1 0 8 16,3 0-8-16,-3 0 0 0,-1 3 0 0,1 0 8 0,0 0-8 0,-4 6 0 16,0-3 0-16,3 0 8 0,-2 0 5 0,2 11 1 0,-3-11 0 15,4 6 0-15,0-3-14 0,-1 8 0 0,1-11 0 16,0 6 0-16,-1-6 0 0,1 0 0 0,-1 3 0 0,1-6 0 16,0-1-10-16,-1 4-5 0,5-6-1 0,-5 6 0 15,4-6 16-15,-3 0 0 0,0 0 0 0,3 0 0 16,0 0 10-16,0 0 5 0,-3 6 1 0,3-6 0 15,0 0-16-15,-3 0-16 0,-1 6 3 0,5-6 1 16,-5 0 12-16,-3 0 13 0,4 0-2 0,0 6-1 16,-1-6-10-16,-3 0 0 0,4 0 0 0,0 6 0 15,-4-6 0-15,-4 6 0 0,4 0 0 0,-3-1 8 16,3-2-8-16,-3 3 0 0,3 0 0 0,3-6 0 16,-2 6 0-16,-1-6 0 0,0 6 0 0,0-6 0 15,0 6-10-15,0 0 10 0,0-1 0 0,0 1-9 16,0-3 9-16,-3 0 0 0,3 3 0 0,-3 0 0 15,-1-3 0-15,1 9 0 0,-1-6 12 0,1 5-4 16,0-5-8-16,-4 0 0 0,0-3 0 0,0 3 0 16,0 3 0-16,0 0 0 0,-4-9 0 0,4 5 0 15,-3 1 0-15,0 0 0 0,-1 0 0 0,4-6 0 16,-7 0 0-16,4 6 0 0,3-6 0 0,-4 0 0 0,4 0 0 16,-7 0 0-16,4 0 0 0,3 0 0 15,0 0 0-15,-4 0 0 0,4 0 0 0,1 0 0 0,-5 0 0 0,4 0 0 0,0 0 0 16,-3 0 0-16,3 0 0 0,-7 0 0 0,0 0 0 0,0 0 0 15,7 6 0-15,-4 0 0 0,1 0 0 0,-1-3 0 16,-3-3-14-16,0 0-4 0,0 0-1 0,0 0 0 16,4 2 19-16,-1 7 0 0,1-3 0 15,0 0 0-15,-4 0 0 0,0 6 0 0,0-6 0 16,0 2 0-16,0 1 0 0,0 0 0 0,0 9 0 0,0-12 0 16,0 5 0-16,0 1 0 0,0 3 0 0,0-3 0 15,-4-1 0-15,4 1 0 0,0 0 0 0,0 3 0 16,0-4 0-16,0 7 0 0,4-6 0 0,-4 8 0 15,0-2 0-15,0-6 0 0,3 5 0 0,-3 4 0 16,4-4 0-16,-4 4 0 0,0-3 0 0,0 5 0 16,0 1 0-16,0-4 0 0,0 4 0 0,0-4 0 15,0 4 48-15,0-1 12 0,0-2 4 0,-4 3 0 16,4-1-52-16,0-8-12 0,0 8 0 0,0 1 0 16,0-7 0-16,0 4 0 0,0 3 0 0,0-7 0 0,0 4 0 0,0 2 0 15,4-11 0-15,-4 3 0 0,0 2 0 0,0 1 0 16,3-6 0-16,-3 2 0 0,4-2 0 0,-4 0 0 15,0 0 0-15,3-6 0 0,-3 5 0 0,0-2 0 16,4-3 0-16,-4 0 0 16,0 0-53-16,3 0-7 0,1 5-2 0,-4-5-641 15</inkml:trace>
  <inkml:trace contextRef="#ctx0" brushRef="#br0" timeOffset="2187.888">24948 6482 1036 0,'0'0'23'0,"0"0"5"0,0 0 0 0,0 0 1 0,0 0-29 0,0 0 0 0,0 0 0 0,0 0 0 16,0 0 57-16,4 0 6 0,3 0 1 0,-3-6 0 16,3 6-52-16,0-6-12 0,0 3 0 0,3 3 0 15,1 0 0-15,-1 0 0 0,5 0 0 0,-1 0 0 16,-4 3 0-16,1-3 0 0,3 6 0 0,0-6 0 16,4 6 0-16,3 0-13 0,0-1 2 0,0 1 1 15,0-6 10-15,1 6 0 0,-1 0 0 0,3 0 0 16,1-3 0-16,0 0 0 0,3-3 0 0,-3 3 0 15,3-3 0-15,0 0 14 0,4 0-3 0,0 3-1 16,-4 0-10-16,4-3 0 0,-1 5 0 0,5-5 0 16,-5 6 0-16,1 0-14 0,0-6 3 0,0 6 1 15,-4 0 10-15,0 0 0 0,0 0 0 0,1-3 0 16,-1 0 0-16,0 5 14 0,-3-5-3 0,-1-3-1 16,5-3-10-16,-8 1 0 0,0 2 0 0,0-6 0 0,4 6 0 15,-1-3 0-15,-2 3 0 0,2 0 0 0,5-3 0 0,-5 3-11 16,1 0 3-16,0 0 0 0,-1 0 8 0,5 0 11 15,-5 3-3-15,1-3 0 0,0 3-8 0,-4 3 0 16,4-1 0-16,-4 4 0 0,0-9 0 0,-3 6 0 16,3 0 0-16,0 0 0 0,0 0 0 0,-3 5 0 15,-1-2 0-15,4 0 0 0,-3 0 0 0,-4-3 0 16,4 0 0-16,-1 5 0 0,-2-5 0 0,-1 0 0 16,0-970 0-16,-4 1931 0 0,8-967 14 0,-4 0 1 15,0 3 0-15,0-3 0 0,0-3 7 0,4 0 2 16,-4 3 0-16,0-6 0 0,4 6-15 0,-4-6-9 0,0 1 12 15,0-1-12-15,0 6 22 0,-3 0-2 0,0 0-1 0,-4 0 0 16,0-6-19-16,-7 6 0 16,3 0 0-16,4 6 0 0,0-6 0 0,0 6 0 0,-3-6 0 0,3 0 0 31,-3 5-48-31,3 1-12 0,-4 0-4 0,-3 3 0 0,0-9 52 0,0 0 12 0,0 0 0 0,0 6 0 31,0 0-156-31,0-6-29 0,4 17-6 0,-4-17-1 0</inkml:trace>
  <inkml:trace contextRef="#ctx0" brushRef="#br0" timeOffset="13071.644">25763 5932 597 0,'0'0'16'0,"0"0"5"0,0 0-21 0,0 0 0 0,0 0 0 0,0 0 0 16,0 0 56-16,0 0 6 0,0 0 2 0,0 0 0 16,0 0-52-16,0 0-12 0,-3 6 0 0,-1 0 0 15,4-6 0-15,-3 6 0 0,3-6 0 0,-7 5 0 16,7-5 12-16,0 0 4 0,0 0 0 0,0 0 0 16,0 0 19-16,0 0 4 0,0 0 1 0,0 0 0 15,0 0-12-15,0 0-3 0,-4-5 0 0,4-1 0 16,-3 0-3-16,3-6-1 0,0 0 0 0,0 0 0 15,0 4 3-15,3-4 1 0,-3 0 0 0,0 0 0 16,0 7-6-16,0-4-2 0,0 0 0 0,0 0 0 16,0 9-2-16,0 0-1 0,0 0 0 0,0 0 0 15,0 0 5-15,0 0 1 0,-3-6 0 0,3 6 0 16,0 0-10-16,0 0-2 0,0-6 0 0,-4 0 0 16,4 1-8-16,0-1 0 0,0 0 0 0,4-6 0 15,-1 3 0-15,1-3 0 0,3 1-9 0,-4-7 9 16,4 3 0-16,0 4 0 0,0-7 0 0,-3 0 0 0,3 4 0 15,0-4 0-15,-3 6 0 0,3 0-10 0,-4-2 10 0,4 2 0 16,-3 6 0-16,3 0 0 0,-4 0 0 0,-3 6 0 0,0 0 0 16,0 0-8-16,0 0 8 0,0 0 0 0,0 0 0 0,0 6-8 15,0 6 8-15,0 9 0 0,-3-10 0 0,-1 7 0 16,1 0 16-16,-1 2 0 0,1 4-1 16,-1-7 0-16,1 10-15 0,-1-4 0 0,1 4 0 0,-1-10 0 15,1 10 0-15,3-4 0 0,-4 1 0 0,1-4 0 16,-1 4 13-16,0 0 3 0,1 2 1 15,-1-8 0-15,1 8-2 0,-1-2-1 0,1 5 0 16,-1-8 0-16,1 8-14 0,-4-6 9 0,0 4-9 16,3-4 8-16,-3 1-8 0,0-3 10 0,4 2-10 0,-5-5 10 15,1-4-2-15,4 4 0 0,-4-6 0 0,0-6 0 16,3 3 0-16,-3 2-8 0,4-5 12 0,3-6-4 16,0 0-8-16,0 0 0 0,0 0 0 0,0 0 0 15,-7-6-136-15,0-3-28 0</inkml:trace>
  <inkml:trace contextRef="#ctx0" brushRef="#br0" timeOffset="13822.789">26028 5561 850 0,'-11'6'17'0,"1"-6"6"0,3 6-23 0,0-6 0 0,3 0 0 0,4 0 0 15,-7 6 67-15,7-6 9 0,0 0 1 0,-7 0 1 16,7 0-34-16,-7 3-6 0,7-3-2 0,-4 6 0 16,-3 3 8-16,4 0 0 0,3-4 1 0,-4 1 0 15,1 6-18-15,-1-6-4 0,4 6-1 0,-7-1 0 16,7-2-9-16,-3 3-1 0,-1-6-1 0,4 6 0 15,0-3 22-15,-3-1 5 0,3-2 1 0,0 3 0 16,0-9-31-16,0 0-8 0,0 0 0 0,0 0 0 16,7 6 0-16,0 0 0 0,0-6 0 0,0 0 8 15,3 0-8-15,1-12 0 0,0 12 0 0,-1-9 8 16,4 3-8-16,-3 0 0 0,3 1 0 0,0-1 8 16,-3 6-8-16,-4-12 0 0,3 12 0 0,-3-6 8 15,-3 0-8-15,3 6 0 0,-4-6 0 0,-3 6 8 0,0 0-16 16,0 0-4-16,0 0 0 0,0 0 0 15,0 0-27-15,0 0-5 0,0 0-2 0,0 0 0 16,-3-6 8-16,3 1 2 0,-4-1 0 0,1 0 0 16,3-3 7-16,-4-3 1 0,1 6 1 0,3-5 0 0,-4-4 27 0,1 6-8 15,3 0 8-15,-4-3 0 0,4 7 16 0,-3-7 8 0,-1 6 1 16,4 6 1-16,0-6-14 0,0 6-2 0,0 0-1 0,0 0 0 16,0 0 6-16,0 0 1 0,0 0 0 0,-7 12 0 15,4 0-16-15,-1 5 0 0,-3-5 0 16,4 14 0-16,-5-8 0 0,1 6 0 0,0-4-8 0,0 10 8 15,0-13 0-15,0 10 0 0,-3-10 0 16,3 4 0-16,0-3 16 0,-1-7 0 0,1 7 0 16,0-6 0-16,4 2-6 0,-1-8-1 15,1 0 0-15,3-6 0 0,0 0-9 0,0 0 0 0,0 0 0 0,0 0 0 16,0 0 0-16,0 0 0 0,7 0 0 0,0 6 0 16,3 0 10-16,1-6 0 0,0 0 0 0,3-6 0 15,0 6-150-15,3 0-31 0</inkml:trace>
  <inkml:trace contextRef="#ctx0" brushRef="#br0" timeOffset="14379.925">26233 5550 664 0,'0'0'19'0,"0"0"4"0,0 0-23 0,0 0 0 0,0 0 0 0,0 0 0 16,0 0 55-16,0 0 6 0,0 0 2 0,0 0 0 16,0 0-11-16,0 6-1 0,0-6-1 15,3 11 0-15,-3-5-16 0,0 0-3 16,0 3-1-16,0 3 0 0,-3-1-10 0,3-5-3 0,0 6 0 0,0-6 0 15,-4 6-2-15,4-3-1 0,0 2 0 0,0 1 0 16,-3-6-14-16,3 6 0 0,0-6 0 0,0-6 0 16,0 3 21-16,0-3 2 0,0 0 0 0,0 0 0 15,0 0 14-15,0 0 3 0,0 0 1 0,0 0 0 16,0 0-33-16,0 0-8 0,0 0 0 0,0 0 0 16,0 0 0-16,0 0 0 0,3 0 0 0,-3 0 0 15,4-3 0-15,-1-3 0 0,1-6 0 0,-4 6 0 16,0 0 0-16,0 0 0 0,0-3 0 0,0 4 0 15,0 2 8-15,0-3-8 0,0-3 12 0,0 9-4 16,0 0 2-16,0-6 0 0,0 0 0 0,0 0 0 16,0 0-32-16,3 6-6 0,-3-5-2 0,0-4 0 15,4 0 30-15,-4 3-9 0,3 3 9 0,-3-3 0 16,4 0 0-16,3 0 0 0,-4-5 0 0,4-1 0 16,0 6 0-16,0-3-12 0,1 3 4 0,-1 0 0 15,0 1 8-15,3-7 0 0,-3 12 0 0,0-6 0 16,4 6 0-16,-4 0 0 0,0 6 0 0,0-6 0 15,-3 12-10-15,-1-1 0 0,1-2 0 0,-1 9 0 16,1-1-3-16,-4 1-1 0,0 3 0 0,0 2 0 0,0-2-4 16,0-4-1-16,0 1 0 0</inkml:trace>
  <inkml:trace contextRef="#ctx0" brushRef="#br0" timeOffset="15838.158">25220 4050 780 0,'0'0'22'0,"0"0"5"16,0 0-27-16,0 0 0 0,0 0 0 0,0 0 0 16,7 0 49-16,-7 0 5 0,4-5 1 0,3-1 0 15,0 6-23-15,0 0-4 0,0 0 0 0,0 0-1 16,0 0-27-16,4 6 0 0,-4-1 0 0,3 1 0 16,1-6 8-16,-4 6-8 0,3 0 8 0,1 0-8 15,0 0 0-15,-1 0 0 0,1-6 0 0,3 8 0 16,4-5 0-16,-1 0 0 0,1 0 0 0,-1-3 0 15,5 3 0-15,2-3 0 0,1-3 0 0,3 3 0 0,0 0 0 16,1 0 21-16,2-3-2 0,1 3-1 0,-7 0 2 16,3-3 1-16,-3 0 0 0,-1 3 0 0,-2-2 15 15,-1-4 2-15,0 6 1 0,0 0 0 0,0 0-23 0,4 0-5 16,-4 0-1-16,0 0 0 0,4 6-10 0,0-1 0 16,-1-2 0-16,1 3 0 0,3 0 0 0,1 6 0 0,-1-6 0 15,4 6 0-15,-4-7 0 0,0 1 0 0,-3-3 0 0,3 3 0 16,0-3 0-16,-3-3 0 0,7 3 0 0,-4 3 0 15,0-6 0-15,0 0 8 0,0 0-8 0,1 0 8 16,-1 0-8-16,0 0 0 0,-3 0 0 0,-4 0 0 16,4 0 0-16,-4 0 0 0,0 0 0 15,-3 6 0-15,3-6 13 0,-7 0 1 0,4 0 0 0,-4 6 0 16,0-6-14-16,0 6 0 0,4-6 8 0,-4 0-8 16,0 5 0-16,0-5 0 0,3 6 0 0,-2 0 0 15,-1-6 0-15,3 6 0 0,-3 0 0 0,1-3-10 16,-1 9 10-16,0-7-8 0,-4-5 8 0,5 6-8 15,-5-6 8-15,1 6-8 0,-1-6 8 0,1 0-8 16,-4 0 8-16,3 0 0 0,-2 0 0 0,-1 6 0 16,-4-6 9-16,4 0 4 0,0 0 1 0,-3 0 0 15,3 0 16-15,-4 6 3 0,4-6 1 0,-7 0 0 16,0 0-23-16,0 6-11 0,4 3 10 0,-4-3-10 16,-4-1 8-16,4 7-8 0,-3-6 0 0,-1 6 0 15,1-6-22-15,-1 6-10 0,1-4-3 0,-4 4 0 16,3-6-3-16,1 12-1 0,-1-7 0 0,4-5 0 15,0 6-14-15,0 3-3 0,0-4-1 0,0 1 0 16,4-6 26-16,-4 0 6 0,0 6 1 0,3-3 0 0,-3-4 35 0,0 1 7 16,4 0 2-16,-4 0 0 0,0-6-12 15,3 6-8-15,-3-6 12 0,0 6-12 16,0 0 30-16,-3 3-1 0,3-4 0 0,0 7 0 0,-4-6 0 0,1 12 0 16,3-7 0-16,-4-2 0 15,1 9-15-15,-1 0-3 0,1-7-1 0,-1 10 0 16,4-3-31-16,-4-1-7 0,1 7 0 0,3-4-1 0,0 4 29 0,0-4 0 15,0 10 0-15,0-13 0 0,3 10 0 0,-3-10 0 0,4 7 0 0,-4-3 0 16,4 2 0-16,-4-11 0 0,0 0 0 0,0 8 0 16,-4-14 25-16,4 6 11 0,0 0 3 0,-4-7 0 15,1 7-11-15,3-3-3 0,-4-3 0 0,1 6 0 16,-1-1-25-16,1 1 0 0,-1-6 0 0,1 9 0 16,-1-3 0-16,-3-1 0 0,4 1 0 0,-1 0 0 15,-3 3 0-15,4 2 0 0,-1 1 0 0,1-6 0 16,-1 8 0-16,-3-2 0 0,3-1 0 0,1-2 0 15,-4 9 0-15,3-7 0 0,1 4 0 0,-4 2 0 16,3-5 0-16,1-3 0 0,3 2 0 0,-4 1 0 16,1-6 0-16,-1 2 0 0,1-2 0 0,-1 0 0 15,0 6 0-15,1-7 0 0,3 4 0 0,-4-3 0 16,4 5-46-16,-3-5-14 0,3-6-4 0,-4 3 0 16,4 0 52-16,0-9 12 0,0 0 0 0,0 0 0 15,0 0 0-15,0 0 0 0,0 0 0 0,0 0 0 16,4-9-54-16,-4 0-8 0,3 3-2 0</inkml:trace>
  <inkml:trace contextRef="#ctx0" brushRef="#br0" timeOffset="17219.346">25474 4506 533 0,'0'0'15'0,"0"0"4"16,0 0-19-16,0 0 0 0,0 0 0 0,0 0 0 16,0 0 28-16,0 6 3 0,0-6 0 0,0 0 0 15,0 0 5-15,0 0 0 0,4 6 1 0,-4-6 0 0,0 0-16 0,0 0-3 16,0 0-1-16,0 0 0 0,0 0-1 0,0 0 0 0,0 0 0 16,0 0 0-16,0 0 5 0,0 0 1 0,0 0 0 0,0 0 0 15,0 0 5-15,0 0 1 0,0 0 0 0,0 0 0 16,0 0-11-16,0 0-1 0,0 0-1 0,0 0 0 15,0 0-15-15,0 0 0 0,0 0 8 0,0 0-8 16,0 0 0-16,0 0 9 0,0 0-9 0,0 0 8 16,0 0 8-16,0 0 0 0,0 0 1 0,0 0 0 15,0 0-7-15,0 0-2 0,0 0 0 0,0 0 0 16,3 0-8-16,-3 0 0 0,7 0 0 0,-7 0 8 16,7 0-8-16,-3 0 0 0,-1 0 0 0,4-6 0 15,0 6 0-15,-3-6 0 0,7 6 0 0,-4 0-11 16,0 0 11-16,0 6 0 0,3-6 0 0,1 6-8 15,-1-6 8-15,-3 0 0 0,4 0 0 0,0 6 0 16,-1-6 0-16,1 6 0 0,-1-3 0 0,1 2 0 16,-4 1 0-16,0 0 0 0,0 0 0 0,0 0 0 15,0 6 0-15,-3-6 0 0,-1 2 0 0,4 1 0 16,-3 6 0-16,3-3 8 0,-3-6-8 0,-1 5 11 16,1-2-11-16,-1 0 0 0,1 0 0 0,-1-3-11 15,1 5 11-15,-4-5 0 0,3 0 0 0,-3 6 0 16,0-6 0-16,-3 3 0 0,-1 2 8 0,1-5-8 15,-4 12 0-15,0-6 0 0,-1-1 0 0,-6 10 0 16,4-9 0-16,-4 5 0 0,0-2 0 0,-1 3 0 16,1-7 0-16,0 7 0 0,4-3 0 0,-5 2 0 0,5-5 0 15,-4 0 8-15,3 0-8 0,1-3 0 0,3 2 0 0,0-5 8 16,-4 6-8-16,7-6 0 0,1 0 8 16,-1 0-8-16,4-6 8 0,0 0-8 15,0 0 12-15,0 0-3 0,0 0 0 0,0 0 0 16,0 0 3-16,0 0 0 0,0 0 0 0,0 0 0 15,7-6 12-15,0 6 4 0,1-6 0 0,-1 6 0 0,0-6-5 0,0 0-1 0,3 6 0 16,-3 0 0-16,0-6-22 0,4 6 0 0,0 0 0 0,-4 0 0 16,3 0 0-16,-3 0 0 0,4 0 0 0,-1 0 0 15,1 6 0-15,-4-6 0 0,7 0 0 0,-7 6 0 16,4 0 0-16,-1-6 0 0,1 6 0 0,-4 0 0 16,4-1-13-16,-1-2-7 0,1 3-2 15,-4 0 0-15,0-6-26 0,3 6-4 16,1-6-2-16,-4 0 0 0,4-6-17 0,-4 3-3 15,3-6-1-15</inkml:trace>
  <inkml:trace contextRef="#ctx0" brushRef="#br0" timeOffset="17822.24">25855 4641 910 0,'0'0'25'0,"0"0"7"0,0 0-32 0,0 0 0 0,0 0 0 0,0 0 0 16,0 0 67-16,4 0 6 0,3 0 2 0,-4 6 0 15,4-6-19-15,0 0-4 0,4 0-1 0,-1 0 0 16,1 0-40-16,0 3-11 0,3-3 0 0,-4 0 0 16,4 6 11-16,1-6-3 0,-1 0 0 0,-4 3 0 15,4-3-8-15,-3 0 0 0,0-3 0 0,-1 3 0 16,1-6 0-16,-4 6-17 0,0-3 4 0,0-3 1 15,0 0-16-15,-4 1-2 0,1-1-1 0,-1-6 0 16,1 0-35-16,0 3-7 0,-1-2-2 0,-3-1 0 16,0 0 1-16,0 0 0 0,0 1 0 0,-3 2 0 15,-1-3 58-15,-3 0 16 0,0 6 0 0,-4 0-8 16,1-5 8-16,-1 5 9 0,-3-3-1 0,0 3-8 16,0 6 21-16,0 0-2 0,0 0-1 0,0 0 0 15,-1 6-4-15,1 3-1 0,0 3 0 0,4-7 0 16,-5 7-13-16,5 0 0 0,-1 0 0 0,4 2 0 15,0-2 0-15,0 6 8 0,0-6-8 0,4-1 0 16,-1-2 0-16,4 9 0 0,-4-12 0 0,4 5 0 16,4-5 15-16,0 3 3 0,-1 0 1 0,4 0 0 15,0-3-1-15,0 5 0 0,4-5 0 0,3 0 0 16,0 6-10-16,0-6-8 0,0 0 12 0,0 0-12 16,4-4 13-16,3 4-4 0,-3-6-1 0,7 0 0 15,-4 0-8-15,0 0 0 0,0-8 0 0</inkml:trace>
  <inkml:trace contextRef="#ctx0" brushRef="#br0" timeOffset="18449.925">26307 4568 596 0,'0'6'25'16,"0"5"-25"0,0-5 47-16,-4 6 4 0,4 3 1 0,0-9 0 15,-3 5-4-15,3-5 0 0,0 0 0 0,0-6 0 16,0 0-4-16,0 0-2 0,0 0 0 0,0 0 0 15,0 0 14-15,0 0 4 0,3-6 0 0,-3 0 0 16,0-5-42-16,4-1-8 0,-4 0-2 0,0 3 0 16,3 3-8-16,-3-973 8 0,0 1941-8 0,4-974 8 15,-4 12-8-15,0-6 0 0,0 6 0 0,0 0-11 16,0 0 11-16,0 0 0 0,0 0 8 0,0 0-8 16,7 0 0-16,-7 0 0 0,3 0 0 0,4 6 0 0,-3 6 0 15,-1-6 0-15,4 0 0 0,-3 5 0 0,-1-2-15 0,5 9-4 16,-5-6-1-16,1-7 0 0,-1 7 7 0,-3 3 1 15,4-3 0-15,-1-1 0 0,-3-5 35 0,4 0 7 16,-4-6 2-16,0 0 0 0,3 12-32 0,-3-12 0 0,0 0 0 16,0 0 0-16,0 0 0 0,0 0 8 15,0 0-8-15,4-12 0 0,-1 12 9 16,1-6-1-16,3 0 0 0,-4 1 0 0,4-1-8 16,-3 6 0-16,0-6 0 0,-4 6 0 0,0 0 0 0,0 0-11 0,7-3 3 15,-7 3 0-15,0 0 8 0,0 0 0 0,3 9 0 0,-3-9 0 31,7 0-28-31,-3 6-3 0,-4 5-1 0,3-5 0 0,-3 6 20 0,0-6 3 0,0 3 1 0,0 2 0 16,0-5 8-16,0 6 0 0,0-6 0 0,0-6 0 16,0 0 0-16,0 0 11 0,0 0-3 0,0 0 0 15,4 6-8-15,-4-6 0 0,7 6 0 0,-4-6 0 16,4 6 25-16,0-6 7 0,4 2 0 0,-4 1 1 16,4 0-33-16,-1 0 0 0,1 0 0 0,-1 9 0 15,1-12-21-15,0 6-11 0,-1-6-3 0</inkml:trace>
  <inkml:trace contextRef="#ctx0" brushRef="#br0" timeOffset="19393.006">27150 4227 942 0,'0'0'20'0,"0"0"4"15,0 0-24-15,0 0 0 0,0 0 0 0,0 0 0 16,0 0 70-16,0 0 10 0,0 0 1 0,0 0 1 16,0 0-15-16,0 0-3 0,0 0-1 0,0 0 0 0,0 0-35 15,0 0-6-15,-4 9-2 0,4-9 0 0,0 5-20 0,0-5 8 0,0 12-8 16,4-12 0-16,3 6 0 0,-4 0-15 0,4 0 3 0,-3 0 0 15,3-3 35-15,0 0 7 0,4-3 2 0,-4 3 0 16,3-3-20-16,-3 0-4 0,4 0-8 0,3 0 12 16,-3 0 1-16,3-3 0 15,3 0 0-15,1 0 0 16,0-3-1-16,3 0-1 0,3 0 0 0,1 6 0 0,0-6 17 0,0 0 4 16,3 6 1-16,-3-6 0 15,-1 6-22-15,4 0-11 0,-6 0 10 0,2 0-10 0,-3 0 10 0,-3 0-10 0,3 0 10 0,0 6-10 16,-3 0 8-16,0-6-8 0,-1 6 0 0,-3 0 0 15,4 0 8-15,0 3-8 0,-1 0 0 0,1-1 9 16,0 4-9-16,-1 0 0 0,1 0 0 0,3-4 8 16,0 1-8-16,0 0 0 0,1 3 0 0,-1 0 0 15,0-7 0-15,4-5 0 0,-1 6 0 0,-3-6 8 16,4 6-8-16,0-6 0 0,0 0 0 0,-1 0 8 16,1 0-8-16,-4-6 0 0,-3 6 0 0,3 0 8 15,-3 0-8-15,3 0 0 0,-7 0 0 0,3 0 0 16,-2 0 0-16,-1 0 0 0,-4 6 0 0,1-6 0 15,-4 0 0-15,0 3 0 0,0 0 0 0,-3 0 0 16,3 0 0-16,-4 6 0 0,1-3 0 0,-1 5 0 16,-3-5 0-16,4 6 0 0,-1-6 0 0,1 9 0 15,-4-4 0-15,3 7 0 0,1-6 0 0,-4 3 0 16,3 2 0-16,1 1 0 0,-1-6-9 0,1-1 9 16,-1 10-15-16,1-9 4 0,0 5 1 0,3-2 0 15,-4 3 10-15,1-1 0 0,3 1 0 0,-4-3 0 16,1 2 0-16,-1 7 0 0,1-7 0 0,-1 10 0 15,-3-4 0-15,0-2 0 0,0 2 0 0,0 4 0 0,0-4 0 0,-3 1 0 16,-1 0 0-16,1 2 0 0,-1-3-11 0,1 4 11 16,-4-4-13-16,0 1 5 15,0 8-39-15,-4-11-7 0,4 8-2 0</inkml:trace>
  <inkml:trace contextRef="#ctx0" brushRef="#br0" timeOffset="20121.468">26783 4630 801 0,'0'0'34'0,"0"0"-34"16,3-6 57-16,1 0 5 0,-1 0 1 0,-3-6 0 15,4 6-30-15,-4 0-5 0,0 6-2 0,4-3 0 16,-4 3-14-16,0-5-2 0,0 5-1 0,0 0 0 16,0 0-9-16,0 0 0 0,0 0 0 0,0 0 0 15,0 0-9-15,0 0 9 0,0 0-12 0,0 0 12 16,0 0-13-16,0 0 4 0,0 0 1 0,0 0 0 16,0 0-16-16,0 0-2 0,0 0-1 0,0 0 0 15,0 0 16-15,0 0 11 0,0 0-13 0,0 0 5 16,0 0 8-16,-8 0 0 0,5-6 0 0,3 6 0 15,0 0 0-15,0 0 0 0,0 0 0 0,0 0 0 16,0 0-25-16,0 0-3 0,0 0-1 0</inkml:trace>
  <inkml:trace contextRef="#ctx0" brushRef="#br0" timeOffset="20805.698">26864 5494 680 0,'0'0'14'0,"0"12"3"0,0-7-17 0,-4 1 0 0,4-3 0 16,0 3 0-16,4 0 55 0,-4 0 7 0,4 0 2 0,-1 0 0 15,1 0-35-15,3-1-6 0,-4 1-2 0,4-6 0 16,0 6 39-16,4-6 8 0,-4 6 2 16,4-6 0-16,-4 0-14 0,3 3-2 15,1-3-1-15,3 3 0 0,0 0-29 0,4 0-7 0,-1-3-1 16,4 6 0-16,1-3 23 0,2-3 4 16,1 0 1-16,0 6 0 0,-1-6 6 0,1 0 2 15,-4 0 0-15,4-6 0 0,0 6-32 0,3 0-7 16,-3-3-1-16,3 3 0 0,0 0 0 0,0 0 0 0,0 0 0 0,-3 3 0 15,3 3-4-15,-3-6-8 0,0 5 11 0,-1-5-11 16,1 6 8-16,0 0-8 0,-1 0 0 0,-2 0 0 16,2 0 17-16,-2-3-3 0,-1 3-1 0,0-3 0 15,0 0-13-15,0-1-12 0,4-2 3 0,0 3 0 16,-1-3 9-16,1 0 0 0,3 0 0 0,0 0 0 16,-3 0 0-16,0 0 12 0,0 0-2 15,-4 0-1-15,3 0-9 0,-2 6 0 0,2-6 0 0,-6 6 0 16,3-6 0-16,-3 6 0 0,-1 0 0 0,-3 0 0 15,1 0 0-15,-1 0 0 0,0 2 0 0,0-2 0 16,0 6-8-16,-3 0-4 0,3-6-1 0,0 0 0 16,0-1 13-16,-4 1 0 0,5 0 0 0,-1-3 0 15,-4 3-9-15,4 0 1 0,-3-6 0 0,0 6 0 16,3-6-16-16,-4 0-4 0,1 0 0 0,-1-6 0 16,-3 0-112-16,4 0-22 0,-4-3-5 0</inkml:trace>
  <inkml:trace contextRef="#ctx0" brushRef="#br0" timeOffset="21198.484">28363 4838 801 0,'-3'-11'16'0,"3"11"5"0,0 0-21 0,0-6 0 0,0 6 0 0,0 0 0 16,0 0 56-16,0 0 6 0,0 0 2 0,0 0 0 15,0 0 0-15,0 0 0 0,0 0 0 0,0 0 0 16,0 0-26-16,0 11-5 0,0 1-1 0,-4 3 0 15,4 2-9-15,0 1-3 0,-3 3 0 0,3 2 0 16,-4 1-4-16,1 8-2 0,3-3 0 0,-4 4 0 16,1 2-14-16,3 9 0 0,0 0 8 0,-4-3-8 15,4-2 0-15,0 5 0 0,0-6 0 0,-3 3-10 16,3-3 10-16,-4-8 0 0,4 8 8 0,-3-9-8 16,3 4 0-16,0-4 0 0,0 9 0 0,0-11 0 15,0-4-58-15,0-5-16 0,3 3-3 0</inkml:trace>
  <inkml:trace contextRef="#ctx0" brushRef="#br0" timeOffset="21965.732">27309 4871 311 0,'0'0'13'15,"0"0"-13"1,0-6 43-16,3-6 5 0</inkml:trace>
  <inkml:trace contextRef="#ctx0" brushRef="#br0" timeOffset="22609.392">27383 4797 874 0,'-7'6'18'16,"-1"0"4"-16,1-6-22 0,4 0 0 0,-4 6 0 0,7-6 0 0,-7 0 63 0,7 0 8 0,-7-6 1 0,7 6 1 15,-7 0-52-15,7 0-10 0,0 0-3 16,0 0 0-16,0 0 7 0,0 0 1 16,0 0 0-16,0 0 0 0,0 0-4 0,0 0 0 15,0 0 0-15,0 0 0 0,0 0-12 0,0 0 0 0,0 0 0 0,3 6 0 16,4-6 0-16,-3 6 9 16,3 0-9-16,0-1 8 0,0 1-8 0,0 3 0 0,0-3-12 0,-3 6 12 15,3-6 0-15,0-1 0 0,0 1 0 0,0 0 0 16,0 0 0-16,0-6 0 0,0 0 0 0,0-6 0 15,0 0 0-15,0 0 0 0,0 1 0 0,0-1 0 16,-3 6 0-16,-4 0 13 0,3-6-3 0,-3 6-1 16,0 0-9-16,0 0 0 0,0 0 9 0,0 0-9 15,0 0 0-15,0 0 0 0,0 0 0 0,-3 12 0 16,-1-7 0-16,-3 1 0 0,4 12 0 0,-4-12 0 16,3 3 0-16,-3 2-15 0,0-5 3 0,0 12 0 15,0-12 12-15,0 3 16 0,0 0-3 0,0-1-1 16,0 4 7-16,3-6 1 0,1 0 0 0,-4 0 0 15,7-6-20-15,0 0 0 0,0 0 0 0,0 0 0 16,0 0 31-16,0 0 2 0,0 0 1 0,0 0 0 16,0 0-5-16,0 0-1 0,0 0 0 0,0 0 0 15,0 0-20-15,0 0-8 0,0 0 0 0,0 0 0 16,0 0 0-16,0 0 0 0,0 0 0 0,0 0 0 16,0 0 0-16,0 0 0 0,7-6 0 0,-4 6 0 15,4 0 0-15,-3 0 0 0,-1 0 0 0,-3 0 0 16,7 6 0-16,0-6 0 0,-3 6 0 0,-4-6 0 0,3 5 0 0,1-2 0 0,-1 6 0 15,1 0 0-15,0-3 0 0,3 0 0 0,-4 0 0 16,1 5 0-16,-1 1-12 0,4-6-1 0,0 9-1 0,-3-3 0 16,3-1 14-16,0 1 0 0,-4 0 0 0,5 3 0 15,-5 2 10-15,1-5 5 0,-1 0 1 16,1 8 0-16,-4-8-26 0,0 6-5 0,0-4-1 0,-4-2 0 16,1 6 24-16,-1-6 5 0,-3-1 1 0,0-2 0 15,0 0-14-15,0 0 0 0,-4 2 8 0,4-11-8 16,-3 6-48-16,-1-12-13 0,0 6-3 15,1-14 0 1,-1 2-88-16,4 0-17 0</inkml:trace>
  <inkml:trace contextRef="#ctx0" brushRef="#br0" timeOffset="23209.001">27704 4809 691 0,'-4'6'29'0,"4"0"-29"16,-3 5 78-16,3-5 10 0,3 0 1 15,-3-6 1-15,0 9-18 0,4-3-4 0,-1 0-1 0,-3-6 0 16,0 0-20-16,4 6-4 0,-4-6-1 0,3 0 0 15,4 5-18-15,0-5-3 0,0 0-1 0,0 0 0 16,1-5 12-16,-1 5 1 0,0-6 1 0,0 0 0 16,0-3-34-16,0-3 0 0,-4 6 0 0,4 1 0 15,-3-1-41-15,-4-6-9 0,3 6-2 0,-3 0 0 16,0-3 1-16,-3 3 0 0,3 1 0 0,-4 5 0 16,-3-6-21-16,4 0-5 0,-4 6-1 0,-4 0 0 15,4 0 56-15,0 0 11 0,-4 0 3 0,1 6 0 16,-1-6 29-16,1 6 7 0,-1-4 0 0,-3 4 1 15,3 0 24-15,1 6 5 0,-1-6 1 0,1 0 0 16,3 0-42-16,0 5-8 0,3-5-1 0,0 6-8 16,1 3 26-16,3-9-2 0,0 5 0 0,0 7 0 15,3-9 4-15,1 8 0 0,0-5 0 0,3 6 0 16,0-9-15-16,0 2-2 0,3 7-1 0,1-6 0 16,-1-6-10-16,1 5 0 0,0 1 0 0,-1-3 0 15,1-3 0-15,-1 0 0 0,5-6 0 0,-5 0-11 16,1 0-41-16,-1-6-8 0,4 6-1 0</inkml:trace>
  <inkml:trace contextRef="#ctx0" brushRef="#br0" timeOffset="23748.048">27989 4791 1190 0,'-7'12'33'0,"0"0"9"16,0 0-34-16,0-1-8 0,0-2 0 0,0 3 0 16,0 0 44-16,3-7 6 0,-3 7 2 0,4 0 0 15,-1-9-20-15,4-3-3 0,0 0-1 0,0 0 0 16,0 0-11-16,0 0-2 0,0 0-1 0,0 0 0 16,0 0 6-16,0 0 2 0,0 0 0 0,4-3 0 15,-1-3-22-15,4-6 0 0,-3 6 0 0,3 1 0 16,-3-1 0-16,-1 0 0 0,4 6 0 0,-3-6 0 15,-1 3-18-15,-3 3-2 0,7-3 0 0,-7 3 0 16,0 0 2-16,4 3 0 0,-4-3 0 0,7 3 0 16,-4 3 18-16,1 0-10 0,-4-6 10 0,3 6-8 15,1-1 8-15,0 1 0 0,-1 6 0 0,1-3 0 16,-1-3 0-16,1 0 0 0,-1 0 0 0,1-1 0 16,-4-5 0-16,3 6-8 0,4 0 8 0,-7-6-8 0,0 0 8 15,4 6 14-15,-4-6-3 0,0 0-1 0,3 0 21 0,-3 0 4 0,0 0 1 0,0 0 0 16,0 0-36-16,0 0 0 0,0 0 0 0,0 0 0 15,0 0 0-15,0 0 0 0,0 0 0 0,0 0 0 16,0 0 8-16,0 0-8 0,0 0 0 0,0 0 0 31,0 0-19-31,0 0-10 0,0 0-3 0,0 0 0 16,0 0 32-16,7 0 10 0,-7 0 0 0,4 0 0 0,-4 0-10 0,3 0 0 0,4 0-12 16,-3 0 12-16,-4 0 0 0,4 0 0 0,-4 0 0 0,7 0 0 15,-7 0-16-15,3 0 5 0,4 0 1 0,-7 0 0 16,0 0-3-16,0 0-1 0,4 6 0 0,-1-6 0 15,1 6 5-15,-4-6 1 0,7 6 0 0,-4-3 0 16,1 0 8-16,3 3-8 0,-4-4 8 0</inkml:trace>
  <inkml:trace contextRef="#ctx0" brushRef="#br0" timeOffset="23995.939">28099 4962 623 0,'7'0'26'16,"0"0"-26"-16,0 0 26 0,0 0 0 15,0 0 0-15,-3 0 0 16,-1 3 8-16,4 0 2 0,-7-3 0 0,4 6 0 0,-1-4-26 15,-3-2-10-15,4 12 8 0,-4-12-8 16,0 0-16-16,0 0-9 0</inkml:trace>
  <inkml:trace contextRef="#ctx0" brushRef="#br0" timeOffset="25114.678">26882 6637 836 0,'0'0'24'15,"0"0"4"-15,0 0-28 0,0 0 0 0,0 0 0 0,0 0 0 16,0 0 82-16,0 0 10 0,0 0 3 0,0 0 0 15,0 0-19-15,0 0-3 0,0 0-1 0,0 0 0 16,0 0-37-16,0 0-8 0,0 0-2 0,0 0 0 16,0 0 13-16,7 3 2 0,0 0 1 0,-4 0 0 15,8-3-16-15,-4 3-3 0,0-3-1 0,0 0 0 16,4 3-21-16,-1 0 8 0,1-3-8 0,3 6 0 16,-3-6 0-16,3 6 0 0,-4-6 0 0,4 0 0 15,0 6 34-15,1-6 2 0,-1 0 1 0,3 0 0 16,-3 0-29-16,0 0-8 0,4 0 0 0,-4 0 0 15,4 0 25-15,-4 0 1 0,0-6 0 0,0 6 0 16,4 0-26-16,-8 0 0 0,5-6 0 0,-1 0 0 0,0 3 0 0,0 0 0 16,0-3 0-16,0 3 0 0,4-3 0 15,-4 6 0-15,0-5 0 0,0 5 0 0,4 0 0 0,-4 0 0 0,3 5 0 16,-2-5 0-16,-1 3-12 0,3 0-7 0,-3 3-1 0,1 0-1 16,-1 3 21-16,0-3 0 15,0 0 0-15,0 5 0 0,-3-5 0 0,3 0 0 16,0 0 0-16,-4 0 8 0,4-3-8 0,-3 3 0 0,3-3 0 0,0 6 0 15,-3-4 0-15,-1-5 0 0,5 6 0 0,-5-6 0 16,1 6 16-16,-1-6 0 0,1 0 1 0,0 6 0 16,-1-6-17-16,1 6 0 0,3-6 0 0,0 3 0 15,-4 0 0-15,5 0-17 0,-1 3 3 0,-4-3 1 16,4 0 21-16,0 2 4 0,1 1 0 0,-5 0 1 16,4-6-13-16,-3 6 0 0,3 0 0 0,-3-6 0 15,3 6 0-15,-4-6-16 0,1 0 3 0,-1 0 1 16,1 0 12-16,0 0 0 0,-1 0 0 0,1 0 0 15,-1 0 12-15,1 0-2 0,-4 0 0 0,4 0 0 16,-4 0-10-16,3 0 0 0,-3 0 0 0,0 0 0 16,4 0 0-16,-4 0 0 0,0 6 0 0,0-3 0 15,0-3 0-15,0 3 0 0,0 0 0 0,0-1 0 16,0 1 0-16,0 3 0 0,0-3 0 0,1 6 0 16,-1-9 0-16,3 6 0 0,-3-6 0 0,4 0 0 0,-4 6 0 15,3-6 0-15,1 0 0 0,0 0 0 16,-4 0 0-16,3-6 0 0,1 6 0 0,-1-6 0 0,-3 6 0 15,4-9 0-15,-4 6 0 0,0 0 0 16,0 0-49-16,0-2-12 0,-3-1-3 0</inkml:trace>
  <inkml:trace contextRef="#ctx0" brushRef="#br0" timeOffset="25732.299">28279 5623 553 0,'0'0'11'0,"0"0"5"0,0 0-16 16,0 0 0-16,0-6 0 0,0 6 0 0,0 0 87 0,0 0 14 0,0 0 3 0,0 0 1 15,3 12-41-15,1-6-8 0,-4 9-1 0,0 2-1 16,0 1-13-16,0 3-2 0,0 2-1 0,0 6 0 15,-4-8 8-15,1 14 2 0,-1-5 0 16,1 2 0-16,3 0-5 0,-4 4-1 0,1-4 0 0,3 9 0 16,-4-3-14-16,1 1-4 0,3 2 0 0,-4 3 0 15,0-3 0-15,4-3-1 0,-3 0 0 0,-1 7 0 16,4-4 33-16,-3-3 6 0,-1 0 2 0,4 3 0 16,-3-3-52-16,3-2-12 0,0 2 0 0,0-3 0 15,0-8 0-15,3 2 0 0,-3-2 0 0,4-10 0 16,-1-5-19-16,1 3-6 0,-1-7-2 15,1 1 0-15,-4-9-59 0,0 0-12 0,0 0-2 0</inkml:trace>
  <inkml:trace contextRef="#ctx0" brushRef="#br0" timeOffset="26301.295">27174 5717 801 0,'0'0'34'0,"-3"6"-34"15,-1 0 58-15,1 0 5 0,-1 0 1 0,1 6 0 16,-1-7 25-16,1 1 6 0,-1 3 1 0,1 3 0 16,-1 0-64-16,1-1-13 0,-1 1-3 0,-3 3 0 15,4 3-16-15,3-7 10 0,-4 7-10 0,0-6 8 16,4-4-8-16,0 4 8 0,-3 0-8 0,3 0 8 16,0 0 26-16,0-7 5 0,0 1 1 0,3 9 0 15,-3-9-27-15,0 6-5 0,4-7 0 0,-4 1-8 16,4 0 16-16,-1 3-4 0,-3-3-1 0,4-3 0 15,-1 3-11-15,1 3 12 0,3-4-12 0,-4-5 12 16,8 6-12-16,-4 0 0 0,3 0 0 0,-2 0 0 16,2 0 0-16,1-6 0 0,-1 3 0 0,1 3 0 0,-1-6 0 15,1 3 0-15,3-3 0 0,-3 0-11 16,3 0-33-16,0 0-6 0,0 0-2 0,0-3 0 16,0 3-86-16,0-3-18 0</inkml:trace>
  <inkml:trace contextRef="#ctx0" brushRef="#br0" timeOffset="26661.06">27411 5779 710 0,'0'12'30'16,"-4"0"-30"0,4-1 54-16,0 1 5 0,-3 6 1 0,3 2 0 15,0-2 9-15,0 2 3 0,0 4 0 0,0 0 0 16,3 8-20-16,-3-3-3 0,4 4-1 0,-1 2 0 0,1 3 0 15,-1-6 0-15,1 10 0 0,-1-4 0 16,-3-3-37-16,4-8-11 0,-4 2 0 0,4-6 0 16,-4 4 0-16,3-9 0 0,-3-1 0 0,4-2 0 15,-1-3 0-15,-3 5 0 0,4-11 0 0,-1 0 0 16,-3 0-9-16,0-6-7 0,4 3 0 0</inkml:trace>
  <inkml:trace contextRef="#ctx0" brushRef="#br0" timeOffset="27130.486">27587 5900 1146 0,'0'0'32'0,"0"0"8"16,0 0-32-16,4 5-8 0,-4 4 0 0,3-3 0 15,-3-6 62-15,4 6 11 0,-1 0 3 0,1 0 0 16,3-6-20-16,-4 6-4 0,1 0-1 0,3-6 0 16,-3 0-34-16,-1 5-6 0,4-5-2 0,0 0 0 15,-3 0-9-15,3-5 0 0,0 5 0 0,0-6 0 16,-4 0-30-16,1 0-8 0,-1-6-2 0,1 6 0 15,0-6 7-15,-4 4 1 0,0-4 0 0,0 0 0 16,0 0-12-16,0 7-1 0,-4-7-1 0,4 6 0 16,-4-3 46-16,1 3 0 0,-1 0 0 0,4 6 0 0,-7 0 32 15,7 0 10-15,0 0 2 0,-7 0 0 0,7 0-26 0,-7 6-5 16,4 0-1-16,-4 9 0 0,3-3 10 0,1-1 2 0,3 7 0 0,-4-3 0 16,4 2 3-16,-3 1 1 0,3 0 0 0,0-4 0 15,3 4-16-15,-3-1-4 0,4-5 0 0,-1 3 0 16,4-3-8-16,-3-1 0 15,6-5 0-15,-3 0 0 0,0 6 0 0,4-12-11 0,0 0 3 16,-4-6 0 0,3 0-48-16,1-6-10 0,3 7-2 0</inkml:trace>
  <inkml:trace contextRef="#ctx0" brushRef="#br0" timeOffset="27665.477">27866 5932 1026 0,'-4'6'28'0,"4"0"8"16,-3 0-28-16,-1-1-8 0,4 1 0 0,-3 0 0 15,3-6 47-15,0 9 8 0,0-9 1 0,0 0 1 16,0 6-24-16,0-6-5 0,0 0 0 0,0 0-1 16,0 0-12-16,0 0-3 0,0 0 0 0,0 0 0 15,0 0-12-15,0 0 0 0,0 0 0 0,0 0 0 16,0 0-24-16,0 0-7 0,0 6-1 0,0-6-1 15,0 6 33-15,0-6 16 0,0 11-2 0,0-11 0 16,0 6-14-16,0-6 0 0,3 6 0 0,-3-6 0 16,0 0 0-16,0 6 0 0,0-6 0 0,0 0 0 15,0 0 23-15,0 0 1 0,0 0 1 0,0 0 0 16,0 0 27-16,0 0 4 0,7 0 2 0,-7 0 0 16,7-3-47-16,0 3-11 0,-3-9 0 0,3 9 0 15,-3 0 0-15,-4 0 0 0,3-6 0 0,-3 6 0 16,0 0-30-16,0 0 1 0,0 0 0 0,0 0 0 0,0 0 13 0,0 0 4 0,4 6 0 0,-1 3 0 31,-3 0-22-31,4 0-4 0,-1 2-1 0,-3 1 0 0,4 6 39 0,-4-6 0 0,0 2 0 16,0-2 0-16,3 0 0 0,-3-6 0 0,4 3 0 0,-4-4 0 15,3 7 44-15,1-6 16 0,-4 0 3 0,3 0 1 16,-3-6-64-16,0 0 0 0,4 6-14 16,-4-6 2-16,3 6 12 0,-3-6 0 0,4 5 0 0,0 1 0 15,-1-6 0-15,1 12 0 0,-1-6 0 16,1 3 0-16,-1 3 0 0,1-1 0 0,-1 1 0 0,-3-3 0 15,4 0 0-15,-1 5 0 0,1-2 0 0,-1 0 0 16,1-6 0-16,-1 6 0 0,1 2 0 0,-1-2 0 16,1-6-8-16,3 0-7 0,-3 0-1 0,3 0 0 15,0-6-18-15,0 2-4 0,0 4-1 0,0-3 0 16,0-3-20-16,0 0-4 0,0 0-1 0</inkml:trace>
  <inkml:trace contextRef="#ctx0" brushRef="#br0" timeOffset="31702.85">28219 6823 675 0,'-4'8'19'0,"-3"1"5"0,4 3-24 0,-1-6 0 0,1 0 0 0,3-6 0 15,-4 6 46-15,4-6 5 0,0 0 1 0,0 0 0 16,0 0 2-16,0 0 1 0,0 0 0 0,0 0 0 16,0 0-7-16,-7 0 0 0,7 0-1 0,0 0 0 15,-4 0-24-15,4 0-5 0,0 0-1 0,0 0 0 16,0 0-17-16,-7 0 0 0,7 0 0 0,0 0 0 15,0 0 0-15,-7 0 0 0,7 0 0 0,0 0 0 16,0 0 0-16,0 0 0 0,0 0 0 0,0 0 0 16,0 0 55-16,0 0 7 0,0 0 2 0,0 0 0 15,0 0-52-15,-3 0-12 0,-1 6 0 0,1-1 0 16,-1 1 54-16,1 0 8 0,3 3 2 0,0 3 0 16,-4 0-52-16,4-1-12 0,0 1 0 0,-3 0 0 15,3 3 0-15,0 2 0 0,-4 1 0 0,4-4 0 16,0 4 0-16,-3 0 0 0,3-1 0 0,0 10 0 15,0-9 0-15,-4-1 0 0,4 10 0 0,0-10 0 16,0 7 0-16,-4-4 0 0,1 4 0 0,3-1 0 16,-4 4 0-16,1-7 0 0,-1 4 0 0,1-1 0 15,-1-2 30-15,-3 3 3 0,4-7 1 0,-1 7 0 16,-3-4-3-16,4 4-1 0,-1-4 0 0,1 10 0 16,-1-13-30-16,4 7-15 0,-3-3 2 0,-1 2 0 0,4-5 13 15,0 2 0-15,0-2 0 0,0-6 0 0,0 8 0 0,0-8 0 16,0 6 0-16,0-7 0 0,0 4 8 0,4 3 4 15,-4-1 0-15,0-5 1 0,3 3-27 0,-3 2-6 16,0-5 0-16,0 0-1 0,0-3 33 0,0 8 8 0,0-11 0 16,0 6 1-16,0-6-36 0,0 6-7 0,4-1-2 15,-4 4 0-15,0-3 39 0,3 0 7 16,-3-1 2-16,4 4 0 0,-1-3-24 0,-3 6 0 0,4-1 0 16,-4-8 0-16,0 9-47 15,3-7-13-15,-3-5-4 0,0 0 0 0,0 6 52 0,0-9 12 16,-3 6 0-16,3-3 0 0,-4-1 48 0,1-2 13 0,-1 9 3 0,1-6 0 15,-1 0-52-15,1 0-12 0,-1 0 0 0,0 0 0 16,1-1 0-16,3 1 0 0,-4 0 0 0,1 3 0 16,3-9 0-16,-4 6 0 0,4-6 0 0,0 6 0 15,-3 6 0-15,3-7 0 0,0-2 0 0,0 3 0 16,0 3 0-16,0 0 0 0,0-3 0 0,0 5 0 16,0-5 0-16,0 0 0 0,0 0 0 0,0 3 0 15,0-3 0-15,0 0 0 0,0-6 0 0,0 11 0 16,0-5 0-16,0 0 0 0,0 0 0 0,0 6 0 15,0-9 0-15,0 3 0 0,0 3 0 0,0-4 0 16,0-5 0-16,0 9 0 0,0-9 0 0,0 12 0 16,0-12 0-16,0 0 0 0,-4 6 0 0,4 0 0 15,0-6 0-15,0 6 0 0,0-6 0 0,-3 5 0 16,-1 1 13-16,4-6 0 0,-3 6 0 0,-1 9 0 16,1-9-13-16,3 0-18 0,-4 0 4 0,1-1 1 15,-1 4 13-15,4 0 0 0,-3-3 0 0,-1 0 0 16,4-6 0-16,-3 9 0 0,3-9 0 0,0 0 0 15,0 0 0-15,-4 6 0 0,4-6 0 0,0 0 0 16,-7 0 25-16,0-6 8 0,0 6 2 0,0-6 0 16,0 3-5-16,3 0-1 0,-3 0 0 0,0 0 0 0,-4 0-38 0,4-3-8 15,0 6-2-15,-3 0 0 0,-1 0 19 0,1 0 0 0,-5 0-8 16,5 6 8-16,-1-3 0 0,-3 0-8 0,4 0 8 0,-4 3 0 16,3 0 0-16,-3-6 0 0,3 6 0 0,-3-1 0 15,4-5 0-15,-1 0 11 0,0 0-3 0,1 6-8 16,-1-6 0-16,-3-6 0 0,4 6 0 15,-1 0 0-15,-3 0 0 0,3-5 0 0,-3-1 0 16,4 6-9-16,-1-9 9 0,-3 3-12 16,0 3 12-16,3-6-12 0,-3 3-20 0,0 0-5 15,0 6-1-15,0-5 0 0,0-1 82 0,0 6 16 0,-1-6 3 0,1 6 1 16,0-6-103-16,0 6-20 0,0-6-4 16,0 0-1-16,0 6 52 0,0-3 12 0,-1 0 0 0,-2 0 0 15,3 0 0-15,0 0 0 0,0 1 0 0,-1-1 0 16,1-3 0-16,-3 6 0 0,3-6 0 0,-4 0 0 15,-3-6 0-15,3 3 0 0,-3 4 8 0,0-1-8 16,3 0 0-16,-3 0 0 0,0-6 0 0,0 6 0 16,3 0 0-16,-3 6 0 0,3-6 0 0,-3 1-9 15,0 2 9-15,3 0 0 0,-3 0 0 0,3 3 0 16,-3-3 8-16,4 0-8 0,2 0 8 0,-2-3-8 16,3 6 0-16,-4-3 9 0,4 3-9 0,0-6 0 15,0 6 14-15,0 0-4 0,-4-6-1 0,4 6 0 0,0-6-9 16,0 6 10-16,0-5-10 0,-1 5 10 0,-2-6-10 15,-1 0 0-15,4 3 0 0,0-6 0 0,0 6 0 0,-4-3 0 16,1 0 0-16,-1 6 0 0,0-5 0 0,1-1 0 16,-1 0 0-16,0 0 0 0,1 0-16 0,-1 0-6 15,4 3-1-15,-4-3 0 0,1 3 32 0,3 0 7 16,-1 0 0-16,1 1 1 0,0-4-17 0,0 6 0 16,4-6 0-16,-8 0 0 0,4 0 0 15,-4 6 0-15,1-6 0 0,-1 0 0 0,-3-3 0 0,0-2-12 0,-1-1 12 0,1 0-12 16,0 0-2-16,-4 1 0 0,4-7 0 0,-3 3 0 15,-1 4 14-15,4-7-11 0,0 6 11 0,3 0-10 16,-3 4 10-16,3 2-13 0,4 0 5 0,-4 0 8 16,4 6-16-16,0 0 4 0,3 0 0 0,-3 0 1 15,4 6 0-15,-1-6 0 0,1 0 0 0,-1 6 0 16,0 0 11-16,-3-6 0 0,4 0 0 0,-4 5 0 16,3-5 0-16,1 0 0 0,-5 0 0 0,5-5 0 15,-1 5 0-15,1 0 0 0,-4-6 8 0,3 0-8 16,-3 0 0-16,0 6 8 0,0-6-8 0,-1 0 0 15,1-3 0-15,-3 3 0 0,3 1-12 0,-4-1 4 16,0 0-13-16,4 0-3 0,0 6 0 0,0-6 0 16,0 6 24-16,0-6 0 0,3 6 0 0,-3 0 0 15,4 0 0-15,-1 0 0 0,0 0 0 0,1 0 0 16,-1 6-24-16,1-6-1 0,3 6 0 0,-4-6 0 16,4 6 40-16,-4 0 8 0,1 0 1 0,-1-3 1 15,-3-1-44-15,0 4-9 0,3-3-1 0,-3 3-1 16,4-6 30-16,-1 0 0 0,1 0 0 0,-1 0 0 15,0 0 20-15,1 0 8 0,3-6 0 0,0 6 1 16,0 0-45-16,0-3-8 0,-1 3-3 0,8 0 0 0,-7 0 27 0,0 0-8 0,7 0 8 16,-3 0 0-16,-4 0 0 0,7 0 0 15,-7 0 0-15,7 0-8 0,-4 3 8 0,4-3 0 0,-7 0 0 0,7 0-8 16,0 0 8-16,0 0 0 0,0 0 0 0,0 0-8 16,0 0 8-16,0 0-12 0,0 0 12 0,0 0-12 15,0 0-15 1,0 0-3-16,0 0-1 0,0 0 0 0,4-6 9 0,-4 1 2 0,3-4 0 0,-3 3 0 15,4-6 20-15,-1 6-11 0,1-6 11 0,-1 1-8 16,-3 2-20-16,4 0-4 16,-1 0-1-16,-3 3 0 0,4-5 33 0,-4-4 0 0,0 6 0 0,3 0 0 15,-3-3 12-15,0 1 8 0,0 5 3 0,0-6 0 16,0 0-15-16,0-2-8 0,-3 8 8 0,6-12-8 16,-3 6 9-16,0-2-9 0,4 2 12 0,-4 0-12 15,0-6 16-15,3 1-3 0,-3 2-1 0,4 3 0 16,0 1-1-16,-4-7-1 0,3 6 0 0,-3 3 0 15,0-2 5-15,4-1 1 0,-4 6 0 0,0-6 0 16,3 1-16-16,-3 2 0 0,0 3 0 0,4-6 0 16,-4 6 0-16,0-9 0 0,3 7-8 0,1-1 8 15,-4-3 0-15,3 0 0 0,1 1 0 0,3-1 0 16,-4 0 0-16,1-3-13 0,3 4 2 0,0-7 1 16,-3-3 10-16,-1 4-12 0,4 5 12 0,0-12-12 15,-3 10 12-15,-1-10-8 0,1 12 8 0,-1-5-8 16,1 2 8-16,-1-3 0 0,1 7 0 0,-4-1-8 0,3-3 8 15,1 4 0-15,-4-1 0 0,3 0-8 0,1 0 8 16,-4 3 0-16,3-2 0 0,-3-1-8 0,4 0 8 0,-4 0-12 16,0 1 12-16,4 2-12 15,-4-9-18-15,0 6-4 0,3 1-1 0,-3-7 0 16,4 9 7-16,-4-3 2 0,0-5 0 0,3 2 0 16,-3 3 15-16,0 1 11 0,4-7-13 0,-4 12 5 15,3-6 8-15,-3 3 0 0,0 1 0 0,0 5 0 0,0 3 0 16,0 0 0-16,0 0 0 0,0 0 0 0,0 0 15 0,0 0-2 0,0 0 0 0,0 0 0 15,0 0-5-15,0 0-8 0,0 0 11 0,0 0-11 16,0 0 12-16,0 0-12 0,0 0 12 0,0 0-12 16,0-6 10-16,0 0-10 0,0 0 8 0,0 6-8 15,0 0 14-15,-3-6-2 0,3 0-1 0,0-3 0 16,-4 7-11-16,4-4 0 0,0-3 0 0,0 3 0 16,0 6 0-16,0-6 0 0,0 0 0 0,0 0-11 15,0 6 11-15,0 0-13 0,0-6 5 0,0 6 8 16,0 0-22-16,0 0 3 0,0 0 1 0,0 0 0 15,-3-5 10-15,3-4 8 0,0 3-12 0,0 6 12 16,0-3-14-16,0-3 4 0,0 0 1 0,0 3 0 16,0-3-10-16,0 0-1 0,0 1-1 0,0-1 0 15,-4 0 21-15,4 6-11 0,0-6 11 0,0 6-8 16,0-9 8-16,0 9 0 0,-3-6 0 0,3 6 0 16,-4-6 0-16,4 6 0 0,-4-3 0 0,4 3 0 15,-3-3 0-15,-1-8 8 0,1 11-8 0,3-6 0 16,-4 0 0-16,1 0 8 0,3 0-8 0,-4-6 0 15,4 1-12-15,-3 2-8 0,3-3 0 0,-4 0-1 16,4-2-11-16,-3 2-3 0,3 0 0 0,-4 0 0 16,1-5 10-16,-1 2 1 0,1 3 1 0,-1 1 0 0,1-1 23 0,-1 6 0 15,1-6 0-15,-1 6 0 0,0 0 0 0,4-2 10 16,0 2-1-16,-3 0 0 0,3 6 6 0,0 0 1 0,0-6 0 0,0 6 0 16,0 0-16-16,0 0 0 0,0-6 8 15,0 6-8-15,0 0 0 0,0 0-12 0,3-6 3 0</inkml:trace>
  <inkml:trace contextRef="#ctx0" brushRef="#br0" timeOffset="33675.123">25072 6499 425 0,'0'0'12'0,"0"0"3"15,-4-6-15-15,4 6 0 0,0 0 0 0,0 0 0 16,-3 0 54-16,3 0 8 0,0 0 2 0,0 0 0 15,0 0-53-15,0 0-11 0,0 0 0 0,0 0 0 0,0 0-10 0,0 0 1 0,0 0 0 16,0 0 0-16,0 0 9 16,0 0-10-16,0 0 10 0,0 0-10 0,0 0 10 15,0 0 0-15,0 0 0 0,0 0 0 16,0 0 28-16,0 0 0 0,0 0 1 0,0 0 0 16,0 0 7-16,0 0 0 0,0 0 1 0,0 0 0 15,0 0-15-15,0 0-3 0,0 0-1 0,0 0 0 0,0 0-18 16,0 0 0-16,0 0 0 0,0 0 0 15,0 0 0-15,0 0 0 0,0 0 0 0,0 0 0 0,0 0 0 0,0 0 0 0,0 0 0 0,0 0 0 16,0 0 0-16,-4 6 0 0,1 0 0 0,3 0 0 16,-4 0 0-16,4 0 0 0,-3 3 0 0,3 2 0 15,0-5 0-15,0-6 0 0,0 0 0 0,0 0 0 16,0 0 0-16,0 0-11 0,0 0 2 0</inkml:trace>
  <inkml:trace contextRef="#ctx0" brushRef="#br0" timeOffset="36057.853">25015 6543 664 0,'-7'6'19'0,"-3"-6"4"0,3 0-23 15,0 0 0-15,7 0 0 0,-7 0 0 0,0 0 64 0,3 0 8 0,-3-6 1 0,0 6 1 16,3-6-7-16,4 6-2 0,-3-5 0 0,-4-1 0 16,3 3-9-16,1 0-1 0,-4 0-1 0,7 3 0 15,-4-3-37-15,-3 0-7 0,0 3-2 0,0-6 0 16,0 6-8-16,0 0 0 0,0 0 0 0,0 0 0 15,-4-6-9-15,1 6 9 0,-1 0-12 0,0 0 12 16,1 0 0-16,-4 0 0 0,3 0 0 0,-3 0 0 16,0 0-10-16,0 0 10 0,0 0-8 0,-4 0 8 15,4 0 0-15,0 0 0 0,0-6 0 0,-4 6 8 16,1-5 0-16,2-1 0 0,1 6 0 0,0-6 0 16,-3-3-8-16,2 6 0 0,1-3 0 0,-3 3 0 15,-1 3 0-15,0-3 0 0,1 0 0 0,-1 3 0 16,1 0 0-16,-1 0 0 0,0 3 0 0,-3 0 0 15,3-3-10-15,1 3 10 0,-1 0-12 0,0 0 12 16,1 0-10-16,-1 0 10 0,-3 3-8 0,7-6 8 16,0 0 0-16,-4 6 0 0,1-6 0 0,-1 11 8 15,4-11-8-15,-4 0 0 0,1 6 0 0,-5-6 0 16,5 0 0-16,-1 0 0 0,4 0 0 0,-4 0 0 0,1-6 0 16,-1 6 0-16,0-5 0 0,-3-1 0 15,4 0-29-15,-1 6-4 0,4-9-1 0,-4 9 0 16,4 0 0-16,0-3 0 0,-4 3 0 0,4 0 0 15,0 0 6-15,-4 0 0 0,4 0 1 0,0 0 0 0,0 0 27 0,0 0 0 16,0 0 0-16,-4 3 0 0,1-3-15 16,3 0 3-16,-1 3 0 0,1-3 0 0,4 6 3 15,-4-6 1-15,3 0 0 0,-3 0 0 0,3-6 8 16,-3 6 0-16,4 0 0 0,-4 0-8 0,3 0 8 0,0 0 0 0,-3 0 0 16,4 0 0-16,-4-3 0 0,7 3 0 0,-4 0 0 15,4-3 0-15,-4 3 0 0,4 0 0 0,0-3 0 0,-3 3 0 16,3 0 0-16,0 3 0 0,-4-3 0 0,4 3-12 15,-4 0 12-15,1 3-13 0,-1-6 5 0,4 6 8 16,-4 0 0-16,1-1 0 0,3 1 0 0,-4 0 0 16,1-6 0-16,-1 6 0 0,4-6 0 0,-4 6 0 15,1-6 0-15,3 3 0 0,-4-3 12 0,4 0-4 16,-3 0-8-16,3 0 8 0,-4 0-8 16,4 0 8-16,-4 0-8 0,1-3 0 0,-1 3 0 0,1-3 0 15,-1 0 8-15,0 3 0 0,-3 0 0 0,4 0 0 16,-4 0-8-16,3-6 0 0,-3 6 0 0,0 0 0 15,0 0 0-15,3 0-11 0,-3 6 3 0,0-6 0 16,3 0 8-16,-3 6 0 0,4-3-9 0,-1 0 9 16,0 0 0-16,4 0 0 0,-3 0 0 0,6 2 0 15,-3-5 0-15,0 6 0 0,7-6 0 0,-3 0 0 16,3 0 0-16,0 0 0 0,-7 0 8 0,7 0-8 16,0 0 12-16,0 0-2 0,-7-6-1 0,7 6 0 15,0 0-9-15,-8-5 12 0,8 5-12 0,0 0 12 16,-7 0-12-16,7 0 0 0,-3-3 9 0,3 3-9 0,-7-3 0 0,7 3 0 0,-7-3 0 15,-4-3 0-15,8 3 8 0,-4 0-8 16,0 3 8-16,-1 0-8 0,1-6 0 0,-3 6 0 16,3 0 0-16,0-6-8 0,-4 6 8 0,4 0 0 15,-4 0 0-15,1 0 0 0,3 0 0 0,-4 0 0 0,1 0 0 16,-1 0-8-16,4 0 8 0,0 0 0 0,-4 0 0 16,4 0 0-16,0 0 0 0,0 0 0 15,0 0 0-15,4 0 0 0,-4 0 0 0,0 0-13 0,3 0 5 16,-3 0 8-16,7 0-12 0,-7 6 12 0,7-6-10 15,-4 0 10-15,-3 0 0 0,4 0 0 16,3 0 0-16,-11 6 0 0,8-6 0 0,3 0 0 0,-7 0 0 0,7 0 0 16,0 0 0-16,-7 3 0 0,7-3 0 0,0 0 0 15,-4 3 0-15,1 3 0 0,3-6 0 0,-8 3 0 16,8-3 0-16,-3 6 0 0,-4 5 0 0,3-5 0 16,4-6 0-16,-3 6 0 0,-4 0 0 0,3-6 0 15,1 6 10-15,-1 0 2 0,-3 0 0 0,4 5 0 16,-1-2 16-16,-3 3 3 0,3-6 1 0,-3 11 0 15,0-5-20-15,0-3-3 0,4 3-1 0,-4-6 0 16,0 5-8-16,3 1 0 0,1-9 0 0,-1 6 0 16,-3 0 0-16,4 3 8 0,-1-1-8 0,0 1 8 15,1-6-8-15,-1 0 0 0,1 3 0 0,-4-1 0 16,3 1 0-16,1-9 0 0,3 0 0 0,-4 12 0 16,1-6 0-16,-1 0 0 0,1 0 0 0,-1 0 0 0,4-6 0 15,0 0 0-15,0 5 0 0,-3 1 0 0,-1 0 0 16,4-6 0-16,0 9 0 0,-3-3-11 0,3 0 3 15,0-6 0-15,-4 6 0 0,4 0 0 0,-3 5 8 0,3-8 0 16,0 6 0-16,0 0 0 0,0 3-12 16,0-1 0-16,0-5 0 0,0 6 0 0,0 0-6 0,0 3-2 15,0-4 0-15,0 1 0 16,0 0 20-16,0 2 0 0,0 4 0 0,0-6 0 0,0 0 0 0,3-1 0 0,-3-2 0 16,0 3 0-16,0 0 12 0,0 0 7 0,0-1 1 0,0 7 0 15,-3-3-7-15,3 2-1 0,0 1 0 0,0-3 0 16,-4 2-12-16,4 1 0 0,0-1 0 0,0-2 0 15,-4 3-25-15,4-6-8 16,0-1-2-16,0 4 0 0,4-3-10 0,-4 5-3 0,0-11 0 16,4 9 0-16,-1-3 20 0,-3 0 4 0,4-7 1 0,-1 13 0 15,-3-12 23-15,4 3-11 0,-1 0 11 0,-3-1-8 16,4 4 8-16,-1 0 0 0,-3-6 0 0,4 9 0 16,-1-4 0-16,-3 1 0 0,4 0 0 0,-1 0 0 15,1 2 20-15,-1-2 5 0,1 6 2 0,-1-12 0 16,4 11-27-16,1-8 0 0,2 6 0 0,-3-1 0 15,4-2 17-15,-1 0-1 0,-3 0-1 0,4 8 0 16,0-8 1-16,-4 0 0 0,0-6 0 0,3 8 0 16,-3-5 13-16,0 0 3 0,0-3 1 0,0 0 0 15,4 5-18-15,0-5-4 0,-1 0-1 0,1-3 0 16,3 3 9-16,-3 0 1 0,3-3 1 0,0 6 0 16,0-9-8-16,0 11-1 0,0-5-1 0,0 0 0 15,4 0-11-15,-4 3 8 0,4 0-8 0,-1 5 8 16,4-2-8-16,1-6 0 0,-1 6 0 0,3 3 0 15,5-7 16-15,-5 7 2 0,5-9 0 0,2 6 0 0,-3-6-18 16,1 2 0-16,-1-2 0 0,0 3 0 0,4 0-9 0,-4-9-6 16,0 6-1-16,1 0 0 0,-1 0 16 0,0-6 0 0,0 5 0 15,4-5 10-15,-7 6 2 0,-1-6 0 0,1 0 0 16,0 0 0-16,-1 0-12 0,1 0 0 0,0 0 0 0,3 0 0 16,0 0 20-16,1 6 3 0,2-6 0 0,1 3 0 15,0-3-23-15,0 3 8 0,3-3-8 0,4 0 0 16,-4 0 0-16,4-3 0 0,0 3 0 15,-1-3 0-15,1 3-16 0,0-6-7 0,0 6-1 0,0 0-1 16,-1 0 25-16,1 0 12 0,0 0 0 0,0 0-1 16,0 6-11-16,-1-6-16 0,1 6 4 0,4 3 1 15,-8 3-42 1,-3-1-9-16,-1 1-2 0,5 0 0 0,-8 0 0 0,0 2 0 16,0-2 0-16,0 0 0 0,-3 3 38 0,0-4 7 0,-4-2 2 0</inkml:trace>
  <inkml:trace contextRef="#ctx0" brushRef="#br0" timeOffset="37950.586">22317 6402 698 0,'0'0'20'0,"0"0"4"0,7 0-24 15,0 0 0-15,0 0 0 0,0 0 0 0,0-3 54 0,0 0 6 0,0 3 2 0,-3-8 0 16,3 8-28 0,0-6-6-16,0 0 0 0,-4 0-1 15,1 0 1-15,-4 0 0 0,3 0 0 0,-3-5 0 0,0 5-28 0,0 0 0 0,0 3 0 0,0-3 0 16,0 6 12-16,-3-6-4 15,3 6 0-15,-11 0 0 0,1 0-8 0,-1 0 0 0,1 0 0 0,-5 0 0 16,1-6 0-16,0 6 0 0,-3-6 0 0,-1 0 0 16,-3 6 25-16,3-5 0 0,0 5 0 15,-6-6 0-15,-1 3 13 0,0 0 2 0,-3-3 1 16,0 3 0-16,0 3-4 0,-1-3-1 0,1 0 0 16,0 3 0-16,3 0-20 0,-3-6-4 0,0 6 0 0,-4 0-1 15,0 0-11-15,4 0 0 0,-4 0 0 16,-3 0 0-16,7 0 8 0,-4 6-8 0,4-3 12 0,-4 3-4 15,4-3-8-15,3 3 0 0,1 3 0 0,-5-4 0 16,5-5-8-16,-1 12-1 0,0-12 0 0,1 6 0 16,-1 0 9-16,0-6 0 0,1 0 0 0,-1 0-8 15,4 6-16-15,-1-6-4 0,-2 0 0 0,3 0 0 16,3 0-28-16,-3 6-5 0,-4-3-2 0,4 3 0 16,-4-4 10-16,4 7 1 0,0-3 1 0,-4 0 0 15,1 0 34-15,2 0 6 0,-2 6 2 0,3-4 0 16,-1-2 9-16,5 6 0 0,-1-6 0 0,0 0 0 15,1 6 0-15,3-1 0 0,3-2 10 0,-3 3-10 16,3 0 32-16,1-1 0 0,-1 1 0 0,1-6 0 16,-1 3-32-16,0 0 0 0,4 5 0 0,-3-8 0 0,-1 6 0 15,4-6 11-15,0 0-2 0,0 0 0 0,0 0-9 16,0-4 12-16,0 1-12 0,0 0 12 0,3 3-12 16,-3 0 0-16,0-6 0 0,4 12 0 0,-4-6 0 0,0 5 0 15,3-5 0-15,-3 6 0 0,0 3 0 16,0-3 0-16,3 5 0 0,1-2 0 0,-4 3 0 0,3-1 0 15,-3 4 0-15,4 2 0 0,-1 1 0 0,1 2 0 16,-1 4 0-16,-3-10 0 0,4 10 0 0,-1-1 0 16,0-2 0-16,-3 8-11 0,4-15 11 0,3 4 0 0,-4-1 0 0,4-2 0 15,-3-3 0-15,3 2 0 0,0 10 0 0,0-13 0 16,0 7 0-16,0-4 8 0,0 4-8 0,0-1 0 16,0 4-20-16,0-10-9 15,0 4-2-15,0-3 0 0,-4-1 31 0,4 1 0 0,0 3 0 0,-3-10 0 16,-1 10 17-16,1-3 10 0,-4 5 1 0,3-11 1 15,-3 5-29-15,0 4 0 0,3-3 0 0,-6-1 0 16,3 4 0-16,0 2-10 0,0 1 10 0,0 8-12 16,0-5-7-16,0 2-1 0,0 3-1 0,-1-8 0 15,1-1 29-15,4-2 7 0,-1-3 1 0,1 5 0 16,-1-11-16-16,1 0 0 0,3 2 0 0,0-2 0 16,-4-6 0-16,4 0 0 0,0-6 8 0,0 6-8 15,0-6 0-15,0 0 0 0,0 0 0 0,4 6 0 16,-4-6 0-16,3 6 8 0,4-3-8 0,-3-3 0 15,6 2 0-15,-2 1 0 0,6-3 0 0,-4 3 0 0,4 0 0 0,4-3 0 16,0 0 0-16,-1 0 0 0,1 0 0 0,0 0 0 16,3 0 0-16,0 6 0 0,4-6-11 15,-4 6-8-15,3 0-1 0,1 0-1 0,0-6 37 16,-1 12 7-16,5-7 1 0,-5 4 1 0,5 3-25 0,2 0 0 16,-2 0 0-16,2-1 0 0,1 1 0 0,-4-3 8 0,4 3-8 15,0-1 0-15,-4 1 8 0,4-6-8 16,0 0 8-16,3 3-8 0,-3-3 0 0,-1 0 0 0,5-4 0 0,-1 7 0 15,0-9 0-15,-3 6 0 0,0-6 0 0,3 0 0 16,-3 0 0-16,3 0 0 0,-3 0 0 0,3-6 0 16,0-3 0-16,1 4 0 0,-1-4 0 0,4 0 0 15,-4-3 8-15,0 0-8 0,0 1 8 0,4-1-8 16,-3 0 0-16,-1 3 8 0,0-2-8 0,0-7 0 16,-3 9 27-16,-4 3 0 0,4 0 0 0,0 3 0 15,0 0-72-15,-1 6-15 0,1 3-2 16</inkml:trace>
  <inkml:trace contextRef="#ctx0" brushRef="#br0" timeOffset="44351.002">20955 7025 675 0,'0'0'19'0,"0"0"5"0,-7 0-24 15,7 0 0-15,-7 3 0 0,7-3 0 16,-7 3 49-16,7-3 6 0,0 0 1 0,-7 0 0 16,7 0-12-16,-7 0-1 0,7 0-1 0,-7 0 0 0,7 0-26 0,-7-3-6 0,7 3-1 0,0 0 0 15,0 0 18-15,0 0 3 0,0 0 1 0,0 0 0 16,0 0-19-16,0 0-3 0,0 0-1 0,0 0 0 16,0 0-8-16,0 0 0 0,0 0 0 0,0 0 0 15,0 0 0-15,0 0 0 0,-4 3-12 0,1 3 12 16,-4-6 0-16,3 6 0 0,0 0 0 0,1 0 0 15,-1 0 0-15,1 0 0 16,-1 0 0-16,-3-1 0 16,4 1 0-16,3-6 0 0,0 0 0 0,-4 3 0 0,4-3 0 0,-7 6 13 0,4 0 0 0,3-6 0 15,-7 6 8-15,3 0 2 0,4-6 0 0,-7 6 0 16,7-6 4-16,0 0 1 0,0 0 0 0,0 0 0 16,-7 6-10-16,7-6-2 0,0 0 0 0,0 0 0 15,-4 5-16-15,4-5 0 0,0 0 8 0,-3 6-8 16,3-6 0-16,0 0 0 0,0 0 0 0,-4 6 0 15,4-6 14-15,0 12-1 0,4-3 0 0,-4-9 0 16,0 0-13-16,0 0 0 0,0 0 0 0,0 0 0 16,0 0 0-16,0 0 0 0,0 0 0 0,0 0 0 15,0 0 0-15,0 0 0 0,0 0 0 0,0 0 0 16,0 0 0-16,0 0 0 0,0 0 0 0,-4-6 0 16,4 0 0-16,-3-3 0 0,3 3-10 0,0 0 10 15,0 1 0-15,3 5-8 0,1-6 8 0,-1 0 0 16,1-6 0-16,-1 3-8 0,5 0 8 0,-5 1 0 15,1 2 0-15,3-6-8 0,-4 0 8 0,1 6 0 16,-1-3 0-16,1 4 0 0,-1-4 0 0,1 6 0 16,-4-9 0-16,0 12 0 0,3-6 0 0,-3 6 0 15,0-6 0-15,0 0 0 0,0 1 0 0,0 5 8 16,-3-9-8-16,3 3-12 0,0-3 4 0,-4 0 0 0,4 3 19 0,-3 0 4 16,3 1 1-16,-4-1 0 0,4 0-16 0,0 0 0 15,-3 0 0-15,3 0 0 0,0 0 0 0,0 3 0 0,0-3 0 16,3 1 0-16,1-1-13 0,-4-6 1 0,3 12 0 0,1-6 0 15,-1-3 12-15,1 6 10 0,-4 3-2 0,7-3 0 16,-4 0-8-16,5 3 0 0,-5 0 0 0,-3 0 0 16,7 0 0-16,0 3 0 0,0 3-9 0,-3-3 9 15,3 3 0-15,-4 0 0 0,1 6 0 0,3-12 0 16,-4 11 0-16,4-5 0 0,-3-3 0 16,3 6 0-16,0-6 0 0,4 3 0 0,-4 6 0 0,3-12 0 15,1 6 0-15,3-1 9 16,0 1-9-16,0 0 8 0,4-6-8 0,0 0 0 0,3 0 0 0,-4 0 8 15,5 0-8-15,-5 0 0 0,-3 0 0 0,4 0 0 16,-4 0 0-16,0 0 0 0,0 0 0 0,0 0 0 16,0 0 0-16,-3 0 0 0,0 6 0 0,-4-6 0 15,0 3 0-15,0 0 0 0,-4 6-12 0,1-6 12 16,-1 6-12-16,-3-4 12 0,4 1-12 0,-8 6 12 16,4 0 0-16,-3 0 0 0,-1 2 0 0,1-2 0 15,-4 6 0-15,0-10 0 0,0 4 0 0,0 6 0 16,-1 0 0-16,1-1 13 0,0 10 0 0,0-4 0 15,-3 4-13-15,3 2 0 0,-4 0 0 0,4 4 0 16,0-1 0-16,0-3 0 0,0 4 0 0,3-10 0 0,1 4 0 16,-1 2 0-16,-3-5 0 0,4 8 0 0,-4-8 0 0,0 2 0 15,3 9 0-15,-6-5 0 0,2 2 0 16,-2-8 0-16,3 2 0 0,0-8 0 0,-4 2 0 0,4-2 0 0,0-1 0 16,0-2 0-16,3-3 0 0,-3 0 0 15,4 5 0-15,-1-5 0 0,4-6 0 0,-3 3 0 16,3 3 0-16,0-1 0 15,0-5-48-15,0 6-13 0,0-6-3 0</inkml:trace>
  <inkml:trace contextRef="#ctx0" brushRef="#br0" timeOffset="44963.985">21414 6920 850 0,'0'0'17'0,"0"0"6"0,0 0-23 15,0 0 0-15,0 0 0 0,0 0 0 16,0 0 58-16,0 0 7 0,0 0 2 0,0 0 0 16,0 0-18-16,-4 6-3 0,4-6-1 0,0 0 0 0,0 5-33 0,0-5-12 0,0 12 0 15,0-12 9-15,4 6 3 0,3-3 1 0,-4 6 0 0,4-6 0 16,-3 3-13-16,3 0 0 0,0-1 0 0,0 1 0 15,0 0 0-15,0 0 0 0,0-6 0 0,4 0 0 16,-1-6 0-16,-3 6 0 0,4-6 0 0,-1-5 0 16,-2 2 0-16,-5-3 0 0,4 0 0 0,-3 0 0 15,-1 1-36-15,1-4-6 16,-1 3-2-16,1 0 0 16,-1 1-45-16,-3-7-10 0,0 9-1 0,0 0-1 0,-3 1-9 15,3 2-2-15,-4 0 0 0,-3 6 0 0,0-6 40 16,4 6 8-16,-4 6 2 0,-4-6 0 0,4 6 101 0,-4 0 20 0,1-1 4 0,-1 4 1 15,1 3-27-15,3 0-5 0,-4 0 0 0,4-1-1 16,0 4 1-16,0 3 1 0,3-1 0 0,1-2 0 16,-1 3 5-16,4-1 1 0,0 7 0 0,0-10 0 15,4 4-8-15,-4-6-2 0,3 0 0 0,1-1 0 16,-1-5 2-16,1 3 0 0,-1-3 0 0,4 0 0 16,-3 0-6-16,-1 0-1 0,5 0 0 0,-5-1 0 15,4 4-10-15,-3-3-2 0,3 6-1 0,0-6 0 16,3 0-11-16,-3-6 0 0,4 5 0 0</inkml:trace>
  <inkml:trace contextRef="#ctx0" brushRef="#br0" timeOffset="45650.876">21604 6887 667 0,'0'0'13'0,"7"3"6"0,-3 6-19 0,-4-3 0 15,3 3 0-15,-3 3 0 0,4-7 58 0,-4 7 8 0,0-3 2 0,3 6 0 16,-3-6-20-16,0 2-3 0,0 1-1 0,0 0 0 15,4-3-10-15,-4-4-2 0,0-5-1 0,0 0 0 16,0 0 1-16,0 0 1 0,0 0 0 0,0 0 0 16,0-2-33-16,3-7 0 0,1 6 0 0,3-9 0 15,-4-6 28-15,5 4 0 0,-5-4-1 0,4 0 0 16,0-11-38-16,-3 8-7 0,3-2-2 0,-4 2 0 16,4 7 11-16,-3 5 9 0,3-3-13 0,0 6 5 15,0 0-7-15,-3 6-1 0,3 0 0 0,0 6 0 16,-4 0 1-16,4 6 0 0,-3 0 0 0,-1 2 0 15,1 4 15-15,-4 5 0 0,3 1 0 0,-3 2-9 16,-3 4-18-16,3-4-3 0,-4 4-1 0,1-4 0 16,-1 4 51-16,1-4 11 0,-1-2 1 0,1-10 1 15,-1 10-5-15,4-18 0 0,0 5-1 0,0-11 0 16,0 0-7-16,0 0 0 0,0 0-1 0,0 0 0 16,4-6 1-16,3-5 0 0,-4-10 0 0,4 9 0 15,0 7-20-15,-3-7 0 0,3 6 8 0,-4 0-8 0,1-3 0 0,-1 3 0 16,1 3 0-16,0-3-9 0,-4 6-9 0,0-2-2 15,3-4 0-15,-3 6 0 16,0 0-7-16,0 0-1 0,0 0-1 0,0 0 0 0,0 0 17 0,0 0 3 0,0 0 1 0,0 0 0 16,0 0 8-16,0 0 0 0,0 0-9 15,0 0 9-15,0 0-12 0,0 0 1 0,0 0 1 0,0 0 0 16,4-6-2-16,-1 6-1 0,1-12 0 16,3 6 0-16,-7 6 13 0,0 0 0 15,3 0 0-15,1 6 10 0,-1-6-20 0,1 12-4 0,-1-6-1 0,1 0 0 16,-1-1 15-16,-3 4-12 0,0 3 12 0,4 0-12 15,-4 0 12-15,-4-1 0 0,4 4 0 0,0 3 0 16,-3-1 0-16,-1 4 0 0,1-4 0 0,-1 1 0 16,4 0 0-16,0-12 0 0,0 5 0 0,0-2 0 15,4-3 0-15,3 0-9 0,0-6 9 0</inkml:trace>
  <inkml:trace contextRef="#ctx0" brushRef="#br0" timeOffset="46086.897">21943 6920 968 0,'0'11'20'0,"0"-5"5"0,0 0-25 0,3 0 0 0,1-3 0 0,-1 6 0 31,4-6 34-31,0 0 2 0,1 0 0 0,2 3 0 0,1-6-13 0,-1 0-3 0,4-6 0 0,0 0 0 16,1-3-9-16,-1 3-3 0,3-6 0 0,-3 1 0 16,1-1-8-16,-1-9 0 0,-4 4 0 0,1-1-11 15,-4 0-59-15,0 1-12 0,0-4-2 16,-3 9-1-16,-4-2-28 0,0-1-6 0,0 6-1 0,-4 3 0 15,-3 0 95-15,0 0 25 0,-4 1-8 0,1 5 8 16,-4 0 52-16,3 5 15 0,-3 1 2 0,-4 0 1 16,4 6 3-16,0 3 1 0,0 2 0 0,0 1 0 15,0 0-30-15,3 2-7 0,1 4-1 0,3-1 0 16,-1 4-8-16,5 2-3 0,-1-2 0 0,4-4 0 16,0 6-6-16,0-2-2 0,4-1 0 0,3 4 0 15,0-7 4-15,0 10 1 0,4-10 0 0,-1 1 0 16,4 2-32-16,-3-5-6 0,7-4-2 0</inkml:trace>
  <inkml:trace contextRef="#ctx0" brushRef="#br0" timeOffset="48232.519">20348 6420 640 0,'0'0'14'0,"7"0"3"0,0 0 1 0,0-6 0 0,0 6-18 0,1-6 0 0,-5 3 0 0,4 0 0 16,0 0 36-16,4 0 4 0,-4-5 1 0,0 2 0 16,3 0-18-16,1 0-4 0,-4-6-1 0,4 6 0 15,3-5-18-15,0 2 0 0,0 3 0 0,4 0 0 0,-1-6 0 16,-3 6-11-16,4 0 2 0,0 1 0 16,-4 5-16-16,3-9-3 0,5 9-1 0,-5-3 0 15,1 3-3-15,-1 0 0 0,1 0 0 0,-4 3 0 16,-3 0 20-16,-1-3 12 0,8-3-13 0,-7 3 5 0,6 0 17 15,-3-3 4-15,0 3 1 0,1-6 0 0,-1-3 58 0,3 3 12 16,-3-6 3-16,4 1 0 0,0 5-22 0,-1-9-4 16,-3-3-1-16,4 7 0 0,0-1-8 0,-1 6-3 15,5-6 0-15,-5 6 0 0,4-2-32 0,-3 2-6 16,3-6-2-16,-3 6 0 0,3-6 7 0,-3 12 2 16,-1-8 0-16,1 5 0 0,0 0-10 0,-1 3-8 15,1 0 12-15,-4 3-12 0,0 0 8 0,0 5-8 16,0-8 0-16,0 12 0 0,4 0 8 0,0 0-8 15,-1-4 0-15,4 10 0 0,-3 0 0 0,3-7 0 16,-7 4 0-16,4-6 0 0,-4 0 0 0,0 3 0 16,-3-12 0-16,-11 0 0 0,17 0 12 0,-17 0-12 0,15 0 12 15,-15 0-12-15,14 0 8 0,-14 0-8 16,14 0 0-16,0-6 0 0,4 6 0 0,-4 0 0 0,0 0 0 0,-14 0 0 16,17 0 0-16,-2 6 0 0,-1-6 0 0,-14 0 0 15,14 5 0-15,3-5 0 0,-3 6 0 0,1 0 0 16,-15-6 0-16,14 0 0 0,0 6 0 0,0-6 0 15,-14 0 0-15,14 6 0 0,0-3 0 0,0 0 0 16,-14-3 0-16,14 3 0 0,-14-3 0 0,14 3 0 16,-3 6 0-16,-11-9 0 0,14 0 0 0,-14 0 0 15,0 0 0-15,0 0 0 0,0 0 0 0,14 0 0 16,-14 0 0-16,0 0 0 0,0 0 0 0,14 0 0 16,-14 0 8-16,15 0-8 0,-15 0 0 0,14 5 0 15,0 1 8-15,-4 0-8 0,1 0 0 0,-1 0 0 16,-2 0 10-16,2 3-10 0,-3-1 8 0,4 7-8 0,-4-3 0 0,0-6 8 15,0 6-8-15,-4-4 0 0,4 1 13 0,1 0-2 16,-1-3-1-16,0 0 0 0,0 0-10 0,-7-6-11 16,10 6 3-16,-10-6 0 0,0 0 8 0,11 5 11 15,-11-5-3-15,0 0 0 0,0 0-8 16,14 6 0-16,-14-6 0 0,14-6 0 0,-14 6 0 0,0 0 12 16,14-5-12-16,0 5 12 0,-14 0-12 0,14-6 0 15,-14 6 0-15,0 0 8 0,15 0-8 0,-15 0-12 16,0 0 2-16,0 0 1 0,14 0 9 0,-14 0 0 15,14-6 0-15,-14 6 0 0,10 0 0 0,1 6 8 0,-11-6-8 0,11 0 0 16,-1 0 0-16,-10 0 0 0,11 6 0 16,-11-6 0-16,17 0 0 0,-17 0-8 0,11 5 8 0,-11-5-8 15,0 0 8-15,14 6 0 0,-14-6 0 0,14 0 0 16,-14 0-12-16,0 0-1 0,14 6 0 0,-3-3 0 31,-11-3-14-31,14 3-2 0,0 0-1 0,0 3 0 16,0 0-18-16,0-6-4 0,-3 6-1 0,3 0 0 0,-14-6 1 15,14 5 1-15,-3 1 0 0,-11-6 0 0,14 0 4 16,-14 0 1-16,10 6 0 0</inkml:trace>
  <inkml:trace contextRef="#ctx0" brushRef="#br0" timeOffset="48474.557">21241 6264 178 0,'-21'0'0'0,"10"3"11"0,4 0-11 0</inkml:trace>
  <inkml:trace contextRef="#ctx0" brushRef="#br0" timeOffset="52025.743">20112 6858 309 0,'-14'0'8'0,"14"0"4"0,-7 6-12 0,0 0 0 16,-4-6 0-16,4 0 0 0,0 6-14 0,0-6-5 16,0 0-1-16,0 5 0 0,7-5 7 0,-7 0 1 15,7 0 0-15,-7-5 0 0,7 5 12 0,0 0 16 16,-7 0-3-16,7 0-1 0,0 0 52 0,-7 0 9 16,-1 0 3-16,8 0 0 0,0 0-29 0,0 0-6 15,0 0-1-15,0 0 0 0,0 0-22 0,0 0-5 16,0 0-1-16,0 0 0 0,0 0 7 0,0 0 1 15,0 0 0-15,0 0 0 0,-3-6 19 0,3 0 4 16,0 0 1-16,0 0 0 0,3-3 6 0,1 3 2 0,0-2 0 16,-1-7 0-16,8 3-36 0,-4 0-6 0,3-5-2 0,-3-4 0 15,7 9 4-15,-3-8 0 0,0 2 0 16,3 6 0-16,-4 6 2 0,4-11 1 0,1 11 0 0,-5-6 0 16,4 0-5-16,0-2-1 0,-3 8 0 0,7-6 0 15,-4-3-9-15,0 4 0 0,0 5 0 0,4-6 0 16,-1 0 0-16,1 6-17 0,-1-5 4 0,1 5 1 15,0 3 12-15,3-3 0 0,-3 6 0 0,3-3 0 16,-4 3 0-16,5-3 0 0,-5 3 0 0,1 0 0 16,3 0 0-16,0-6 0 0,0 0 0 0,0 0 0 15,1 1 13-15,2-7 6 0,5 0 1 0,-1 0 0 16,-4-2-20-16,1-4 0 0,3 3 0 0,4-2 0 16,-7 5 13-16,3-6-1 0,0 1 0 0,1 5 0 15,-1 3-3-15,-4-3-1 0,-2 0 0 0,2 1 0 16,-3 5-8-16,1 0 8 0,-5 3-8 0,1 3 8 15,0 0 0-15,-1 3 0 0,1 0 0 0,-1 0 0 16,1 3 0-16,0 5 0 0,-1-5 0 0,-3 6 0 16,1-6-8-16,-5 3 0 0,1 0 0 0,-1 5 0 15,1-8 0-15,-1 0 8 0,1 0-8 0,0 0 8 16,-1-6-8-16,1 6 0 0,-1-6 0 0,5 0 0 16,-5 0 0-16,1 0 0 0,-1 0 0 0,1-6 0 15,3 0 28-15,0 6 3 0,4-6 1 0,-1 0 0 16,1 0-32-16,0-3 0 0,3 4 0 0,0 2 0 15,4 0 0-15,-4-3 0 0,4 6 0 0,-4-6 0 0,0 6 0 16,0-6 0-16,0 6 0 0,-3-6 0 0,3 6 0 16,0 0 0-16,0 0 0 0,0 0 0 0,1 0 0 15,-5 0 0-15,4 0 8 0,-3 0-8 16,3 0 0-16,0-6 0 0,-3 0 8 0,3 1-8 16,0 5 0-16,1-9 9 0,-1 0-9 0,0 3 8 15,4-3-8-15,-1-3 0 0,1 7 0 0,0-7-11 0,3 3 11 16,0 0 0-16,0 0 8 0,1 3-8 0,-1 1 0 0,0 5 0 0,4-6 0 15,-4 6 8-15,-3 6-8 0,3-6 0 0,0 5 0 0,-3 1-8 16,-4 6 8-16,0 3 0 0,0-3 0 16,-3-1 0-16,0 1 0 0,-4 0 0 0,0 3 0 0,0-4 0 15,0 1 0-15,4-6 0 0,-4 3 0 16,0-3 0-16,4 0 0 0,-4-4 9 0,0 7-9 0,0-9 0 16,4-9 15-16,-4 9-4 0,7-5-1 0,-4 2 0 15,1-3 11-15,3 3 3 0,0-3 0 0,1 0 0 16,-1 6-4-16,3-6 0 0,-2 6 0 0,2-6 0 15,-3 6-20-15,4-6 0 0,0 6 0 0,-4 0 0 16,4 0 0-16,-1 0 0 0,1 6 0 0,-4-6 0 16,0 6 0-16,-3-6 0 0,3 0 0 0,-3 0 0 15,0 6 0-15,-1 0-15 0,1 0 3 0,3 0 0 16,-3-3 12-16,3 3 0 0,-4 5 0 0,-2-11 0 16,-1 0 0-16,0 0 16 0,0 0-3 0,0 0-1 15,0 0-12-15,4-9 0 0,-4 7 0 0,3-4 0 16,1 3 0-16,0 0 12 0,-8 0-3 0,4 3-1 15,1 0-8-15,-5 3 0 0,1 0 0 0,3 0 0 16,-4 3 0-16,1 5 0 0,0-5 0 0,-1 6 0 16,1-6 0-16,-4 6 0 0,3-1 0 0,-3 4 0 15,1-9 0-15,-5 6 0 0,4-1 0 0,-3-2 0 0,-1 3 8 16,1 0-8-16,-4-6 8 0,3 5-8 0,1-5 0 0,3 6 0 16,-4-12 0-16,4 6 0 0,-3 0 0 0,3-3 0 15,-4 0 0-15,5 0 0 0,-1-3 0 0,0 5 0 16,3-5 0-16,1 0 0 0,-1 6 0 15,4-6 0-15,-3 0 0 0,3 6 0 0,-3-6 0 0,3 6 0 0,0-6 0 0,-3 6 0 16,3 0 0 0,-4 0 0-16,4-3 0 0,-3 6 0 15,0-4 0-15,3 4 0 0,0-3 0 0,0 0 0 16,0 0-20-16,-3 0-8 0,3-6-3 0,0 11 0 0,0-11 31 0,0 0 0 0,0 0 0 0,0-5 0 16,0-1 0-16,4 6 0 0,-4-6 0 0,4 0 0 15,-4 0 19-15,0 0 9 0,0 6 3 0,0-6 0 16,-3 3-31-16,3 3 0 0,0-3 0 0,-3 6 0 15,3-3 0-15,-4 9 0 0,-3-9 0 0,4 6 0 16,-1 6 0-16,-2-6 0 0,-1 5 0 0,0 1 0 16,0-3-28-16,0 3 0 0,-4 5 1 0,4-5 0 15,-3-6 27-15,3 3 0 0,-4 0 0 0,1 5 0 16,3-14 0-16,0 6 0 0,4 0 0 0,-4-6 0 16,3 0 0-16,1 0 0 0,0-6 0 0,-1 6 0 15,1-6 0-15,3 1 0 0,0-4 0 0,0 3 0 16,-3 0 46-16,3 0 14 0,0 0 4 0,0 0 0 15,0 0-64-15,0 1-23 0,0-1 1 0,0 0 0 16,0 0 22-16,4 0 0 0,-4 3 0 0,0 0 0 16,0 3 0-16,-3-3 0 0,3 3 0 0,-3 0 0 0,-1 0 10 15,4 0-10-15,1-3 12 0,-1 3-12 16,-4-3 8-16,4-3-8 0,0 6 0 0,-3-11 0 16,3 5 0-16,-3 0 10 0,3 0-10 0,-4-6 8 0,1 6-8 0,0-5 0 15,-1 2 0-15,1 3 8 0,-4 0-8 16,3 0 0-16,-3 0 0 0,1 6 0 0,-5-6 0 0,4 6 0 0,-3 0 0 15,-4 0 0-15,0 0 0 0,0 0 0 0,3 6 0 0,-3-6 0 16,4 6 0-16,-4-6 0 0,3 6 0 0,1 0 0 16,-4-6 0-16,3 6 0 0,1-6-14 15,3 6 5-15,0-6 9 0,0 0 0 16,0 0 0-16,0-6 0 0,4 0 24 0,-4 0 6 0,0 0 2 0,0 0 0 16,3 0-32-16,1-5 0 0,3 5-13 15,-3 0 4-15,3 3 9 0,3-3 0 16,-2 6 0-16,2-6 0 0,-3 6 0 0,4 0 0 15,0-6 0-15,-4 6 0 0,0 6 0 0,0-6 0 0,0 6 8 0,-3-6-8 16,3 6 8-16,-4-3-8 0,4 3 8 0,-3 0-8 16,3 0-8-16,-3-1-7 0,-1 1-1 0,1 0 0 15,-1-6 16-15,5 6-9 0,-5-6 9 0,1 6-8 16,-1-6 8-16,4-6-12 0,-3 6 12 0,0 0-12 16,-1 0 12-16,-3-6 0 0,4 6 0 0,-1 0 0 15,-3 0 0-15,4 0 0 0,0 0 0 0,-1 6-8 16,1-6 8-16,-1 6 12 0,1 0-2 0,-1 0-1 15,1 0-19-15,0 5-4 0,-4-2-1 0,3 3 0 16,-3 0 24-16,4-1 5 0,-4-2 1 0,4 0 0 16,-4 0-15-16,0 3 0 0,3-6 0 0,-3 5 0 15,4-5 0-15,0-6-12 0,-1 6 3 0,1-3 0 0,-1 0 9 16,1 0 12-16,-1-3-2 0,1 3-1 0,3 0-9 16,-3-3 0-16,-1 0 0 0,4 3 0 0,-3-3 0 15,3 0-12-15,0 9 2 0,0-9 1 0,-3 5 9 16,3-5 12-16,0 6-2 0,0 0-1 0,0 0-9 0,-3 0-12 15,3 0 2-15,-3 3 1 0,-1-3 9 0,1-1 0 16,-1 1 0-16,1 0 0 0,0 0 0 0,-1 0 12 0,1-6-2 0,3 6-1 16,0-6-9-16,0-6 0 15,0 6 0-15,0-6 0 0,0 0 0 0,0 0 0 0,4-3 0 16,-4 1 0-16,0-4 0 16,0 3 0-16,1 3 0 0,-1 0 0 0,-4-5 0 0,1 2 0 0,3 0 0 0,-7 6 0 15,4-3 0-15,-4 3 0 0,3 3 0 0,-3-3 0 16,-3 3 0-16,3 0 0 0,-4 0 0 0,-3 0 0 15,7 3 0-15,-3-3 0 0,-4 0-10 0,3 3 10 16,5 0 0-16,-8-3 0 0,3 3 0 0,1-3 10 16,3 3-10-16,0-3 0 0,-4-3 0 0,4 3 0 15,0 0 0-15,0-3 0 0,4 0 0 0,-4 0 0 16,0 0-15-16,-3 3-5 0,3 0 0 0,0-6-1 16,0 6 21-16,0 0 0 0,0 0 0 0,4 0 0 15,-4 0 12-15,0 0 8 0,0 0 0 0,3 0 1 16,-3 6-21-16,4-6 0 0,-4 3 0 0,0 0 0 15,4 3 0-15,-1-3 0 0,-3 0 0 0,4 0 0 16,-4-3 0-16,3 0-8 0,1 3 0 0,-4-3 0 16,4 0 8-16,3-3 9 0,-4 3-1 0,4 0-8 15,-3-3 8-15,0 3-8 0,3-3 0 0,-4 3 0 16,1 0 0-16,3-3 0 0,0 3 0 0,-3 0 0 16,-1 0 0-16,4 0 0 0,-3 0 0 0,0 3 0 0,-1-3 0 0,-3 3 0 15,4 0 0-15,-1 0 0 0,-3 6 0 0,4-9 0 16,-4 5 0-16,4-5 0 0,-4 0 0 0,0 0 0 15,-4 6 0-15,8-6 0 0,-4 0 0 0,0-6 0 0,4 6 0 16,-4 0 0-16,3-5 0 0,1 5 0 0,-4 0 0 16,3-9 0-16,1 9 0 0,-4 0 0 0,4 0 0 15,-1 0 0-15,1 0 0 0,-1 0 0 0,-3 0 0 0,4 0 0 16,-4 0 0-16,4 9 0 0,-4-9 0 0,0 0 0 16,3 0 0-16,-3 5 0 0,0-5 0 0,1 6 0 15,2 0 0-15,-3-6 0 0,0 0 0 16,4 6 0-16,-4-6 0 0,0 6 0 0,4-6 0 0,-4 0 0 15,3 0 0-15,-3 3 0 0,4-3 0 0,-1 0 0 16,5-3 0-16,-5 3 0 0,1-6 0 0,3 6 0 16,0-6 0-16,0 0 0 0,0 0 0 0,0 6 0 15,0-5 0-15,0-4 0 0,1 3 0 0,-1 3 0 16,0 0 55-16,0-3 7 0,0 3 2 0,0 3 0 16,0 0-103-16,0-3-20 0,-3 3-4 0,3 0-1 15,0 0 52-15,0 3 12 0,0-3 0 0,-3 0 0 16,3 0 0-16,0 0 0 0,0 0 0 0,0-3 0 15,0 3 0-15,1-6 0 0,-1 0 0 0,3 1 0 16,-3-1 0-16,1 0 0 0,-1 0 0 0,0-3 0 16,0 0 48-16,0 3 13 0,0-2 3 0,0 2 0 15,0 0-64-15,4 0-21 0,-4 0 0 0,0 0 0 0,0-3 21 16,-3 6 0-16,-1 3 0 0,1-2 8 0,0 2-8 0,-1 0 0 16,1 0 0-16,-1 2 0 0,1 1 0 15,0-3 0-15,-4 3 0 0,3 3 0 0,1-6 0 0,-4 6 0 0,3 0 0 16,1 0 0-16,0-6 11 0,-1 6 6 0,4-6 2 15,0 6 0-15,-3-1-19 0,0-5 0 16,-4 3 0-16,3 0 0 0,1 0 0 0,-1 0 0 0,1 0 0 0,0 0 0 16,-1 0 0-1,1 3 0-15,3-6 0 0,-4 6 0 0,1 0 0 0,-4 0 0 0,4-1 0 16,-1 1 0-16,-3 0 0 0,4 3 0 0,-1-3 0 0,1 3 0 16,3 0 0-16,-3 2 0 0,3-5 0 0,-4 0 0 15,1 0 0-15,3-3 0 0,-3 0 0 0,-1 6 0 16,4-6 0-16,0 0-19 0,4-3 4 0,0 2 1 15,-1-2 14-15,1 0 0 0,-4 3 9 0,4-3-9 16,-1 6 0-16,-2-6 0 0,2 0 0 0,1 0 0 16,-4 0 0-16,0 6 0 0,4-6 0 0,-4 0 0 15,0 6 0-15,0-6 0 0,-3 6 0 0,3 0 0 16,0-6 0-16,-4 9 0 0,5-6 0 0,-5 2 0 16,1 1 12-16,3 0-4 0,-4 3-8 0,1-3 12 15,3 0 8-15,0 0 0 0,-3 0 1 0,3-1 0 16,0 1-21-16,0-6-12 0,0 3 2 0,4 0 0 15,-4 3 10-15,4-6 11 0,-1 3-3 0,-3 0 0 16,4 0-8-16,0-3-11 0,-1 6 3 0,1 0 0 16,0-6 8-16,-1 0 0 0,1 6 0 0,-4-6 0 15,4 5 8-15,-4-5-8 0,3 0 8 0,-6 6-8 16,3-6 0-16,0 6 0 0,0-6 0 0,0 0 0 16,4 6 0-16,0-6 0 0,3 3 0 0,7 0 0 15,-3-3 0-15,-1 0 11 0,-2 0-1 0,2 0 0 0,1 0-2 0,0 6 0 16,-1-3 0-16,1-3 0 0,0 0-8 15,-1-3 0-15,5-6 0 0,-5 9 0 0,1-3 0 0,0 3 0 0,-1 0 0 16,1 0 0-16,0 0 0 0,0-6 0 0,3 6 0 16,-4 0 0-16,1 0 0 0,0 0 0 0,-4 0 0 15,4 0 0-15,-1 0 0 0,5 0 0 0,-5 0 0 0,5 0 8 16,-5 0-8-16,1 0 0 0,0 0 0 16,-1 0 0-16,1-6 0 0,0 6 0 0,3 0 0 0,-7 0 0 15,0 0 0-15,0 0 0 0,1 6 0 16,-5-6 0-16,1 6 0 0,7-3 0 0,-8 0 0 15,4 6 0-15,-3 3 0 0,0-7 0 0,-1 1 8 0,1 6-8 16,-4 0 12-16,4-3-2 0,-4-1-1 0,0 1 0 16,4 3-9-16,3-6 0 0,-4 0 0 0,5 0 8 15,-1 0-8-15,0-6 0 0,0 2 0 0,0 1 0 16,0 3 0-16,0-3 0 0,-3-3 0 0,0 6 0 16,-1 0 0-16,-2-6 0 0,-1 6 0 0,3-6 0 15,-6 0 0-15,3 0 8 0,0 0-8 0,-3 0 0 16,-1 6 0-16,1-6 0 0,-1 6 8 0,1 0-8 15,0-1 0-15,-1-5 0 0,1 6 0 0,3-3 0 16,-4-3 0-16,5 3 0 0,-1 0 0 0,0 3 0 16,0-6-11-16,0-6 11 0,0 3-8 0,0 3 8 15,0-3 0-15,4 0 0 0,-4 3 0 0,4 0 0 0,-1-6 0 16,-3 6-8-16,4 0 8 0,0 0 0 0,-4 0 0 16,3 0-8-16,-2 0 8 0,-5 6 0 0,4-6-18 0,-3-6 2 15,-1 6 0-15,1 0 0 0,0-5 4 0,3 5 0 16,0-6 1-16,4 0 0 0,-1 6 2 0,1-12 0 15,3 3 0-15,0 0 0 0,0 3 0 16,7-2 0-16,-3 2 0 0,3-6 0 16,1 0-15-16,2 0-4 0,1 4 0 0,0-10 0 15,0 6-28-15,-1 1-5 0,-2-1-2 0</inkml:trace>
  <inkml:trace contextRef="#ctx0" brushRef="#br0" timeOffset="53220.991">29256 6011 1393 0,'0'0'61'0,"0"0"14"16,0 0-60-16,0 0-15 0,0 0 0 0,0 0 0 15,0 0 40-15,0 0 6 0,-7 9 1 0,0-3 0 16,3 0-39-16,1 6-8 0,-1-7 0 0,1 7 0 16,3 0 0-16,-4-3 0 0,4 3 0 0,0-1 0 15,0 7 15-15,0-6-3 0,0-1-1 0,0 4 0 16,4 3-2-16,-4-1 0 0,3 4 0 0,-3 3 0 16,4-7-1-16,-1 4 0 0,1-4 0 0,-1 7 0 15,1-6 8-15,-1 2 0 0,1-2 1 0,-1 5 0 16,4-2 6-16,-3-3 1 0,0 2 0 0,3-2 0 15,-4-1-10-15,4 1-2 0,-3 0 0 0,-1 2 0 0,4-8-12 16,-3 0 8-16,-1-6-8 0,4 2 0 0,-3 4 9 0,-1-12-9 16,-3 0 8-16,7 6-8 0,1-6 72 0,-1 6 10 15,3-6 2-15,1 6 0 16,-4-6-104-16,3 6-21 0,1-6-4 0,-4 0-1 0,4 0 46 0,-1 6 0 0,1-1 12 16,-4-5-2-16,3 0-10 0,-3 3 0 0,-3 0 0 0,3-3 0 15,-7 0 0-15,0 0-14 0,7 3 3 16,-7-3 1-1,0 0-134-15,4-3-26 0,-1-3-6 0</inkml:trace>
  <inkml:trace contextRef="#ctx0" brushRef="#br0" timeOffset="53715.728">29623 6335 805 0,'0'0'16'0,"-7"0"5"16,7 0-21-16,-7 0 0 0,7 0 0 0,-7 6 0 15,0-4 45-15,-1 13 5 0,1-9 1 0,0 0 0 0,4 6 14 0,-4-4 3 0,0 7 1 0,3 0 0 16,-3-3-17-16,0 5-4 0,0-8-1 0,4 3 0 15,-1 0-4 1,4-1-1-16,-4 7 0 0,4-12 0 0,0 3-12 0,4 2-2 16,-4-5-1-16,4 0 0 15,-4 0-1-15,3-6 0 0,1 6 0 0,3 0 0 16,-4-6-1-16,1 6 0 0,3-6 0 0,0 0 0 16,-4 0-25-16,4 0 0 0,0 0 0 0,-3-6-11 0,3 0 11 0,0 0 14 0,0 0-3 0,0 0-1 15,0-8-10-15,-3 8 0 0,-1-6 0 0,1 6 0 16,-4 0 0-16,3 0 0 0,-3-5 0 0,4-1 0 15,-4 6 0-15,0 0 0 0,0 0 0 0,0 6 0 16,0 0-12-16,0 0-4 0,0 0 0 0,0 0-1 16,0 6 8-16,-4 3 9 0,4 6-13 0,-3-4 5 15,3 1 8-15,0 3 0 0,3 2 0 0,-3 1-8 16,4-6 8-16,-1 0 0 0,1 2 0 16,3-2-8-16,-4-6 8 0,5 0 0 0,-1 0 0 0,0-6 0 15,0 11 21-15,0-11 0 0,0 9 0 0,0-6 0 16,3-3-42-16,1-6-9 0,0 0-2 15</inkml:trace>
  <inkml:trace contextRef="#ctx0" brushRef="#br0" timeOffset="54389.524">30124 5994 1576 0,'10'-12'32'0,"-6"6"9"0,-1-6-33 0,4 3-8 0,-3 4 0 0,3-1 0 16,0 0 63-16,-3 0 10 0,3 6 3 0,-4-6 0 16,-3 6-10-16,0 0-2 0,0 0 0 0,0 0 0 15,0 0-25-15,0 0-6 0,0 0-1 0,0 0 0 16,-3 6-19-16,-1 6-4 0,1-6-1 0,-5 2 0 16,1 1-8-16,0 6-17 0,0-3 4 0,0-7 1 15,-3 1-9-15,3 6-2 0,-4-3 0 0,0 0 0 16,4 0 1-16,0 2 0 0,-3-5 0 0,3 12 0 15,0-12 5-15,0 3 1 0,0 2 0 0,3-5 0 16,-3 0 16-16,7-6 0 0,-7 6 0 0,7-6 0 16,-4 6 13-16,4 0-3 0,-3 3-1 0,3-4 0 15,0 7-9-15,0 0 0 0,0-6 0 0,0 0 8 16,3 0 13-16,1-1 3 0,-4-5 0 0,3 6 0 16,-3-6-13-16,0 0-3 0,4 9 0 0,3-6 0 15,-7-3-8-15,0 6 0 0,0-6 9 0,4 9-9 16,-1-3 0-16,1 0 0 0,-1-1 0 0,1 1 8 15,-1 0-8-15,-3 3 0 0,4 0 0 0,-1 0 0 0,4 2 0 16,-3 1 0-16,3 0 0 0,-4 0 0 16,4 8 0-16,1-8 0 0,-1 0 0 0,0 2-8 15,-4 4 8-15,4 0 0 0,0-6 0 0,0 5-8 16,-3 4 8-16,-1-4 0 0,1 1 0 0,-1-3 0 16,-3 8 0-16,0-5 0 0,0 0 8 0,0-4-8 0,-3 4 0 0,3-12 0 0,0 5 0 15,0-11 0-15,-4 3 0 0,1 6 0 0,3-9 0 0,-7 3 0 16,3 3 0-16,-3-6 9 0,0 6-9 0,-3-6 0 15,3-6 0-15,-4 6-14 0,0 0 1 16,4-6 0 0,-3 3-40-16,-1-6-8 0,4-5-2 0,-3 8 0 0,-1-6-121 0,4 6-25 15</inkml:trace>
  <inkml:trace contextRef="#ctx0" brushRef="#br0" timeOffset="54948.885">30275 6438 1416 0,'0'0'29'0,"0"0"8"0,0 0-29 16,0 0-8-16,0 0 0 0,0 0 0 15,0 0 17-15,0 0 3 0,0 0 0 0,0 0 0 0,0 11 22 0,-3-8 5 0,3-3 1 0,0 6 0 16,0 3-23-16,3 0-4 0,1-3-1 0,3-6 0 16,0 6-1-16,-3-1-1 0,3-5 0 0,0 0 0 15,0 0-18-15,3 0 0 0,-3 0 0 0,-3-11 0 16,3 5 0-16,-4 0 0 0,5-3 0 0,-5 3 0 15,4 0 0-15,-3-5-9 0,-1 5 9 0,1-6-12 16,-4 6-4-16,3-6 0 0,-3-2-1 16,4 8 0-16,-4-6-3 0,-4 0 0 15,4-3 0-15,0 7 0 16,-3-1-28-16,-4 3-7 0,3-6-1 0,1 0 0 0,-4 7 39 0,3 5 7 0,4 0 2 0,-7-6 0 31,7 6-20-31,-11 6-3 0,4-6-1 0,-3 5 0 0,-1 7 52 0,4-6 9 0,0 6 3 0,-4 0 0 16,4 8-20-16,0-2-3 0,0-6-1 0,4 8 0 15,-4-2 21-15,3 5 4 0,1-8 1 0,-1 3 0 16,1 5 11-16,3-11 3 0,0 8 0 0,0-2 0 16,0-6-18-16,3-3-3 0,-3 5-1 0,4-5 0 15,-1 3 2-15,4-6 0 0,-3 6 0 0,3-7 0 16,0 1-13-16,-4 0-3 0,4-3 0 0,4-3 0 16,0 0-12-16,-1 0 0 0,4-3 0 0,0-3 0 15,1 0-109-15,-1 1-25 0,3-1-5 16</inkml:trace>
  <inkml:trace contextRef="#ctx0" brushRef="#br0" timeOffset="55193.892">30554 6432 1127 0,'4'17'32'0,"-1"-8"7"0,1 9-31 0,-1-1-8 0,1-5 0 0,-4 3 0 15,3 2 63-15,-3 1 11 0,4-6 2 0,-1 0 1 16,1 2-41-16,-4-2-8 0,3-6-1 0,1 6-1 16,-4-12-26-16,0 0 0 0,0 0-9 0</inkml:trace>
  <inkml:trace contextRef="#ctx0" brushRef="#br0" timeOffset="55343.243">30381 6208 269 0,'4'9'0'0</inkml:trace>
  <inkml:trace contextRef="#ctx0" brushRef="#br0" timeOffset="55807.237">30670 6543 1299 0,'8'18'27'0,"-8"-12"6"0,3 3-33 0,1 0 0 0,-1-4 0 0,1 4 0 16,-4-3 81-16,3 0 10 0,1 0 1 0,-1 0 1 15,-3-6-17-15,4 11-4 0,-1-8-1 0,-3-3 0 16,0 0-27-16,0 0-6 0,0 0-1 0,0 0 0 15,0 0-13-15,0 0-4 0,0 0 0 0,0 0 0 16,0 0-10-16,0 0-2 0,0 0-8 0,0 0 12 16,0 0-31-16,0-3-6 0,0-8-2 0,0 5 0 15,-3 0-8-15,3-6-1 0,-4 6-1 0,1 0 0 16,3-2 5-16,0 5 0 0,-4 0 1 0,4-3 0 16,0 6 15-16,0 0 4 0,0 0 0 0,0 0 0 15,0 0 12-15,0 0 0 0,4-6 0 0,-4 6 0 16,3 0 0-16,-3 0 16 0,7 0-3 0,0 0-1 15,-3 0 16-15,3 6 2 0,0 0 1 0,-3-3 0 16,3 8-11-16,-4-5-3 0,1 6 0 0,-1-6 0 16,-3 6-17-16,4-1 10 0,-4-2-10 0,3 0 8 15,-3 6-8-15,4-9 8 0,-1 11-8 0,-3-8 8 16,0 0-8-16,4-3-11 0,-4 0 3 0,0-6 0 16,0 0-48-16,0 0-10 0,0 0-2 0</inkml:trace>
  <inkml:trace contextRef="#ctx0" brushRef="#br0" timeOffset="56241.627">30903 6549 1492 0,'7'6'31'0,"0"-6"8"0,0 6-31 0,1 0-8 0,-1 0 0 0,0-3 0 16,0 8 72-16,0-5 14 0,0 0 2 0,0 0 1 15,0 0-38-15,0-6-8 0,0 6-2 0,0-6 0 16,0 0-21-16,0 0-5 0,0-6-1 0,-3 6 0 16,3-12-14-16,0 6 0 0,-4-8 8 0,1 8-8 15,0-12-30-15,-1 6-9 0,-3-5-1 0,0 5-1 16,0-3-15-16,0 4-4 0,-3-7 0 0,3 6 0 15,-4 3 30-15,0-8 6 0,-3 5 0 0,4 6 1 16,-4-3-9-16,3 3-1 0,1 3-1 0,3 3 0 16,0 0 13-16,-7 6 2 0,0-3 1 0,3 12 0 0,1-3 40 15,-1 5 8-15,4 1 2 0,-3 8 0 0,3-5 20 16,0 8 5-16,0 1 1 0,0-4 0 0,0 9-10 16,0-8-1-16,3 2-1 0,-3-2 0 0,4 2-24 0,-4-8-5 15,3 2-1-15,4-5 0 0,-3 0-6 0,3-4-2 16,0-2 0-16,0-6 0 0,0 6-8 0,0-6-17 15,0-1 4-15,-3-5 1 16,3 0-128-16,0 0-26 0,0 0-5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EF5BD-F45E-4908-AEDA-D96874FE88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94588"/>
            <a:ext cx="10515600" cy="478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trente et un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CBA8A5-774E-417F-ABD5-8D5253509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477" y="1547999"/>
            <a:ext cx="2762250" cy="1657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09067E5-FC00-470F-8447-8C10C9375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456" y="1397674"/>
            <a:ext cx="2266950" cy="2019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ED10CB-171C-48DE-A4A5-56ADAB0790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125" y="4524534"/>
            <a:ext cx="2609850" cy="1752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26F15E-7D97-4DE5-9EC0-F95C8BF62B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3959" y="419134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5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CA895-CDF2-4D90-B897-368ED393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AD183-77E2-49EC-847C-8F3CF679A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14216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amusez-vous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pleut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Où se trouve la tour Eiffel?</a:t>
            </a:r>
          </a:p>
          <a:p>
            <a:pPr marL="0" indent="0">
              <a:buNone/>
            </a:pPr>
            <a:r>
              <a:rPr lang="fr-FR" dirty="0"/>
              <a:t>Comment trouvez-vous la tour Eiffel?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5ED4329-A275-431A-AE71-33E661D1E5CE}"/>
                  </a:ext>
                </a:extLst>
              </p14:cNvPr>
              <p14:cNvContentPartPr/>
              <p14:nvPr/>
            </p14:nvContentPartPr>
            <p14:xfrm>
              <a:off x="7199640" y="1298160"/>
              <a:ext cx="4213080" cy="1779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5ED4329-A275-431A-AE71-33E661D1E5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90280" y="1288800"/>
                <a:ext cx="4231800" cy="179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94588"/>
            <a:ext cx="10515600" cy="478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trente et un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CBA8A5-774E-417F-ABD5-8D5253509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477" y="1547999"/>
            <a:ext cx="2762250" cy="1657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09067E5-FC00-470F-8447-8C10C9375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456" y="1397674"/>
            <a:ext cx="2266950" cy="2019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ED10CB-171C-48DE-A4A5-56ADAB0790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125" y="4524534"/>
            <a:ext cx="2609850" cy="1752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26F15E-7D97-4DE5-9EC0-F95C8BF62B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3959" y="419134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72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2C28-48BB-46FD-A69B-B01EDF39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Timothée</a:t>
            </a:r>
            <a:r>
              <a:rPr lang="en-US" sz="2800" b="1" dirty="0"/>
              <a:t> </a:t>
            </a:r>
            <a:r>
              <a:rPr lang="en-US" sz="2800" b="1" dirty="0" err="1"/>
              <a:t>Chalamet</a:t>
            </a:r>
            <a:r>
              <a:rPr lang="en-US" sz="2800" b="1" dirty="0"/>
              <a:t> was born in New York to a French father and an American mother. He grew up living in both France and the United States.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25552-3687-47B0-9F3D-6C7958C2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7F0A45-43EE-40FA-BAFE-020D884DB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589" y="1962964"/>
            <a:ext cx="7468604" cy="41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Il y a du danger, Will Robinson!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Unit Exam: Friday, November 4</a:t>
            </a:r>
          </a:p>
        </p:txBody>
      </p:sp>
    </p:spTree>
    <p:extLst>
      <p:ext uri="{BB962C8B-B14F-4D97-AF65-F5344CB8AC3E}">
        <p14:creationId xmlns:p14="http://schemas.microsoft.com/office/powerpoint/2010/main" val="261078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5AA87-2BE4-4202-8B4C-BCBB6FD1E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16C65-8719-45E2-A5FB-6DF00064D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pp.138 - 139</a:t>
            </a:r>
          </a:p>
        </p:txBody>
      </p:sp>
    </p:spTree>
    <p:extLst>
      <p:ext uri="{BB962C8B-B14F-4D97-AF65-F5344CB8AC3E}">
        <p14:creationId xmlns:p14="http://schemas.microsoft.com/office/powerpoint/2010/main" val="3711705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579D-131E-4BA1-AF01-873A0031A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938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30D2-AFFD-4CB1-8AF4-4AD3EF02F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528"/>
            <a:ext cx="10515600" cy="487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/>
              <a:t>Justin (se coucher)__________________ quand la cloche a sonné</a:t>
            </a:r>
          </a:p>
          <a:p>
            <a:pPr marL="0" indent="0">
              <a:buNone/>
            </a:pPr>
            <a:r>
              <a:rPr lang="fr-FR" sz="2600" dirty="0"/>
              <a:t>Quand nous étions jeunes, nous________________ (se laver) les mains avant le dîner pour </a:t>
            </a:r>
            <a:r>
              <a:rPr lang="fr-FR" sz="2600" dirty="0" err="1"/>
              <a:t>eviter</a:t>
            </a:r>
            <a:r>
              <a:rPr lang="fr-FR" sz="2600" dirty="0"/>
              <a:t> le coureaux de maman. </a:t>
            </a:r>
          </a:p>
          <a:p>
            <a:pPr marL="0" indent="0">
              <a:buNone/>
            </a:pPr>
            <a:r>
              <a:rPr lang="fr-FR" sz="2600" dirty="0"/>
              <a:t>Un jour en février, la pharmacienne et la patiente ____________________ (se disputer)</a:t>
            </a:r>
          </a:p>
          <a:p>
            <a:pPr marL="0" indent="0">
              <a:buNone/>
            </a:pPr>
            <a:r>
              <a:rPr lang="fr-FR" sz="2600" dirty="0"/>
              <a:t>Pendant toute sa vie, M. </a:t>
            </a:r>
            <a:r>
              <a:rPr lang="fr-FR" sz="2600" dirty="0" err="1"/>
              <a:t>Falourdel</a:t>
            </a:r>
            <a:r>
              <a:rPr lang="fr-FR" sz="2600" dirty="0"/>
              <a:t> (se rendre) ___________________ au parc à sept heures du matin.</a:t>
            </a:r>
          </a:p>
          <a:p>
            <a:pPr marL="0" indent="0">
              <a:buNone/>
            </a:pPr>
            <a:r>
              <a:rPr lang="fr-FR" sz="2600" dirty="0"/>
              <a:t>Je________________ (me demander) qui a écrit « Le Livre d’amour »: c’était le commencement de mon aventure.</a:t>
            </a:r>
          </a:p>
          <a:p>
            <a:pPr marL="0" indent="0">
              <a:buNone/>
            </a:pPr>
            <a:r>
              <a:rPr lang="fr-FR" sz="2600" dirty="0"/>
              <a:t>Ils avait des disputes, mais à la fin ils (s’aimer)_______________________.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424994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E950-6500-467B-B30A-EDDD00EF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29DA-6635-48F6-8786-3414D4B24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s’occuper, Nous </a:t>
            </a:r>
          </a:p>
          <a:p>
            <a:pPr marL="0" indent="0">
              <a:buNone/>
            </a:pPr>
            <a:r>
              <a:rPr lang="fr-FR" dirty="0"/>
              <a:t>se mettre en colère, Tu </a:t>
            </a:r>
          </a:p>
          <a:p>
            <a:pPr marL="0" indent="0">
              <a:buNone/>
            </a:pPr>
            <a:r>
              <a:rPr lang="fr-FR" dirty="0"/>
              <a:t>se dépêcher, Ta mère et toi </a:t>
            </a:r>
          </a:p>
          <a:p>
            <a:pPr marL="0" indent="0">
              <a:buNone/>
            </a:pPr>
            <a:r>
              <a:rPr lang="fr-FR" dirty="0"/>
              <a:t>s’amuser, Je </a:t>
            </a:r>
          </a:p>
          <a:p>
            <a:pPr marL="0" indent="0">
              <a:buNone/>
            </a:pPr>
            <a:r>
              <a:rPr lang="fr-FR" dirty="0"/>
              <a:t>se souvenir, Marie et Claire</a:t>
            </a:r>
          </a:p>
          <a:p>
            <a:pPr marL="0" indent="0">
              <a:buNone/>
            </a:pPr>
            <a:r>
              <a:rPr lang="fr-FR" dirty="0"/>
              <a:t>se demander, Toi et moi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0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50044</TotalTime>
  <Words>236</Words>
  <Application>Microsoft Office PowerPoint</Application>
  <PresentationFormat>Widescreen</PresentationFormat>
  <Paragraphs>70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Timothée Chalamet was born in New York to a French father and an American mother. He grew up living in both France and the United States.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721</cp:revision>
  <cp:lastPrinted>2017-09-11T13:53:50Z</cp:lastPrinted>
  <dcterms:created xsi:type="dcterms:W3CDTF">2016-10-03T16:25:09Z</dcterms:created>
  <dcterms:modified xsi:type="dcterms:W3CDTF">2022-10-31T18:29:03Z</dcterms:modified>
</cp:coreProperties>
</file>