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31" r:id="rId2"/>
    <p:sldId id="452" r:id="rId3"/>
    <p:sldId id="481" r:id="rId4"/>
    <p:sldId id="479" r:id="rId5"/>
    <p:sldId id="465" r:id="rId6"/>
    <p:sldId id="466" r:id="rId7"/>
    <p:sldId id="480" r:id="rId8"/>
    <p:sldId id="477" r:id="rId9"/>
    <p:sldId id="478" r:id="rId10"/>
    <p:sldId id="476" r:id="rId11"/>
    <p:sldId id="352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52"/>
            <p14:sldId id="481"/>
            <p14:sldId id="479"/>
            <p14:sldId id="465"/>
            <p14:sldId id="466"/>
            <p14:sldId id="480"/>
            <p14:sldId id="477"/>
            <p14:sldId id="478"/>
            <p14:sldId id="476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1T15:32:11.94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2">
        <inkml:traceFormat>
          <inkml:channel name="X" type="integer" max="3000" units="cm"/>
          <inkml:channel name="Y" type="integer" max="2000" units="cm"/>
          <inkml:channel name="T" type="integer" max="2.14748E9" units="dev"/>
        </inkml:traceFormat>
        <inkml:channelProperties>
          <inkml:channelProperty channel="X" name="resolution" value="105.26316" units="1/cm"/>
          <inkml:channelProperty channel="Y" name="resolution" value="105.26316" units="1/cm"/>
          <inkml:channelProperty channel="T" name="resolution" value="1" units="1/dev"/>
        </inkml:channelProperties>
      </inkml:inkSource>
      <inkml:timestamp xml:id="ts1" timeString="2022-11-01T16:11:04.033"/>
    </inkml:context>
  </inkml:definitions>
  <inkml:trace contextRef="#ctx0" brushRef="#br0">15900 7137 1314 0,'-7'3'37'0,"0"6"8"0,0-3-36 0,7-6-9 0,-8 6 0 0,1 0 0 16,0-6 44 0,0 5 8-16,4 1 0 0,-4 0 1 15,0 0-39-15,0-6-14 0,0 9 9 0,0-6-9 0,-1 3 15 0,1-3-3 0,0 0 0 0,0 5 0 16,0-8 12-16,-3 6 3 0,3-6 0 0,-4 6 0 16,4 6-7-16,-4-6 0 0,1 0-1 0,-1 0 0 15,1 2-5-15,-1 4-1 0,-3 0 0 0,3 0 0 16,1-1-1-16,-1-2-1 0,1 9 0 0,-1 0 0 15,0-1 2-15,1-2 1 0,-1 3 0 0,4-1 0 16,-3-2-31-16,3 3-7 0,0 5 0 16,-1-11-1-16,1 3 25 0,4-1 0 0,3 1 0 15,-4-9 0-15,4 6 0 0,0-12 0 0,0 0 0 0,4 5 0 16,-4-5 29-16,3 9 11 0,4-6 3 0,-7-3 0 16,8 6-15-16,-5-3-4 0,4 0 0 0,0 0 0 15,0 3-7-15,0-6-1 0,4 0-1 0,-4 6 0 16,3-6-7-16,1 0 0 0,0 6-8 0,-1-6 12 15,1 0-12-15,-1 5 0 0,4 1 0 0,-3-6 0 16,-4 6 0-16,4-6 0 0,-1 0 0 0,-3 3 0 16,4 3-17-16,-8-3-7 0,5 0 0 0,-5 3-1 15,4-3 25-15,-3 5 0 0,-1-2 0 0,1 0 0 16,-1 0 0-16,-3 0 0 0,0-6 0 0,4 6 0 16,-4 0 0-16,0 0 0 0,0 0 0 0,0 8 0 15,-4-8 0-15,1 6 0 0,3-6 0 0,-4 3 0 0,-3 5 0 16,4 1 0-16,-1-3 0 0,-7 5 0 15,1-8 9-15,-1 6 7 0,-3 0 2 0,-3 2 0 0,-1-11-29 0,0 6-5 16,-3 3-2-16,-4-4 0 0,4-5 18 0,0 0 0 16,-4 0 0-16,4-6 0 0,0 0 0 0,0 0 0 0,0-6 0 15,3 0 0 1,0 0-55-16,1-5-7 0,-1-4-2 0</inkml:trace>
  <inkml:trace contextRef="#ctx0" brushRef="#br0" timeOffset="747.702">15896 7346 893 0,'-3'18'37'15,"-1"-7"-29"1,1-2 36-16,3-9 7 0,-4-9 1 0,4 9 1 16,0 0-11-16,0 0-2 0,0 0-1 0,0 0 0 15,0 9 20-15,0 0 4 0,0-3 1 0,0 3 0 0,4 2-32 0,-1-5-5 0,1 0-2 0,-1 0 0 16,1 0 31-16,3 0 7 0,0 0 1 0,0-3 0 16,3 0 1-16,5-3 1 0,-1 3 0 0,3-3 0 15,4 0-26-15,1 0-6 0,-1-3-1 0,0 0 0 16,0 0-18-16,0-3-4 0,4 0-1 15,-4 0 0-15,-3 0-10 0,-4-6 8 0,4 7-8 16,-8-1 8-16,1-6-8 0,-1 3 0 0,1-3 0 0,-4 1 0 16,-4 5 0-16,5-6-9 15,-5 3 9-15,1-3-13 0,-4 6-23 0,0-5-5 0,0 5-1 16,-4-6 0-16,4 6 34 0,-3-6 8 16,-5 4 0-16,1 2 0 0,0-6 0 0,-3 6 0 0,-1 0 0 15,-3 0 0-15,0 6 0 0,-7 0-13 0,0 6 3 0,-4-6 1 16,-3 0 0-16,0-6 0 0,-4 0 0 0,4 1 0 15,-1 5-2-15,5 5 0 0,2 1 0 0,1 6 0 16,4 0 11-16,6-3-10 0,0 5 10 0,-3 13-10 16,7-7-17-16,0 16-3 0,4 5-1 0,-1-3 0 15,1-6 59-15,-1 4 12 0,1-4 3 0,3-8 0 16,0-1-18-16,0-2-3 0,3-4-1 0,1-2 0 16,-1 3-21-16,1-1 0 0,-1 1 0 0,1-6 0 15,3 2 39-15,0 4 3 0,0-6 1 0,4-3 0 16,-1 5-25-16,1 1-5 0,3-3-1 0,0-1 0 0,4-2-12 15,-1 3 0-15,4-3 8 0,1 0-8 0,2 2 0 16,-3 1 0-16,4-6 8 0,0-3-8 0,3 0 0 16,-7-3 0-16,4 3-9 0,0-6 9 15,-4 3-49-15,0-3-4 0,0 0-1 0,0-3 0 16,-3 0-63-16,3-5-13 0,0-1-2 0</inkml:trace>
  <inkml:trace contextRef="#ctx0" brushRef="#br0" timeOffset="1663.153">16912 6699 850 0,'-17'-9'17'0,"9"3"6"16,1 6-23-16,0-11 0 0,4 5 0 0,-4 6 0 15,3-12 56-15,1 6 6 0,3 0 2 0,-4 0 0 16,1 3 0-16,3-8 0 0,-4 5 0 0,4 0 0 16,0 6 0-16,0 0 0 0,0 0 0 0,0 0 0 15,0 0 0-15,0 0 0 0,0 0 0 0,0 0 0 0,0 0 0 0,4 0 0 0,-1 0 0 0,1 6 0 16,3 11-8-16,0-5 0 0,-4 9-1 0,4 8 0 16,0-5-26-16,4 14-5 0,0 6 0 15,3-6-1-15,-4 3-23 0,-3-2-18 0,4-10 3 16,-4 3 1-16,0-2 14 0,0 2 0 0,4 0 0 0,-4 4 0 15,3-4 28-15,1 3 8 0,-4-2 1 16,4 14 1-16,-4-3-26 0,0 0-4 0,-4-3-8 16,4 3 11-16,-3-6 2 15,-1 4 1-15,1-4 0 0,-1-3 0 0,-3-3-6 0,4-8-8 0,-4 2 11 16,0-8-11-16,0-3 34 0,0 2 0 0,0-5 0 16,0-6 0-16,0 0-24 0,0-6-10 0,0 0 8 15,0 0-8-15,0 0 10 0,0 0-10 0,0 0 12 0,0 0-12 16,0 0 12-16,0 0-12 0,3-6 12 0,-3 0-12 15,0-9 0-15,0 1 0 0,0-1 0 0,-3 3 0 16,3-5-8-16,-4 2 8 0,1 3-13 0,3-5 5 16,-4 5 8-16,4-9-12 0,0 4 12 0,0-1-12 15,-3 3 34-15,3-2 6 0,0 5 2 0,0 0 0 16,0 0-75-16,0-2-15 0,3 5-4 0,1 0 0 16,-1-3 64-16,1 0 21 0,-1 7 0 0,1-7 0 15,3 9-21-15,-3 0 0 0,3 3-10 0,-4-3 10 16,4 3-14-16,0 0 4 0,4 0 1 0,-1 0 0 15,1 3 9-15,0 3-13 0,-1 0 5 0,4 0 8 0,4-1-12 16,-4 1 12-16,4 6-10 0,3-3 10 16,-4 0 0-16,1 2 0 0,3 4 8 0,-3-3-8 15,0-6 0-15,-1 9 0 0,1-1 0 0,-1 1 0 16,1-3 0-16,-4-1 0 0,-3-2 0 0,-1 0 0 16,1 0-44-16,-8 3-16 0,1-1-4 0,0 4 0 0,-4 0 48 0,-4 5 16 15,0 10-9-15,-3-10 9 0,0-14-9 0,-3 6 9 0,-4 9-10 0,0-7 10 16,-4-14 0-16,4 0 0 0,0 0 13 0,-4 3-4 15,4-3 3-15,0 3 0 0,0-3 0 0,0 0 0 16,0 0-4-16,-1 0 0 0,5 0 0 0,-4 0 0 16,3-3-8-16,-3 15 10 0,3 11-10 0,1-2 10 15,-1-15-10-15,-3-3 0 0,4-6 0 0,-5-3 0 16,1-3-19-16,0-3-5 16,4 1-2-16,-4-1 0 0,3 0-27 0,0-5-6 15,1 2-1-15,3 3-550 0,0-8-110 0</inkml:trace>
  <inkml:trace contextRef="#ctx0" brushRef="#br0" timeOffset="2252.112">17974 7487 1267 0,'0'0'28'0,"4"0"5"0,3-6 2 0,-7 6 1 0,0 0-36 0,0 0 0 0,0 0 0 0,0 0 0 15,0 0 58-15,0 0 5 0,-7-6 1 0,-4 6 0 16,-7 0 0-16,1 0 0 0,-4 6 0 0,-1-6 0 15,1 6 2-15,4-6 1 0,-5 6 0 0,5 0 0 16,3 3-28-16,-4 2-6 0,4 7-1 0,-4-12 0 16,4 0-16-16,4 6-3 0,-1-7-1 0,-3 7 0 15,7 0-4-15,0 3 0 0,3 2-8 0,-3 1 12 32,7 2-4-32,0 4-8 0,0-9 11 0,0 2-11 0,0-5 8 0,7-6-8 0,-7-6 0 15,4 6 0-15,3 0 0 0,3 0 0 0,1 5 0 16,-4-5 0-16,4 0 0 0,-1 3 0 0,4-9 0 0,-3 0 0 15,3 0 0-15,0-6-9 0,0 3 9 0,4-9-8 16,-4-5 8-16,4-7 11 0,-1-8-3 0,-3 2 0 16,0 7-8-16,1-3 0 0,-5 8 0 0,1 0 0 15,-4 4 0-15,3 2 0 0,-3 0 0 0,0 0 0 16,1 1 0-16,-5 2 0 0,4 3 0 16,-3 0 0-16,-4 6 0 0,0 0 0 0,0 0-9 0,0 0 9 15,7 6-18-15,-4 0 3 0,1 3 1 0,-1 2 0 16,-3 1 14-16,0 0 0 0,0 5 0 0,0-2 0 15,4 3 0-15,-4 5 0 0,3-5 0 0,-3 2 0 16,4 4 0-16,3-3 0 0,-4 2 0 0,5-5 0 16,-5-4 9-16,4-11-9 0,0-3 0 0,0 0 9 15,0 3-9-15,4 0-17 0,-1 0 4 0,-2 0 1 16,-1-3-175-16,3-3-34 0,22-6-7 0,-11-8-2 0</inkml:trace>
  <inkml:trace contextRef="#ctx0" brushRef="#br0" timeOffset="2666.701">18440 6458 1094 0,'0'18'46'16,"0"-1"-37"-1,0 1 75-15,0-6 16 0,3 2 2 0,1 4 1 16,-1-6 4-16,1 6 1 0,-1 2 0 0,4-2 0 16,-3-1-51-16,6 4-9 0,-2 2-3 0,2 1 0 15,1 2-5-15,-1-2-2 0,1-1 0 0,-1 10 0 16,1-4-10-16,-4 9-1 0,4 7-1 0,-4-16 0 15,-4 9-34-15,4-6-8 0,-3 4 0 0,-1-4-1 0,1 9 27 16,-1-3 6-16,1 1 0 16,0 14 1-16,-4 2-17 0,3-10 0 0,-3 5 0 0,4-6 0 15,-1-3 0-15,1-3 0 0,-1-9 0 0,1 4 0 0,-1-4 0 16,4-2 0-16,-3 11 0 0,3-9 0 0,-7-29-17 0,0 0 2 16,7 6 1-16,0-6 0 15,-4 6-26-15,-3-6-6 0,11 6-1 0,-11-6-555 16,7 0-111-16</inkml:trace>
  <inkml:trace contextRef="#ctx0" brushRef="#br0" timeOffset="2938.909">18189 7234 1526 0,'0'0'33'0,"0"0"7"0,0 0 2 0,0 0 2 0,7 0-36 0,0 0-8 0,0-6 0 0,0 6 0 0,0 6 49 0,1-6 8 15,2 0 2-15,4-6 0 16,0 6-16-16,4 0-3 0,0-6-1 0,6 6 0 16,1-5-14-16,3 2-2 0,0 0-1 0,4 0 0 15,-4 3 6-15,4-3 2 0,-4 3 0 0,4 0 0 16,-7 0-21-16,0 0-9 0,-1 3 8 0,1-3-8 15,-4 0-10-15,-3 3-7 0,-1 0-2 0</inkml:trace>
  <inkml:trace contextRef="#ctx0" brushRef="#br0" timeOffset="3307.347">19064 6511 1552 0,'-3'18'44'0,"-1"8"10"0,4-2-43 0,-3 8-11 0,3-6 0 0,0 4 0 15,0-1 88-15,0 4 15 0,0-10 3 0,0 9 1 16,3-2-45-16,1 8-9 0,-1-9-1 0,4 10-1 15,-3-7-17-15,3 15-3 0,0-9-1 0,0 9 0 16,3-3-21 0,-2-5-9-16,2-1 8 0,1-9-8 0,-4 6 14 15,-4-2-2-15,4 2-1 0,0 3 0 0,0 6-11 0,-3-5 0 0,3 2-10 16,-3 9 10-16,-1-6-24 0,1-6 0 0,-4-3 1 0,0 4 0 16,3 8-17-16,-3-9-3 15,-3-21-1-15,3 4 0 0,0 8-25 0,0-5-6 16,-4-9-1-16,4 2 0 0,0-5-132 0,0-6-26 15,0-6-6-15,0 0 0 0</inkml:trace>
  <inkml:trace contextRef="#ctx0" brushRef="#br0" timeOffset="3601.384">18750 7443 1580 0,'0'-18'67'0,"4"12"-54"16,-1 1 39-16,1-7 8 0,3 9 2 0,0-3 0 15,3-3 3-15,-3 0 1 0,1 3 0 0,2 1 0 16,1-1-7-16,3 12-2 0,-4-1 0 16,8 1 0-1,-4 0-40-15,0 0-8 0,4 0-1 0,-4 0-8 0,4 3 12 0,-1-3-12 0,1-1 12 0,0 7-12 16,-1-6-9-16,4 0-9 0,-3-3-2 0,0-3 0 15,-1 0-28-15,4-3-7 0,1-3-1 16,-1-6 0 0,3 6-52-16,-2-11-12 0,6 5-1 0,-3-3-1 0,-1 4 46 0,-3-1 10 15</inkml:trace>
  <inkml:trace contextRef="#ctx0" brushRef="#br0" timeOffset="4085.742">19519 7375 1580 0,'4'9'67'15,"-4"0"-54"1,3-3 41-16,1 3 8 0,-1-3 2 0,1-1 0 0,-1 1-21 0,1 6-4 0,3-6-1 16,-4 6 0-1,1-3-16-15,0 2-3 0,3 1-1 0,-4 0 0 16,1-3-10-16,-4-1-8 0,3 7 9 0,-3-3-9 15,4-6 8-15,-4 6-8 0,0-7 0 0,0 4 0 0,-4 3 0 16,4 6 0-16,-3 5 0 0,3-8 0 0,0-6 8 16,0-9-8-16,0 0 0 0,0 0 0 0,0 0 18 0,0 0-2 15,0 0-1-15,0 0 0 0,0 0 5 0,-4 0 2 16,4-3 0-16,-3-3 0 0,3 0-2 0,0-3 0 0,0-8 0 0,0 5 0 16,0 0 4-16,0 3 1 0,0-3 0 0,0 7 0 15,-4-7 9-15,4 6 2 0,-3-9 0 0,-1 1 0 31,0-1-16-31,1 3-2 0,-1-11-1 0,-3 8 0 0,0-3-17 16,0 1-9-16,4 2 1 0,-4-3 0 0,0 1 8 16,3 5 0-16,1-12 0 0,-1 10 0 0,0 2 0 15,4-6 0-15,0 9 0 0,0-2 0 0,0-1 0 0,0 6-8 0,4-12 8 0,0 12-8 16,-1-5 8-16,1 2-10 0,3-3 10 16,-4 6-10-16,1 0 10 0,3 0 0 0,0 6-9 0,0-5 9 15,0 5-9-15,-4 0 9 0,5-6-12 0,-1 6 12 16,3 0-9-16,-3-6 9 0,0 12 0 0,0-6-9 15,0 0-11-15,4 0-3 0,-4 0 0 0,4 6 0 16,-1-6-151-16,1 0-30 0,-1 5-7 16</inkml:trace>
  <inkml:trace contextRef="#ctx0" brushRef="#br0" timeOffset="4673.151">19851 7375 1337 0,'0'0'56'0,"0"0"-44"16,0 6 92-16,3 0 20 0,1 0 3 0,3 0 1 16,0 3-52-16,0 2-9 0,4-5-3 0,-4 6 0 15,3-6-51-15,-3 3-13 0,4-3 0 0,-1 2 0 16,1 1 0-16,0-3 0 0,-1 0 0 0,1 0 0 16,-1-6 32-16,-3 6 4 0,8-6 1 0,-8-6 0 15,3 6-17-15,1-6-4 0,-4 6-1 0,0-6 0 16,0-9-3-16,0 7 0 0,0-1 0 0,-3-3 0 15,-1 0 16-15,1 1 4 0,-1-4 0 0,1 3 0 16,-4 0-21-16,0 1-11 0,-4-1 12 0,1-3-12 16,-1 0 8-16,1 7-8 0,-4 2 0 0,-1-6 0 15,1 0-28-15,-3 3-8 0,3 1-3 0,-4 2 0 16,4 3 39-16,-3 3 0 0,-1 0 0 0,0 6 0 16,1-1-8-16,-1 1-4 0,1 3-1 0,-4 9 0 15,3-6 5-15,0-1 8 0,1 10-13 0,-1-3 5 16,1 5 8-16,3-2 0 0,-4 2 0 0,0-2-8 15,4 8 21-15,0-11 5 0,4 8 1 0,-1-2 0 16,4-1-67-16,0-2-12 0,4 8-4 0,-1-14 0 0,4 0 89 16,0-1 18-16,0-8 3 0,1 0 1 0,2 0-34 15,1 0-13-15,-1 0 11 0,1 0-11 0,-1 5 0 0,1-2 0 0,3-3 0 0,4 6 0 16,-4 3 0-16,3 2-18 0,1-11 2 16,0 0 1-1,-4 0-38-15,4 0-8 0,-1 0-2 0,1 5 0 0,-1-5-115 16,5-3-23-16,-5-3-5 0,1 3-1 0</inkml:trace>
  <inkml:trace contextRef="#ctx0" brushRef="#br0" timeOffset="11959.68">9370 11788 950 0,'0'0'20'0,"0"0"4"0,0 0-24 0,0 0 0 0,0 0 0 0,0 0 0 15,0 0 86-15,0 0 13 0,0 0 2 0,0 0 1 16,0 0-5-16,0 0-1 0,0 0 0 0,0 0 0 16,0 0-10-16,-11 0-2 0,4 3-1 0,-7 0 0 15,0-3-35-15,-4-3-6 0,-3 0-2 0,0-3 0 16,3-12-22-16,-3-5-5 0,0-4-1 15,-4 4 0-15,4 5-12 0,0 4 0 0,-4 2 0 16,1 6 0-16,2 0 0 16,1 3 0-16,0 0 0 0,-4 3 0 0,1 0 0 0,-1 6 0 15,0 0 0-15,1 0 0 0,-5 12 0 0,5 5-10 0,-1 9 10 16,0-2-8-16,1 11-20 16,6 6-4-16,-3 3-1 0,7-6 0 0,0-3 33 0,3-11 0 0,4-10 0 15,3 13 0-15,1 2 0 0,3-3 0 0,0 9 0 0,0-8 0 16,3 2 0-16,1-3 0 0,-1 1 0 0,8 2 0 15,3 0 16-15,4 3 9 0,-4-5 3 0,7 2 0 16,0-17-20-16,4-1-8 0,-4-2 8 0,4-3-8 0,-8-3 8 16,5-4-8-16,-5 4 0 0,4-9 8 0,1 3-8 15,-5-6 12-15,1 3-12 0,-1-3 12 0,1-6-12 0,0 4 12 16,-1-1-12-16,-3-6 12 0,4 6-12 0,-7-12 8 16,3 4-8-16,-4 2 8 0,1-6 4 0,0 4 1 15,-4-1 0-15,0 0 0 0,0 3-13 0,0-5-8 16,-4 5 8-16,1 0-13 0,-4 3 13 0,3-2 0 15,-3 5 0-15,0 0-9 0,0 0 9 0,0-3-8 0,-3 6 8 16,3-3-8-16,0 6 0 0,0-2 0 16,0-1 0-16,0 6 0 0,0 2 8 0,0-2 0 15,-4 0 0-15,1 0 0 0,-1-3 14 16,4 6-2-16,-3-6 0 0,-1 0 0 0,4 6-12 16,-3-6 0-16,3 6 0 0,-4 0 0 0,4 8 0 15,0 13 0-15,-3 5 0 0,3 1 0 0,0-4 0 0,0-8 0 16,0 2 0-16,0-11 0 0,-4 5 0 0,4-2 0 15,0-3 0-15,0 0 0 16,0-12-48-16,0 0-5 0,0 0-2 0,0 0 0 16,0 0-149-16,0 0-29 0</inkml:trace>
  <inkml:trace contextRef="#ctx0" brushRef="#br0" timeOffset="12237.75">8894 12288 1463 0,'0'0'61'15,"0"0"-49"1,0 0 40-16,0 0 7 0,0 0 1 0,0 0 1 16,3 0 0-16,1 6 0 0,-1-3 0 0,1 0 0 15,3-1-20-15,-4-2-4 0,4 3-1 0,4 0 0 16,-1-3-28-16,1 3-8 0,3-3 0 0,-3 3 0 15,6 3 0-15,-3 0 0 0,4 0 0 0,0-6 0 16,-1 6 0-16,1-6 0 0,3-6 0 0,0 6 0 16,1-6 0-16,2 6-12 0,1-15 2 0,3 9 0 15,-7 1-122-15,4-4-25 0,-4 0-5 0</inkml:trace>
  <inkml:trace contextRef="#ctx0" brushRef="#br0" timeOffset="12728.226">9444 12294 1212 0,'0'0'25'0,"-11"6"6"0,11-6-31 0,0 0 0 0,-7 2 0 0,7-2 0 15,-7 6 73-15,7-6 9 0,0 12 2 0,0-6 0 16,0-6-14-16,0 6-2 0,7 0-1 0,-3 0 0 16,-1-6 1-16,4 5 0 0,0-5 0 0,0 9 0 15,4 9-17-15,3 0-3 0,-3 11-1 0,-1-8 0 16,4 2-19-16,1-17-4 0,-1 0-1 0,0-9 0 16,-4-6-23-16,4-9 0 0,1-5 0 0,-1 2 0 15,-7 4 32-15,0 5 3 0,0 3 0 0,-4-3 0 16,1 6-26-16,-1 1-9 0,-3-1 0 0,0 0 9 15,0 0-9-15,-3 6 0 0,-4-6 0 0,0 0-11 16,3 3-18-16,-6-3-4 0,3 1-1 0,-4 2 0 16,0 0 43-16,1 0 9 0,-1 3 2 0,1 0 0 15,-4 0-20-15,3 0 0 0,0 3 8 0,1 0-8 16,-1 2 0-16,4 1 0 0,-3 0 0 0,3 6 0 16,3-6-10-16,1 0 10 0,-1 0-10 0,4 5 10 15,0 10-8-15,4 2 8 0,-4 13 0 0,7-4-9 0,-4-11 9 16,1-1 16-16,3-5-4 0,0-9-1 0,0 0 0 0,0-3 0 15,3-3 0-15,-3 0 0 0,4 3 16 0,0 0 3 0,3-1 1 16,0 7 0 0,-4-6-76-16,8-3-15 0,0 0-4 0,-1-3 0 0,1-6 42 0,3 4 8 0,4-7 2 15</inkml:trace>
  <inkml:trace contextRef="#ctx0" brushRef="#br0" timeOffset="13132.226">9934 12308 1713 0,'0'0'72'0,"0"0"-57"15,0 0 53-15,0 0 12 0,-3 6 1 0,3-6 1 16,0 12-27-16,0-12-6 0,0 6-1 0,3 6 0 16,-3 2-14-16,0 13-3 0,4 5-1 0,-1-5 0 15,1-4-20-15,-4-5-10 0,3-4 10 0,1 4-10 16,-1-12 0-16,-3 6 0 0,4-3 0 0,-4-9 0 15,0 0 0-15,0 0 0 0,0 0 0 0,0 0 0 16,0 0 0-16,0 0 0 0,0 0 0 0,3-6 0 16,-3 3 13-16,4-3-3 0,0 0-1 0,-1-15 0 15,-3 1-9-15,4-7 0 0,-4-8 0 0,0 3 8 0,3 11-8 16,1 6 0-16,3 12 0 0,-4-2 0 0,4-1-18 0,-3 0 1 16,3 6 0-16,-7 0 0 0,3-6 25 0,4 0 4 15,0 6 2-15,1 0 0 0,-1 0-22 0,0 12-5 0,0-6-1 16,0 5 0-16,3 7 14 0,-3 0 0 15,0 2 0-15,4 4 0 0,-4 2 0 0,0-2 0 0,0-1 0 16,4 10 0-16,3-13 0 0,0 4 0 16,-3-7 0-16,-1 4 0 0,-3-6 0 0,4 5 0 0,-4-11 0 0,0 0 0 15,4-3-18-15,-1 0-1 0,-3-3 0 0,0-3-618 16,4 0-124-16</inkml:trace>
  <inkml:trace contextRef="#ctx0" brushRef="#br0" timeOffset="13741.504">10894 11861 1497 0,'0'0'32'0,"-7"0"8"0,0-2 0 0,0 2 4 0,7 0-36 0,-7-3-8 0,3-3 0 0,-3 0 0 16,7 0 104-16,-4 0 20 15,1 0 3-15,3 0 1 0,0 0-69 0,0 6-14 0,0 0-2 16,3-8-1-16,1-7-10 0,-4 12-3 0,0 3 0 0,0 0 0 15,3 3-15-15,1 3-3 0,3 3-1 0,-3-1 0 16,-1 1 1-16,4 6 0 0,-3 3 0 0,-1 2 0 16,4 15-3-16,-3 1-8 0,3 2 12 0,-4 0-4 15,8-14-8-15,-4 2 0 0,-3 9 0 16,3 10 0-16,0-7 0 0,-4 3 0 0,1 3 0 0,3-9 0 16,-4 6 0-16,1-5 0 0,-1 2 0 0,1-3 0 15,-1-8 0-15,-3 2 0 0,4-5 0 0,0-1 0 16,-1-2 0-16,1-10 0 0,-1 4 9 0,-3-6-9 15,4-3 11-15,-1 0-3 0,-3-6 0 0,7 3 0 16,-7-3 8-16,4-3 2 0,3 0 0 0,0-3 0 16,0 0-18-16,0-3 0 0,0 3 0 0,0 0 0 15,0 1 0-15,-3-7 0 0,3 6 0 0,-4 0 0 16,4 3 0-16,-3-3 0 0,3 6 0 0,0-3 0 0,0 3 0 0,0 0-16 16,7 0 4-16,-3 3 0 0,3 0 12 15,0 0 16-15,7 3-3 0,0 3-1 16,0-3-60-16,1 0-13 0,-5-6-3 0,-3 11 0 15,4-5 64-15,-4 0 18 0,4 0 1 0,-4 0 0 0,0 0-19 0,-3-3 0 16,-1 3-8-16,1-1 8 16,-1 1-28-16,-3 0 1 0,0-3 0 0,0 3 0 15,1-3-173-15,-1-3-34 0,-7 0-7 16,14 0-2-16</inkml:trace>
  <inkml:trace contextRef="#ctx0" brushRef="#br0" timeOffset="14245.324">10481 12596 1650 0,'0'0'47'0,"0"0"9"0,0 0-44 0,0 0-12 0,0 0 0 0,0 0 0 16,0 0 29-16,0 0 4 0,0 0 1 0,0 0 0 15,0 0-14-15,0 0-2 0,-3 0-1 0,3 0 0 16,-8 6-17-16,8-6 0 0,0 0 0 0,-3 6 0 15,3-6-12-15,-4 6 1 0,4-6 0 0,0 0 0 16,0 0 19-16,0 0 4 0,0 0 1 0,0 0 0 16,0 0-13-16,0 0 0 0,7-6-12 0,1-6-511 15,-1 7-102-15</inkml:trace>
  <inkml:trace contextRef="#ctx0" brushRef="#br0" timeOffset="14941.563">11606 12349 1728 0,'0'0'38'0,"0"0"8"0,0 0 2 0,0 0 0 0,0 0-39 0,0 0-9 0,7 0 0 0,0 0 0 16,-3 9 75-16,3 0 13 0,0-3 2 0,0 0 1 16,0-3-37-16,0 0-7 0,4 0-2 0,3 3 0 15,0-6-45-15,0 0 0 0,0 5-10 0,0-5 2 16,-3 0 39-16,3 0 8 0,-3-5 1 0,-1 5 1 15,1-6-14-15,-4 6-3 0,4-6-1 0,-4 3 0 16,0 0-32-16,0-3-7 0,0-3 0 0,0 3-1 16,-4 3 27-16,1 0 6 0,-4 3 0 0,0-5 1 15,0-1-28-15,0 0-5 0,0 0-2 0,-4 0 0 16,-3 0-16-16,0 0-3 0,0 3-1 0,0-2 0 16,-3 2 24-16,2 0 5 0,1 0 1 0,0 0 0 15,0 3-2-15,0-6 0 0,-3 6 0 0,3 0 0 16,-4 0 23-16,-3-6 5 0,0 6 1 0,3-6 0 15,-3 6-19-15,7-6-11 0,0 0 2 0,0 6 0 0,0 6 9 16,3 0 0-16,1 6 0 0,-1 0 0 0,4 2 0 16,0 10 0-16,0-7 0 0,0 1 0 0,4 3 0 0,3-4 0 15,0 4 0-15,4 0 0 0,-4 5 0 0,0-8 0 16,0 2 0-16,3-2 0 0,1-9 0 16,-4 2 0-16,0 4 0 0,0-9 0 0,4 3 0 0,-4-3 0 15,-7-6 0-15,0 0 0 0,14-6 0 0,-4 6 0 16,1-6 0-16,-11 6-8 15,14 6-31-15,0-6-5 0,-3 0-2 0,3-9-573 0,-4-3-114 16</inkml:trace>
  <inkml:trace contextRef="#ctx0" brushRef="#br0" timeOffset="15431.59">11991 12352 1437 0,'0'0'40'0,"0"6"10"0,0 3-40 0,0-3-10 0,0-6 0 0,0 9 0 0,3-3 27 0,1 5 3 16,0-5 1-16,-1 0 0 15,1 0 26-15,3 0 6 0,0-3 1 0,0 3 0 16,0-3-3-16,0 3 0 0,0-3 0 0,3 0 0 0,1-1-37 0,3-2-8 15,-3 0-2-15,3 0 0 0,0 0-14 0,0 0-15 16,7-2 3-16,-7-1 1 0,0 0 11 0,1-3 0 16,-5 3 0-16,-3-3 0 0,4-3 24 0,-8-3 6 15,4 1 2-15,-3-1 0 0,-1 0-18 0,1-3-3 16,-4 4-1-16,0-1 0 0,0-9-10 0,-4 10-12 0,1-1 2 16,-1 6 1-16,1-12 9 0,-4 9 0 15,0 1 8-15,-7 2-8 0,0-3 19 0,-4 3-1 16,7 0 0-16,-3 6 0 0,4 0-7 0,-1 0-2 15,0 0 0-15,4 12 0 0,0-6-9 0,4 6 0 0,-1-4 0 0,1 10 0 16,-1-3 0-16,4-1 0 0,0 7 0 16,0-3 0-16,0-1 0 0,4 4 0 15,-1-4 0-15,1 4 0 0,-1 0 0 0,4-1 0 0,0-2 0 16,0-1 0-16,1 4 0 0,6-9 0 0,3 5 0 0,1 1 0 16,-4-3 0-16,0-3 0 0,4 5 0 0,-4-2 0 15,4 3 0-15,-4-7 0 0,3 1 0 0,1-3 0 16,-4 0-100-1,0 0-23-15,4 2-4 0,-1-11-1 0</inkml:trace>
  <inkml:trace contextRef="#ctx0" brushRef="#br0" timeOffset="16176.655">13540 12332 1314 0,'0'0'37'0,"0"0"8"0,0 0-36 0,0 0-9 0,0 0 0 0,0 0 0 0,0 0 60 0,0 0 11 15,0 0 1-15,0 0 1 16,0 0-14-16,0 0-3 0,-4-6-1 0,4 6 0 16,0 0 7-16,0 0 2 0,4 0 0 0,3 6 0 15,0-12-14-15,0 0-2 0,3 0-1 0,1 6 0 0,7 0-34 16,-1 0-13-16,-3-3 11 0,0 3-11 0,1-3 8 0,-1 3-8 15,0-3 0-15,-4 0 0 0,1 1 0 16,-4-1 0-16,0 0 0 0,-3 0 0 0,-4 3-16 16,0 0-2-16,0 0-1 0,0 0 0 0,3 9-2 0,-3-9-1 15,0 0 0-15,0 0 0 0,0 0 10 0,-7 2 3 16,-4 1 0-16,4 0 0 0,-3-3 18 0,-1 0 4 16,1 0 1-16,-4 0 0 0,-4 0 7 0,0 3 2 15,1-3 0-15,3 3 0 0,-1 3-12 0,5 0-3 16,-1-6 0-16,1 6 0 15,3 6-8-15,3-7 0 0,1 7 0 0,-1 6 0 0,1 2 0 16,3-2 0-16,0 0 0 0,3 8-11 0,1-2 11 0,-1 2-8 16,8-2 8-16,-4 2-8 0,3-2 8 0,8-4-8 0,3-2 8 15,4-9-8-15,-4-12-4 0,0 3 0 16,4-3 0-16,-4 3 0 16,4-6-15-16,-4 3-3 0,4-3-1 0,-4-3 0 15,0-2-14-15,0 5-3 0,0 6-1 0,0-12 0 16,-3-3-89-16,-4 1-18 0,14-7-3 0,-6-20-1 0</inkml:trace>
  <inkml:trace contextRef="#ctx0" brushRef="#br0" timeOffset="16493.511">14182 11659 1728 0,'0'0'38'16,"0"0"8"-16,-4 8 2 0,4 4 0 0,-3 3-39 0,3 5-9 0,0-8 0 0,0 6 0 0,0 8 60 0,3-8 9 16,-3 11 3-16,0-2 0 0,4 2-39 0,-1 4-7 15,1-7-2-15,-1 9 0 0,1-8-14 16,-1 2-10-16,4-2 12 0,-3 2-12 0,-1 6 10 0,4 4-10 16,-3 2 8-16,0 3-8 0,3 6 23 0,0-6-1 15,0-3 0-15,-4-3 0 0,4-5-32 0,0 2-6 16,0-3-2-16,-3-5 0 0,3 2 18 0,-3 0-10 15,-1-5 10-15,1 8-8 0,3-11-5 0,-4 2-1 16,1-5 0-16,-1 0 0 16,1 2-50-16,3-8-9 0,-4 0-3 15,1-3-488-15,-1-1-99 0</inkml:trace>
  <inkml:trace contextRef="#ctx0" brushRef="#br0" timeOffset="16758.595">13945 12294 1552 0,'0'0'44'0,"0"0"10"0,0 0-43 0,0 0-11 0,0 0 0 0,0 0 0 0,0 0 50 16,0 0 8-16,4 0 2 0,3-3 0 15,0 0-3-15,0 3 0 0,0-6 0 0,4 6 0 16,3-6-9-16,-4 0-1 0,4 0-1 0,8 6 0 0,-1-6-14 15,3 3-2-15,-2 3-1 0,-1-5 0 0,0-10-20 0,0 9-9 16,-3 15 8-16,3-6-8 0,0-9 0 0,-3 3 0 16,-1 6 0-16,1 3 0 15,-4 0-32-15,4 2 0 16,-4 1 1-16,0 3-599 0,4 0-120 0</inkml:trace>
  <inkml:trace contextRef="#ctx0" brushRef="#br0" timeOffset="17531.454">16020 11720 1623 0,'-36'-23'36'0,"22"17"7"0,4-3 1 0,-1 0 2 0,0 6-37 0,1-2-9 0,-1-7 0 0,1 6 0 0,-1 0 68 0,-3 0 12 16,3 0 3-16,-6 0 0 16,6-2-59-16,-3 8-11 0,0 0-2 0,-4 2-1 0,4 4-2 0,-3-3 0 15,-1 0 0-15,-3 0 0 0,0 6-19 0,-1 3-4 16,1 5-1-16,0 1 0 0,0 8 16 0,-7-8 0 15,3 6 0-15,0 2-9 0,4-2 9 0,0 2 12 16,3 1-2-16,1 8-1 0,-1-3 4 16,4 3 1-16,0-2 0 0,3-4 0 0,1 1 6 0,3 2 0 15,0 0 1-15,0 4 0 0,3-4 7 0,-3-3 2 16,3 7 0-16,1 2 0 0,3-6-30 0,-4 3 0 16,4 9 0-16,4-14 0 0,-4-12 0 0,7 8-21 15,0 12 3-15,0-5 1 0,4 2 27 0,-1-6 6 0,4-2 0 16,8 8 1-16,2-9-17 0,4-2 0 0,-3-12 0 0,0-1 0 31,0-8-28-31,3-3-8 0,-4-3-3 0,5-2 0 0,-5-4 15 16,1 0 2-16,0-9 1 0,-1-8 0 0,1 8 21 0,-4-8-11 15,4 5 11-15,-4-5-8 0,-3 2 8 0,-1-2 0 0,1-1 0 16,-7-2 0-16,-1 5 0 0,-3 1 0 0,0-4 0 0,-7 7 8 16,4-4-8-16,-8 12 0 0,4-5-8 0,-7-1 8 15,4 6 0-15,-4 1 0 0,0 8 0 0,3-3 0 16,4 6 0-16,-7 0 0 0,0 0 0 0,7 0 0 15,-7 6 0-15,3 0 0 0,1 5 0 0,-1 10 0 16,4-3 0-16,0 5-10 0,0 4 10 0,4-4-10 0,-1 1 10 16,1 2 0-16,0-8 10 0,3 8-10 0,0-8 0 15,3 2 0-15,1 4 0 0,-1-6 0 0,-3 5 0 0,0-2 0 16,4 2 0-16,0-5 0 0,3-3 0 0,0 2-21 16,0-2 3-16,-3-3-552 15,-4 2-110-15</inkml:trace>
  <inkml:trace contextRef="#ctx0" brushRef="#br0" timeOffset="17793.503">15720 12264 1422 0,'0'12'31'0,"-4"-6"6"0,1 0 2 0,3-3 1 0,0-3-32 0,0 9-8 0,0-9 0 0,0 2 0 15,0-2 55-15,7 6 9 0,-7-6 1 0,3 3 1 16,4-3-3-16,4 0-1 0,-4 0 0 0,4 0 0 16,-1 0-18-16,1 0-4 0,3 0-1 0,0 0 0 15,4 3-27-15,-1 3-12 0,1 0 10 0,3 0-10 16,0-6 0-16,0 6 0 0,4 0 0 0,-4 2 0 16,4-2-22-16,3 3 2 0,-3-6 1 0,-4 0 0 15,0 0-189-15,-7-3-39 16,29-24-7-16,-15 10-2 0</inkml:trace>
  <inkml:trace contextRef="#ctx0" brushRef="#br0" timeOffset="18238.514">16341 12153 1000 0,'-11'8'28'16,"4"1"7"-16,0 3-35 0,0 0 0 0,3 2 0 0,-3-2 0 0,4 3 74 0,-1-3 8 15,4-4 2-15,0 1 0 0,0-9 45 0,0 12 10 16,4-6 1-16,3 0 1 0,0 0-72 0,3 0-14 0,1-4-3 0,0-2-1 16,3-2 10-16,0 2 3 0,0 0 0 0,0 0 0 15,4 0-52-15,-4 0-12 0,3-3 0 16,1 0 0-16,-4 0 0 0,4 0 0 0,-8-3 0 16,1 0 0-16,-4-6 15 0,0 3 0 15,-3-2 0-15,-1 2 0 0,1 0-24 0,-4-3-5 16,-4 1-1-16,4-1 0 0,-3 3 15 0,-4-3 0 15,3 3 0-15,-6 12 0 0,-5 12 0 0,1-6 0 16,0-9 0-16,0 3 0 0,-4 0 0 0,4 0 0 0,0-6 0 0,0 6 0 16,0 3 0-16,0-6 0 0,0 5 0 0,0-5 0 15,3 6 0-15,4 6 10 0,-4-3-2 0,4 6 0 16,4-1-8-16,-4 4-11 0,3-6 3 0,1 5 0 16,3 4 8-16,-4-4 0 0,4 4 0 0,4-3 8 15,-1-1-8-15,1 4 0 0,-1-3 0 0,4 5-8 16,0-11 8-16,0 5 0 0,4-2 0 0,0 3 0 15,-1-9 0-15,1 2 0 0,3 1 0 0,0-3 0 16,-3 0-11-16,3-3 0 0,3-6 0 0,-3 6 0 16,-3-6-136-16,0 0-27 0,3 0-6 15,0-6-594-15</inkml:trace>
  <inkml:trace contextRef="#ctx0" brushRef="#br0" timeOffset="18620.346">16605 12264 1497 0,'0'0'32'0,"0"0"8"0,-3 12 0 16,3-12 4-16,0 0-36 0,0 0-8 0,-4 6 0 0,4 9 0 0,0-1 91 0,0 7 16 0,4-971 3 0,-1 1944 1 16,1-971-53-16,-1-2-10 15,1-3-3-15,3-1 0 0,-4 4-10 0,1-6-3 0,3-7 0 0,-3 1 0 16,-1 0-8-16,-3-9-3 0,0 0 0 0,0 0 0 15,0 0 4-15,0 0 1 0,4-9 0 0,-1-3 0 16,1 4-2-16,-1-4-1 0,-3 3 0 0,4-9 0 16,-4 10-23-16,3-4 9 0,-3 3-9 0,4 0 0 15,-4-3 0-15,3 7 0 0,-3 5 0 0,0 0 0 16,0 0-8-16,4 0-3 0,-4 0 0 16,7-6 0-16,-4 12-13 15,4-6-4-15,0 5 0 0,1 1 0 0,-1 0 18 0,0 0 10 0,0 3-12 0,-4 0 12 16,4 3-24-16,0-4 1 0,4 4 1 0,-4-3 0 15,4 3 22-15,-1-1 0 0,-3 1 0 0,4 0 0 0,-1 0 0 16,-3-1 0-16,4 10 0 0,-4-3 0 16,0-7-56-16,0 1-6 0,0 0-2 15,0 0 0-15,0 2-1 0,-3 1-1 0,3-3 0 16,-4 0-474-16,-3-1-96 0</inkml:trace>
  <inkml:trace contextRef="#ctx0" brushRef="#br0" timeOffset="18848.82">17156 12626 1728 0,'0'0'38'0,"0"0"8"0,0 0 2 0,0 6 0 0,0 3-39 0,3 2-9 0,-3 1 0 0,0-3 0 32,4 0-49-32,-1-3-12 0,-3-6-3 0,0 8-640 0</inkml:trace>
  <inkml:trace contextRef="#ctx0" brushRef="#br0" timeOffset="19608.759">18694 11776 1497 0,'0'0'32'0,"-11"0"8"0,1-6 0 0,-5-2 4 0,-2-4-36 0,-8 6-8 0,4 0 0 0,-7 0 0 16,-1 0 80-16,-2 6 13 0,-1-6 3 0,-3 12 1 16,3-6-70-16,0 0-15 0,4 6-2 0,0 0-1 15,3 6 1-15,0 8 0 0,4-8 0 0,-4 0 0 16,8 6 2-16,-1-4 0 0,4 4 0 0,-4 2 0 16,8-2 10-16,-4 0 2 0,0-1 1 0,3-2 0 15,4 9-12-15,0-7-2 0,0 1-1 0,0 2 0 16,3-2-10-16,1 3 10 0,-1-4-10 0,1 7 10 15,3-4-2-15,-4 10-8 0,8-7 12 0,-4 10-4 16,3-1 8-16,1 3 0 0,-1-2 1 0,1 2 0 16,3-6-7-16,0 4-2 0,4-7 0 0,-1-2 0 15,4 5-8-15,0-11 12 0,0 2-12 0,4-2 12 0,0-6-12 16,-1 2 0-16,5-5 0 0,-1-3 8 0,0-3-19 16,4 3-4-16,-4-6-1 0,0-6 0 0,0 3 16 15,4-3 0-15,-8-3 0 0,1-2 0 0,0 2 0 16,-4-3 0-16,-4 6 0 0,1-12 0 0,0 7 0 0,-8 2 0 15,4 3 0-15,-3-6 0 0,-1 0 0 0,-3 4 0 16,4 2 0-16,-4-3 0 0,0 6 12 0,0 3 6 16,-4-6 1-16,4 6 0 0,0 0-19 0,0 0 0 0,0 0-8 15,0 0 8-15,0 0 0 0,0 0 0 0,0 0-8 16,0 0 8-16,-7 3-14 0,4 3 0 16,3 3 0-16,-4 0 0 0,4 2 14 0,0 7 0 15,4-9 0-15,-4 3 0 0,7 5 0 0,-4-5 0 0,1 3 0 16,-1 8 10-16,4 1-10 0,-3 2 0 0,-1-5 0 15,4-1 0-15,-3-5-11 0,-1 3 3 16,5-1 0-16,-1-5 0 16,-4 0-142-16,1-3-28 0,-1-1-6 0</inkml:trace>
  <inkml:trace contextRef="#ctx0" brushRef="#br0" timeOffset="19885.877">18334 12170 1036 0,'0'0'23'0,"0"9"5"0,0 0 0 16,-4-3 1-16,4 3-29 0,0 2 0 0,0 1 0 0,0 0 0 0,0 0 57 0,0-4 6 15,0 4 1-15,4 0 0 0,-1-6 29 0,1 0 7 16,-1-3 0-16,5 0 1 0,2-1-59 0,4 1-12 15,-3 0-2-15,3 0-1 0,4-3 48 0,-1 0 9 16,1 0 3-16,3-3 0 0,0 3-40 0,0 0-8 16,0-3-2-16,-6 0 0 0,-1 1-22 0,0-1-5 15,0 6-1-15,0-3 0 0,-3 2-25 16,3-4-4-16,-4-1-2 0,-3-3-937 16</inkml:trace>
  <inkml:trace contextRef="#ctx0" brushRef="#br0" timeOffset="20362.449">18828 12373 1074 0,'0'0'30'0,"-4"6"8"0,4 0-30 0,0 3-8 0,0 2 0 0,0-2 0 16,4 3 52-16,-1-3 10 0,-3 0 2 0,4 8 0 0,3-5 0 0,-4 0 0 16,4 2 0-16,-3 4 0 15,3 0 0-15,0-7 0 0,0 4 0 0,0 3 0 0,0-6-52 16,-3 5-12-16,-1-8 0 0,1 3 0 16,-4 0 0-16,3-1 0 0,-3-5 0 0,0 3 0 15,0-9 0-15,0 0 0 0,0 0 0 0,0 0 0 0,0 0 54 0,0 0 8 16,-7-6 2-16,4-3 0 0,-4-2 0 0,0 2 0 15,0-6 0-15,0 0 0 0,3-2-52 0,1-4-12 16,-1-5 0-16,0 11 0 0,1-6 0 16,-1 7 0-16,4-1 0 0,0-3 0 0,-3 4 0 0,3 2 0 15,0 0 0-15,0 0 0 0,3 1 0 0,-3 2 0 16,0 3 0-16,4-3 0 0,-4-3 54 0,0 6 8 16,3-2 2-16,1 2 0 15,3-6-103-15,-3 6-20 16,3-6-4-16,0 6-1 0,0-2 103 0,0 5 20 0,0 0 4 0,3-3 1 15,1 0-74-15,-4 0-14 0,0 0-4 0,4 0 0 16,-4 6 13-16,3-3 3 0,-3 3 0 0,4-3 0 16,-4-5-39-16,0 2-7 0,4 6-2 0,-1 0 0 15,-3 3-128-15,0 3-25 0,15 5-6 0,-12 7-1 0</inkml:trace>
  <inkml:trace contextRef="#ctx0" brushRef="#br0" timeOffset="20903.561">19226 12338 1541 0,'0'0'44'0,"-7"0"9"0,-3 0-42 0,3 0-11 0,-4 6 0 0,4-1 0 0,-4-5 56 0,1 3 8 15,3 0 3-15,-4 3 0 0,4 6-54 16,-3-3-13-16,3 3 0 0,0-1 0 0,-1 1 0 0,5 0 0 16,-4 0 0-16,3 2 0 0,1-2 33 0,-1 3 4 15,4-3 1-15,-3-4 0 0,3-8-23 0,0 15-5 16,0 3-1-16,0 2 0 0,3-5 6 0,1 0 1 16,-1-4 0-16,1 4 0 0,3-3-4 0,0-3 0 15,0 5 0-15,4-8 0 0,-4 0-12 16,0-6 9-16,3 0-9 0,1 0 8 0,3 0-8 0,-3-6 0 15,-1-5 0-15,1-1 0 0,-1 0 0 0,1 3-20 0,-1-8 3 16,1 5 1-16,0-3 40 0,-4 0 9 0,0 1 2 16,-4 2 0-16,1-9-19 0,-1 10-3 0,-3-1-1 15,0 6 0-15,0-6-22 0,0 0-5 0,-3 4-1 16,-1 2 0-16,1 0 3 0,-1 3 0 0,4 3 0 0,0 0 0 16,-7 0 13-16,7 0 0 0,-3-6 0 0,3 6 0 15,-4 12 0-15,4 0 0 0,-3-1 10 16,3 1-10-16,3 3 15 0,-3 2-3 0,4 7 0 0,3-3 0 15,-4 2 14-15,4-5 2 0,0-7 1 0,0 4 0 16,0 6-17-16,1-1-4 0,-1-2-8 0,3 0 12 16,-3 2-12-16,4-8-8 0,-4-6 8 0,0 3-13 15,0 2 13-15,0-2 0 0,0-6 0 0,-3 3 0 16,3-6-105-16,0 0-19 16,0 0-3-16,0 0-1 0</inkml:trace>
  <inkml:trace contextRef="#ctx0" brushRef="#br0" timeOffset="21355.543">19438 12502 1267 0,'0'0'28'0,"0"9"5"0,0 3 2 0,0-6 1 0,0-6-36 0,0 6 0 0,4 3 0 0,-4-4 0 16,3 4 109-16,-3 0 15 0,4-3 4 0,-1 6 0 15,-3-6-52-15,4-1-9 0,-4 7-3 0,3-6 0 16,-3 3-24-16,4 0-6 0,-4 0-1 16,0 8 0-16,0-8-23 0,0-3-10 0,0-6 8 0,3 6-8 15,-3 0 0-15,0-6 0 0,0 0 8 0,0 0-8 16,0 0 0-16,0 0 0 0,0 0-12 0,4-3 12 16,-1-3-9-16,1 0 9 0,-4-3 0 0,3 0 0 15,1 3 20-15,-1-5 12 0,1 2 1 0,-4 0 1 16,3 0-22-16,1-3-12 0,3-5 12 0,-7 5-12 15,4 0 0-15,-1 3 0 0,1 4 0 16,-4-1-12-16,0 6 12 0,3-6 0 0,4 0 0 0,-3 6 0 16,-1-6 0-16,4 0 0 0,-3-3 0 0,3 6 0 15,0 0 0-15,0 1 0 0,4-4 0 0,-1 3 0 16,1 0 0-16,-1 3 0 0,1-3 0 0,3-3 0 16,0 0 0-16,0-6 0 0,4-2 0 0,-4 8 0 0,-3 6 0 15,3 3 0-15,-4 3 0 0,-3 5 0 16,4-5-54-1,-4 6-8-15,0-6-2 0,0 9 0 0,-3 2 0 0,3 1-1 16,-4-3 0-16,-3 8 0 0,4-5-50 0,-4 2-9 0,0 1-3 16,0-1 0-16,0-2 51 0,0-3 9 0,0 8 3 0,0-5-273 15,0-6-55-15</inkml:trace>
  <inkml:trace contextRef="#ctx0" brushRef="#br0" timeOffset="21966.02">19943 11570 1497 0,'0'0'32'0,"0"0"8"0,0 0 0 0,3 3 4 0,4 3-36 0,-3 0-8 15,3 0 0-15,-4 0 0 0,4 0 53 0,0 0 9 0,0 8 2 0,-3-2 0 16,3 6 6-16,-4 2 2 0,5-2 0 15,-5 5 0-15,1-2-48 0,-1 8-10 0,1 1-2 16,-1 20 0-16,1 6-12 0,-4-9 0 16,0-3 0-16,0 9 0 0,0 3 0 0,-4 2 0 15,1-8 0-15,3-8 0 0,-4-1 0 16,4 6 0-16,0-9 0 0,0 3 0 16,0-3 0-16,0 3 0 0,0 4 0 15,4 10 0-15,-1-5 0 0,1-8 0 16,-1 2 0-16,1-6 0 0,-4-3-13 0,0-8-6 15,3 2-1-15,-3-11 0 0,4 2-32 16,-4-11-8-16,0 0 0 0,0-9-750 0</inkml:trace>
  <inkml:trace contextRef="#ctx0" brushRef="#br0" timeOffset="22224.068">19685 12079 1497 0,'-4'12'32'0,"1"-3"8"0,3-1 0 0,0 4 4 0,0-6-36 0,3 9-8 15,1-9 0-15,0 5 0 0,-1-5 84 0,1 3 14 16,3 0 3-16,3-3 1 0,-3 0-47 0,4-3-10 16,3 3-1-16,0-1-1 0,0-5 3 0,0 6 1 15,4-6 0-15,0 0 0 0,-1 0-38 0,1 0-9 16,3 6 0-16,0-12 0 0,0-5 0 0,-3 2-9 15,3 0 9-15,4-3-13 0,3 3-7 0,-7 3-2 16,0 1 0-16,1 5 0 16,-1-6-62-16,-4 0-12 0,5-3-2 0</inkml:trace>
  <inkml:trace contextRef="#ctx0" brushRef="#br0" timeOffset="23349.829">21646 12250 899 0,'0'0'25'0,"0"0"7"0,-7 0-32 0,0 0 0 0,0 0 0 0,-3 0 0 0,-1 2 44 0,1 1 2 0,-1-3 1 0,-3 3 0 15,0-3-38-15,-4 6-9 0,4-6 0 0,-4 6 0 16,1-6 53-16,-1 0 9 0,0 6 2 0,1-6 0 16,3 0 0-16,0 6 0 15,-1-6 0-15,1 6 0 0,4-6 0 0,-1 0 0 16,4 3 0-16,0 3 0 0,4-3-52 0,3-3-12 15,-4 5 0-15,0 1 0 0,1 9 0 0,3-3 0 0,0-1 0 0,0-8 0 16,0 3 22-16,3 3 2 0,-3-9 0 0,4 6 0 16,3-3-24-16,-3 0 0 0,3 0 0 0,0 0 0 15,3 0 0-15,-3-3 0 0,4 6 0 16,0-1-8-16,-4 1 8 0,3 0 0 0,1 0 0 0,-1-3 0 16,1-3 0-16,-1-3 0 0,1 6 0 15,0 0 0-15,-1-3 0 0,1 3 0 0,3-3 0 0,-7 0 0 16,4 0 0-16,-4 3 8 0,0 0-8 0,3 0 0 15,-3-3 0-15,0 3 0 0,0 0 0 0,0 0 0 0,1 0-15 16,-1 5-7-16,-4-8-2 0,1 6 0 16,-4-6 24-16,3 6 0 0,-3-6 0 0,4 6 0 0,-4-6 23 0,0 0 9 15,0 6 1-15,0-6 1 0,-4 6-4 0,1 3-1 16,3-9 0-16,-4 5 0 0,-3 4-29 16,0 0 8-16,0-9-8 0,-4 6 0 0,1 0 39 15,3 0 5-15,-4-6 0 0,1 3 1 16,-1 0-29-16,0-3-5 0,1 0-2 0,-1 0 0 15,4 0-9-15,0 0 0 0,-3-3 0 0,2 3 0 16,1-3-34-16,0 3-2 0,0 0-1 0,0-6 0 16,0 6-23-16,7 0-4 0,0 0 0 0,0 0-493 0,-7 0-99 15</inkml:trace>
  <inkml:trace contextRef="#ctx0" brushRef="#br0" timeOffset="23862.778">21805 12358 1728 0,'0'0'38'0,"0"0"8"0,0 0 2 0,0 0 0 0,0 9-39 0,-3-3-9 0,6 3 0 0,-3 3 0 0,4-7 49 0,-1 7 8 15,1-6 2-15,-1 3 0 0,1-3-17 0,3 0-3 16,0-3-1-16,0 3 0 0,0-4-19 0,4 4-4 16,-1-6-1-16,1 0 0 0,3-6-14 15,0 4 0-15,0-4 8 0,0 3-8 0,0-3-11 0,0 0-5 16,1 0 0-16,-1-3-1 16,-4-3-20-16,1 7-4 0,-1-4-1 0,-6 3 0 15,3 0 2-15,-3-6 0 0,-4 6 0 0,0 6 0 16,0-3-12-16,0 3-3 0,-4-3 0 15,0-2 0-15,1-1-1 0,3 6 0 0,-7 0 0 16,0-6 0-16,-4 6 32 0,4-6 7 0,0 6 1 0,-3 0 0 0,3-6 52 0,-4 6 10 16,4-6 2-16,-4 3 1 0,1 0 4 0,-1-3 1 0,1 6 0 15,-1-2 0-15,0 2-2 0,1 0 0 16,-1 0 0-16,1 2 0 0,3 4-26 0,0 0-6 16,-1 6 0-16,5 0-1 0,-4-1-19 0,3 7 0 0,-3-6 0 0,4 3 0 15,3 2 0-15,-4 1 0 16,4 0 0-16,0 2 0 0,0-2-9 0,7 8 9 15,-3-8-8-15,6-1 8 0,-3 1-9 0,4-3 9 0,0-3-10 0,3-1 10 32,-4-2-45-32,4 0-3 0,4 0-1 0,0-3 0 0,-4 0 39 0,3-6 10 15,1 5 0-15,3 1-514 0,-3-12-101 0</inkml:trace>
  <inkml:trace contextRef="#ctx0" brushRef="#br0" timeOffset="24566.412">23167 12126 1552 0,'0'0'44'0,"-4"-3"10"0,-3 0-43 0,-3 0-11 0,-1-3 0 0,4 3 0 16,-3 0 104-16,-1 1 20 0,0 2 3 0,-3 0 1 15,-3 2-52-15,2 1-9 0,-2 0-3 0,3 3 0 16,-4 3-48-16,0 6-16 0,1-3 8 0,-1-1-8 16,1 7 0-16,2 3-12 0,1-4 1 15,-3 1 1-15,-1-1 10 0,4 4 0 0,0-3-9 0,0-1 9 16,3 4 0-16,1-4 0 0,2-5 0 16,5 3 0-16,-4-3 0 0,7-1 0 0,-4-5 0 15,4-6 0-15,0 0 0 0,0 0 0 0,4 9 0 16,-4-9 8-16,7 3 4 0,-4 0 0 0,5 0 0 0,2-3 0 15,-3 0 1-15,4 0 1 0,-1-3 0 0,1 3 0 16,3-3-27-16,0 0-6 0,0 0-1 0,0 3 0 16,-3 0 32-16,0-6 7 0,-4 6 1 0,3 0 0 0,1 0-32 0,-4 0-7 15,0 6-1-15,0-6 0 0,0 3 20 16,0 0 0-16,0 0 0 0,-7-3 0 0,0 0-9 16,4 6 9-16,-1 0-13 0,1 0 5 0,-4 0 8 15,3-1-12-15,-3 7 12 0,0 0-12 0,-3-9 3 0,-1 6 0 16,4-3 0-16,-3 2 0 0,-1 4 9 0,1-6 0 15,-4 6 0-15,3-6 8 0,-3 3-8 0,3 2 8 16,-3-2-8-16,0 0 8 0,0 3 19 0,-3-6 4 16,3-1 1-16,0 4 0 0,0-3-32 0,-1 0-21 15,1-3 3-15,0 9 1 0,0 8 44 0,0-8 9 16,-3-3 1-16,3-3 1 0,0 0-38 16,-1-6-21-16,1 0 2 0,-3 0 1 15,-1 0-53-15,1-3-10 0,-1 0-3 0,4-3 0 16,0 0-86-16,3 0-18 0,-10-3-3 0,14 9-1 15</inkml:trace>
  <inkml:trace contextRef="#ctx0" brushRef="#br0" timeOffset="25148.574">23386 12482 1497 0,'0'0'32'0,"-4"6"8"0,-3-3 0 0,-4 2 4 0,4 1-36 15,-3 3-8-15,3-3 0 0,-4 0 0 0,1 0 53 0,-1 0 9 16,0-6 2-16,-3 3 0 0,4 0-1 15,-1 0 0-15,4-3 0 0,0 2 0 0,0-2-50 0,0 0-13 16,7 0 0-16,-7 9 0 0,7-9 0 0,0 0 0 16,0 0 0-16,-4 6 0 0,1 0 56 0,3 0 7 15,0 0 1-15,0-6 0 0,0 0-64 0,0 12 0 0,3-7-14 16,1 7 2 0,-1-6-14-16,4 3-3 0,-3 0-1 0,3 0 0 15,0 2-46-15,0-5-8 0,0-3-3 0,0-3 0 0,4 0 70 16,-4 0 17-16,3-3 0 0,1-3 0 0,-4 0 0 15,4 1 0-15,3-4 0 0,-4-3 0 0,1 3 0 16,3 0 0-16,-3-2 0 0,-1 5 0 0,1-6 0 16,-4 3 0-16,4 3 0 0,-4-6 0 0,-4 4 48 0,1 5 12 15,-1-9 4-15,-3 6 0 0,4 0-54 0,-4-6-10 0,3 7 0 16,-6-4 0-16,3 3 0 0,-4 3 0 0,1 0 0 16,-1-3 0-16,1-6 0 0,-4 12 0 0,-1-8 0 15,-2 5 0-15,-1 0-47 16,1 3-13-16,-1-3-4 0,-3 0 0 0,3 3 52 0,1-3 12 15,-1 3 0-15,-3 0 0 0,0 0 0 0,3 3 0 0,-3 0 0 0,4 3 0 16,-1-3 48-16,1 5 13 0,3 4 3 0,-1-3 0 16,1 3-52-16,4-4-12 0,-1 4 0 15,1 3 0-15,3-3-48 0,0-1-13 16,0 4-3-16,0-3 0 0,3 6-102 16,1-13-21-16,6 10-4 0,5-3-1 0</inkml:trace>
  <inkml:trace contextRef="#ctx0" brushRef="#br0" timeOffset="25756.43">23611 12394 1036 0,'0'0'23'0,"0"0"5"0,0 0 0 0,0 0 1 0,0 0-29 0,0 0 0 0,0 0 0 0,-3 5 0 16,-1 1 57-16,4-6 6 0,0 0 1 0,-3 6 0 15,-1 3 0-15,4-3 0 0,0 3 0 0,0 0 0 16,0 2 0-16,-3 1 0 0,3-3 0 0,0 3 0 0,-4-1-14 16,4 7-2-16,0-6-1 0,0 0 0 15,0 2-29-15,0 1-6 0,0 0 0 0,-3-4-1 0,3 4-11 16,-4 0 10-16,4-6-10 0,0 2 10 0,0-5-10 16,0-6 0-16,0 0 0 0,0 9 0 0,0-3 43 0,0-6 3 15,0 0 1-15,0-6 0 0,4-3-24 0,-4-2-5 16,7-4-1-16,-4 0 0 0,1 0-17 15,3-2 0-15,-4-4 0 0,1 1 0 16,-1 5 0-16,5-9 0 0,-1 4 0 0,-4 8 0 0,4-11 0 16,0 11 0-16,0-3 0 0,-3 3 0 0,3 1 0 0,-4 2 0 15,4 3 0-15,-3 3 0 0,-4 3 0 0,0 0 0 16,7 3 0-16,-7-3 0 0,4 6 0 0,3 3 0 16,-4 2 0-16,1 4 0 15,-1-3-20-15,1 5-7 0,-4 1-1 0,3 3-1 16,1-1-5-16,-4 1-1 0,3-4 0 15,1 7 0-15,-1-3 35 0,1-1 0 0,3 1 0 0,-4-1 0 0,5-2 0 16,-1-6 0-16,0 2 0 0,0-2 0 0,-4-6 0 0,4 0 0 16,0 0 0-16,0 0 0 15,0-6-160-15,0 0-26 0,4-3-5 0,3-6-1 0</inkml:trace>
  <inkml:trace contextRef="#ctx0" brushRef="#br0" timeOffset="26097.815">23908 11782 1134 0,'0'15'32'0,"0"-3"8"0,0-1-32 0,0 1-8 0,-4 6 0 0,4-1 0 0,0 1 91 0,-3 3 17 16,3-7 3-16,0 1 1 0,-4 6-39 0,4-10-7 15,0 4-2-15,0 3 0 0,0-1-24 0,0-5-6 16,4 0-1-16,-4 3 0 0,3-4-9 0,-3 1-3 16,0 6 0-16,4-7 0 0,-4 1-4 0,3 9-1 15,1-9 0-15,-1 5 0 0,1 4-16 0,-1 2 0 16,1-5-11-16,3 14 11 0,0 1 15 0,-3-4 9 16,-1-6 3-16,4 1 0 0,-3 2-17 15,3 1-10-15,-4-4 12 0,1 4-12 0,-1-4 15 0,4 13-4 16,-3-7-1-16,-1-2 0 0,4 2-10 0,-3 3 0 15,0-14 0-15,-1 8 0 16,1-2-42-16,-1-9-4 0,1 2-1 0,-1 1 0 16,1-12-137-16,-4-6-28 0,0 0-6 0,0 0-1 15</inkml:trace>
  <inkml:trace contextRef="#ctx0" brushRef="#br0" timeOffset="26404.546">23661 12302 1497 0,'0'0'32'0,"0"0"8"0,0 0 0 0,0 0 4 15,7 0-36-15,-4 0-8 0,4 0 0 0,1 0 0 0,2 0 104 0,-3 3 20 16,4 0 3-16,-4 0 1 0,0 0-76 0,0 3-16 15,3 0-2-15,-2-6-1 0,2 6-9 0,1-6-3 16,-1 6 0-16,1-6 0 0,3 6-12 16,0-6-9-16,0 0 12 0,0 0-12 0,0 0 0 0,4 0 0 15,0 0 0-15,-1 0 0 0,1 0-9 0,0 0-3 16,3-6 0-16,-4 6 0 16,1-6-129-16,0 0-27 0,-4 0-4 0,0-3-2 15</inkml:trace>
  <inkml:trace contextRef="#ctx0" brushRef="#br0" timeOffset="28107.518">24867 11797 1344 0,'0'0'28'0,"0"0"7"16,0 0-35-16,0 0 0 0,0 0 0 0,0 0 0 15,4 9 56-15,-4-1 5 0,3-2 1 0,1 6 0 0,-1 0-6 0,4-3 0 16,-3-1-1-16,3 4 0 16,0 15-37-16,-3-4-7 0,-1 10-2 0,4-7 0 0,-3 3-9 15,3-2 0-15,-4-7 0 0,1 13 0 16,3-10 0-16,-4 10 0 0,5-1 0 0,-5 3 0 0,1-8 0 16,-1 2 0-16,1-2 0 0,-4-4 0 15,0-5 27-15,3 2 3 0,-3 1 1 0,0-1 0 0,0-2-15 0,0 0-4 16,0 2 0-16,0-2 0 0,0 0 5 0,-3-1 1 0,3-2 0 15,-4-3 0-15,4-3-18 0,0 2 8 0,0-2-8 0,0-3 0 16,0 3 0-16,0-3 0 0,0 0 0 0,4-6 0 16,-4 5 0-16,0-5 0 0,3 0 0 0,-3 0 0 15,0 0 0-15,0 0 0 0,0 0 0 0,0 0 0 16,0 0 58-16,0 0 5 0,0 0 1 0,0 0 0 16,4-5-52-16,-1-7-12 0,-3 3 0 0,4 0 0 0,-1-6 54 0,-3 4 8 15,0-1 2-15,0-3 0 0,0 1-52 0,4-1-12 16,-4 3 0-16,0-6 0 0,0 7 0 15,0-1 0-15,0 0 0 0,0-3 0 16,0 10-48-16,0-7-13 0,0 3-3 16,0 3 0-16,3-3 52 0,-3 6 12 0,0 3 0 0,0 0 0 15,0 0 0-15,0 0 0 0,11-6 0 0,-11 6 0 0,14-5 0 0,0-1 0 16,-3 0 0-16,3 6 0 0,0-6 0 0,4 6 0 16,-4 0 0-16,0 6 0 0,3-6-16 0,1 6-1 15,0 0 0-15,-1-1 0 0,1 1 1 0,-4 6 0 16,4 0 0-16,-1-3 0 15,1 2-12-15,-4 1-3 0,-3 0 0 0,-1 0 0 16,-3 0-26-16,0 2-6 0,-3-2-1 16,-1 0 0-16,-3-1 32 0,0 4 5 0,-3 3 2 0,-1-9 0 0,-3 8 6 15,0-5 2-15,0 0 0 0,-3 0 0 0,3 5 25 0,-4-5 4 0,-3 0 2 0,3 2 0 16,1-2 11-16,-1-6 3 0,1 0 0 0,-1-3 0 16,0 0 28-16,4-3 7 0,-3 0 1 15,3-3 0-15,-4 0 0 0,1-3 0 0,-5 0 0 0,5 0 0 16,-4-5-39-16,0-1-7 0,-4 3-2 15,-3 3 0-15,3 3-25 0,4 0-6 0,-4-9-1 16,4 1 0-16,0-1-38 16,4 6-8-16,3-3-2 0,-4 6 0 15,4-6-102-15,0 4-21 0,-4-7-4 0,8 0-487 0</inkml:trace>
  <inkml:trace contextRef="#ctx0" brushRef="#br0" timeOffset="28629.455">25566 12344 1497 0,'-7'5'32'0,"0"-5"8"0,-7 3 0 0,3 6 4 0,-3 0-36 0,0 3-8 0,0 0 0 0,3-1 0 15,1 1 0-15,-1 3 0 0,4-3 0 0,0 5 0 16,0-2 0-16,3 0 0 16,4 2 0-16,-3-2 0 0,6 0 0 0,-3 2 0 0,4-5 0 0,-1 6 0 15,4-7 0-15,-3 1 0 0,3-3 0 0,0 0 0 16,0 0 0-16,4-3 0 0,-1-1 0 0,1 1 0 15,3-12 0-15,4 1 0 0,-1-1 0 0,4 0 0 16,-3-6 53-16,-4 3 9 0,4-8 2 0,-4 5 0 16,-4-3-52-16,5-3-12 0,-1 1 0 15,-4 5 0-15,-3-6 0 0,0 4 0 0,0 2 0 0,0 0 0 16,-3 0 0-16,0 7 0 0,-1-4 0 0,1 6 0 16,-4 3 0-16,0 0 0 0,0 0 0 15,0 0 0-15,0 0 0 0,0 0 0 0,0 0 0 0,0 0 0 16,0 0 0-16,0 0 0 0,3 6 0 0,1 0 0 15,-1 5 0-15,1 1 0 0,-1-6 0 0,1 0 0 0,-1 3 0 16,1-3 0-16,-1 2 0 0,1 7 0 16,-1-3 0-16,4-6 0 0,-3 5 0 0,3 1 0 15,-3 0 0-15,-1 3 0 0,1-4 0 0,3 1 0 16,-4 3-151-16,1 3-33 0,6 8-6 16,-3-8-2-16</inkml:trace>
  <inkml:trace contextRef="#ctx1" brushRef="#br0">26123 11623 0</inkml:trace>
  <inkml:trace contextRef="#ctx0" brushRef="#br0" timeOffset="28859.643">25957 11570 1148 0,'0'0'25'0,"-3"9"6"0,3-3 1 0,0 6 0 0,-4 0-32 0,4 8 0 0,-3-2 0 0,3 0 0 16,-4-1 81-16,4 4 11 0,-3 2 1 0,-1 7 1 16,4-4-45-16,0 6-9 0,-3 4-1 0,3 14-1 15,3-6-7-15,-3-3-2 0,7 3 0 0,-3 0 0 16,-1-6-29-16,4 4 0 0,0-7 0 0,4-3 0 15,-4 3 47-15,0 1 3 0,4-1 1 0,-4-12 0 16,3 7-35-16,-3-4-6 0,4-2-2 0,-4 2 0 0,0 1-8 16,-3-1 0-16,3 1-12 0,0 5 12 15,-4-3-65-15,-3 4-6 0,4-1-1 0,-4-5 0 16,0-1-29-16,3-8-7 0,-6 5 0 0,6-8-1 16</inkml:trace>
  <inkml:trace contextRef="#ctx0" brushRef="#br0" timeOffset="29349.148">25703 12197 1630 0,'0'0'36'0,"0"0"7"0,0 0 1 0,0 0 3 0,0 0-38 0,0 0-9 0,7 6 0 0,1-6 0 16,-1 0 74-16,0 5 13 0,3-5 2 0,-3 0 1 16,4 0-49-16,-4 6-9 0,3-6-3 0,1 0 0 15,0 0-2-15,-1 0-1 0,4 0 0 0,0 6 0 16,1-6-13-16,6 6-2 0,-4-3-1 0,8 3 0 16,-7-3-10-16,3 0 0 15,-3 0 0-15,-1 0 0 0,1 0 0 0,3 2 0 0,-3-5 0 0,-1 3 0 31,-3 3-49-31,0-6-12 0,4 0-3 0,-4 6 0 16,0-6 0-16,0 0 0 0,1 0 0 0,-1 0 0 0,0 0 41 0,0-6 8 16,-4 6 2-16,5-6 0 0,-5 3 13 0,4-2-9 0,-3 2 9 0</inkml:trace>
  <inkml:trace contextRef="#ctx0" brushRef="#br0" timeOffset="30745.714">26113 11597 851 0,'0'0'36'0,"0"0"-36"15,-4 6 58-15,1-6 5 0,-1 6 1 0,0 2 0 16,4-8-52-16,-7 6-12 0,0-3 0 0,0 3 0 15,7-6 54-15,-7 3 8 0,0 3 2 0,7-6 0 16,0 0-52-16,0 0-12 0,0 0 0 0,0 0 0 16,-3 6 0-16,3-6 0 0,0 0 0 0,-4 6 0 15,4 6 0-15,0-7 0 0,4 1 0 0,-4 0 0 16,0 3 47-16,0 3 6 0,0 5 2 0,0-8 0 16,0 3-37-16,0 6-7 0,3-7-2 0,-3 7 0 15,0 0-9-15,0 2 0 0,0 4 0 0,0-1 0 16,-3 10 0-16,3-13 0 0,-4 15 0 0,1-11 0 15,-1 8 0-15,4-2 0 0,0-4 0 0,-3 6 0 16,3-2 0-16,-4-7 0 0,4 4 0 0,-3-4 0 16,3 1 33-16,0-4 5 0,0 4 1 0,0-9 0 15,0 5-13-15,0 7-2 0,3-13-1 0,-3 7 0 16,0-6-23-16,-3 2 0 0,3 1 0 0,0-3 8 16,0 2-8-16,-4 1 0 0,4-3 0 0,0 8 0 0,-4-5 0 15,4-3 0-15,0 2 0 0,-3-5 0 0,3 6 0 0,-4-7 0 0,1-2 0 16,-1 3 0-16,4 0-10 0,-3-1 0 0,-1-5 0 0,1 3 0 15,3-9 10-15,0 0 0 0,0 6 0 0,0-6 0 16,0 0 9-16,0 0-9 0,0 0 12 0,0 0-12 16,0 0 0-16,0 0 0 0,0 0-10 0,0 0 10 15,0 0-57 1,3 3-4-16,1-3-1 0,-1 0 0 0</inkml:trace>
  <inkml:trace contextRef="#ctx0" brushRef="#br0" timeOffset="31246.613">26529 11764 1170 0,'0'0'25'0,"-4"6"6"0,-3 0 1 0,0 0 1 0,4 0-33 0,-1-3 0 0,4 3 0 0,-3 3 0 15,3-3 28-15,-4-4 0 0,4 4-1 16,0 6 0 0,4-6 29-16,-4 0 7 0,3 3 1 0,1-1 0 15,-1 1 0-15,-3 3 0 0,4 0 0 0,-4 5 0 0,3-5-52 0,4 9-12 16,0-4 0-16,-3 7 0 0,3 2 39 0,-3 4 5 0,3-1 0 0,-4 6 1 16,4 1-21-16,-3 2-4 15,-4-3 0-15,3-2-1 0,1 2-32 0,-4-6-7 0,3 4 0 16,1 2-1-16,-4 0 21 0,3-2 0 0,-3-1 10 0,4 6-10 15,-1-9 19-15,1 4-3 0,-1-1-1 16,1-8 0-16,-4 2-29 0,0-2-6 0,3-1 0 0,-3-8-1 16,0 5-31-16,0-5-7 15,0-3-1-15,4 0 0 0,-4-1-143 0,0-5-29 16,0-6-5-16,0 0-2 0</inkml:trace>
  <inkml:trace contextRef="#ctx0" brushRef="#br0" timeOffset="31589.78">26310 12332 1267 0,'4'-6'28'0,"-1"6"5"0,1-12 2 0,-1 6 1 0,4 0-36 0,-3 1 0 0,3-1 0 0,-4 3 0 16,4-3 58-16,-3 6 5 0,3-6 1 0,0 6 0 16,0-6-52-16,0 0-12 0,0 6 0 0,7-6 0 15,-3 6 0-15,7-3 0 0,-1 3 0 0,-3 0 0 16,4 0 54-16,-7 0 8 0,6 3 2 0,1-3 0 16,-4 0-52-16,4 0-12 15,-1 0 0-15,-3 0 0 0,4-3 0 16,0 0 0-16,-1 1 0 0,1-1 0 0,0 0 0 15,-4 0 0-15,0-3 0 0,3 3 0 0,-2 0 0 0,-1 0 0 16,-4-3 0-16,8 6 0 16,-4-6-48-16,0 6-13 0,0-6-3 0</inkml:trace>
  <inkml:trace contextRef="#ctx0" brushRef="#br0" timeOffset="32073.502">26906 12405 364 0,'-7'6'16'16,"4"3"-16"-16,-1 0 105 0,1 0 19 0,3 2 3 0,-4 1 1 15,4 0 0-15,-3-3 0 0,3 3 0 0,0 2 0 16,-4-5-52-16,4 3-9 0,0-6-3 0,0 0 0 15,4 2 44-15,-1 4 8 16,-3-3 1-16,4 0 1 0,-1-3-35 0,1 0-7 16,-1 5-2-16,1-2 0 0,-1 3-59 0,1-3-15 0,3 5 0 0,0-2 0 15,-3-9 0-15,3 6 0 0,0 0 0 0,-4 0 0 16,4 5 0-16,0-8 0 0,0 0 0 0,0 3 0 16,0-3 0-16,1 3 0 0,-1-4 0 0,-4 1 0 15,4 0 0-15,0-3 0 0,-3 3 0 16,3-6 0-16,0 6 0 0,0-6 0 15,0 0 0-15,0-6 0 0,0 0 54 0,0 3 8 16,4-3 2-16,-4-5 0 0,3 2-52 0,-3-6-12 16,0 3 0-16,4-11 0 0,-4 2 0 0,0-2 0 15,0-1 0-15,0 4 0 0,0-7 0 0,-3 1 0 16,3 5 0-16,-4-8 0 0,1 8 0 0,-4-2 0 0,3 2 0 0,-3-3 0 16,0 4-48-16,-3-4-13 15,3 7-3-15,0 5 0 0,-4-9 0 0,1 10 0 16,3-1 0-16,-4 6 0 15,4-6-153-15,-3 3-31 0,-4-2-7 0,7 11-1 0</inkml:trace>
  <inkml:trace contextRef="#ctx0" brushRef="#br0" timeOffset="32818.511">27742 12308 1497 0,'0'0'32'0,"-7"6"8"0,0 0 0 0,0 0 4 0,-3 0-36 0,-1 0-8 0,1 0 0 0,-1-1 0 0,0-2 104 15,4 0 20-15,-3 3 3 0,-1 0 1 16,1 0-52-16,-1-3-9 0,4 0-3 0,-4 0 0 16,4 0-51-16,0 0-13 0,0 3 0 0,0-6 0 15,7 0 0-15,-3 5 0 0,3-5 0 0,0 0 0 16,-4 0 0-16,4 0 0 0,0 0 0 0,-7 6 0 15,7-6 0-15,-4 9 0 0,1-3 0 0,3-6 0 16,0 0 0-16,0 0 0 0,0 0 0 0,-7 3 0 16,0 0-33-16,3 3-10 0,1 0-1 0,-4 0-1 15,7-6-31-15,-4 5-5 0,8 1-2 0,-4 6 0 16,7-6 67-16,0-6 16 0,-4 6 0 0,4 0 0 16,4-3 0-16,-4 3 0 0,0-1 0 0,0-2 0 15,4 6 48-15,-4-3 12 0,0 0 4 0,0-6 0 16,0 6-27-16,4-6-5 0,-4 6 0 0,3-6-1 15,-3 0 1-15,4 3 1 0,-4 3 0 0,0-6 0 16,4 2-42-16,-4 1-9 0,0 3-2 0,0-6 0 16,0 3 20-16,3 0 0 0,-3 0 0 0,4 0 0 0,-4 3 0 15,-7-6 0-15,7 6 0 0,4-6 0 0,-11 0 12 16,7 6 7-16,-7-6 1 0,10 0 0 0,-10 0-32 16,7 6-7-16,-7-6-1 0,11 5 0 0,-11-5 32 15,0 0 7-15,7 6 1 0,0 0 0 0,-7-6-20 0,0 0 0 0,4 6 0 16,-4-6 0-16,0 0-10 0,3 9-6 15,-3 0 0-15,0 0-1 0,0 2 17 0,-3-5 0 0,3-3 8 16,-4 6-8-16,-3-3 14 0,3 0-3 16,-3-3-1-16,0 3 0 0,0-1-10 0,-3 1 0 0,6-6 0 15,-3 0 8-15,-3 6 25 0,3-6 5 16,-1 0 1-16,-2 0 0 0,3 0-19 0,0 0-3 0,0 0-1 16,-4-6 0-16,1 6-16 0,2 0 8 0,-2-6-8 15,-1 1 0-15,4 2 0 0,-3 0 0 0,3 0-12 0,0 0 3 16,7 3-33-1,-8-3-6-15,-2 3-2 0,10 0 0 0,-7-3-114 0,7 3-22 16,0 0-5-16</inkml:trace>
  <inkml:trace contextRef="#ctx0" brushRef="#br0" timeOffset="33159.989">28328 12723 1267 0,'-7'12'28'0,"3"-4"5"0,-3-2 2 0,4 0 1 0,-4 3-36 0,0-3 0 0,0 0 0 0,-4 3 0 16,8-1-44-16,-4-2-16 0,0 0-4 0,7-6-435 15</inkml:trace>
  <inkml:trace contextRef="#ctx0" brushRef="#br0" timeOffset="34801.321">9176 13764 1212 0,'-7'11'25'0,"7"-11"6"0,-4 6-31 0,4 3 0 0,-3-3 0 0,-1 0 0 16,4 0 12-16,0 2-3 0,0 1-1 0,4 3 0 16,-4-9 0-16,0 6 0 0,3-3 0 0,-3 0 0 15,0 5 8-15,4-2 0 0,-4-3 1 0,3 6 0 16,1-6 18-16,-4 8 3 0,3-2 1 0,1 0 0 15,-4 6-11-15,3-1-3 0,1 1 0 0,-1 8 0 16,1-8 24-16,-4 5 5 0,3 1 1 0,1 5 0 16,0-5-37-16,-4 8-7 0,3 3-2 0,-3-2 0 15,7 5 23-15,-3 3 5 0,-1 3 1 0,1-3 0 16,-1 4 2-16,1-4 1 0,-1 0 0 0,-3 0 0 16,0-6 3-16,4 6 1 0,-4-2 0 0,0-1 0 15,0-12-33-15,-4 1-12 0,4-7 9 0,0 1-9 16,0-9-21-16,0-12-10 0,0 0-1 0</inkml:trace>
  <inkml:trace contextRef="#ctx0" brushRef="#br0" timeOffset="35161.9">9574 13696 1181 0,'-7'18'24'0,"0"-10"7"0,4 4-31 0,-1-3 0 0,1 6 0 0,-1 2 0 15,-3 7 56-15,4 14 4 0,-4-3 2 0,-1-2 0 16,5-1-6-16,-1-14 0 0,1 2-1 0,-1 4 0 15,1 2-16-15,3 12-3 0,-4 1-1 0,4-1 0 16,0-6-19-16,4-2-3 0,-1-13-1 0,-3 4 0 16,4 8 4-16,-1 6 0 0,1 7 0 0,-1 5 0 0,5-9-16 15,-1 3 0-15,-4 3 8 0,4 3-8 0,0-9 0 16,-3 1 0-16,3-16 0 0,-4 4 0 16,-3-7-36-16,4 1-11 0,-4-4-1 0,0 4-1 15,0-3-64-15,0-7-13 0,0 16-2 16,0-12-454-16</inkml:trace>
  <inkml:trace contextRef="#ctx0" brushRef="#br0" timeOffset="35449.88">9243 14269 1494 0,'-4'6'32'0,"-3"0"8"0,4 0 0 0,3-6 3 0,0 0-35 0,0 0-8 0,0 0 0 0,0 0 0 16,0 0 54-16,0 0 9 0,0 0 1 0,0 0 1 15,0 0-13-15,0 0-2 0,3 0-1 0,8 3 0 16,-1-3-27-16,4 6-6 0,4-6 0 0,3 3-1 16,4-3 12-16,0 0 2 0,-1 3 1 0,1-1 0 15,3-2-22-15,4 3-8 0,-4-3 0 0,4 0 9 16,-4 0-19-16,4-3-4 0,0 3-1 0,-1-5 0 15,1 2-207 1,-7-3-42-16</inkml:trace>
  <inkml:trace contextRef="#ctx0" brushRef="#br0" timeOffset="35943.025">9984 14372 1168 0,'0'0'33'0,"0"0"7"0,0 0-32 0,0 0-8 0,0 0 0 0,0 0 0 16,0 0 52-16,0 0 8 0,7 3 1 0,-4 3 1 16,4-6-24-16,4 6-5 0,-4-6-1 0,3 6 0 15,1-6-10-15,0 0-2 0,3 0-1 0,-4 6 0 16,1-6 5-16,-1 0 0 0,1 0 1 0,0 2 0 15,-1-2-17-15,1 0-8 0,-1 3 8 0,-3-3-8 16,1 3 10-16,-8-3-10 0,7 0 12 0,-7 0-12 16,0 0 8-16,0 0-8 0,0 0 0 0,0-3 0 15,3-2 19-15,-6-1-3 0,3-12-1 0,-4 6 0 16,1 1-15-16,-1-4-12 0,0-3 3 0,1 1 0 16,-4-1-4-16,3 3-1 0,-3 3 0 0,0-5 0 15,0 5 14-15,0 3 0 0,-3 3 0 0,2 0 0 16,-2 6 0-16,-1 0 16 0,-3 0-3 0,4 0-1 15,-1 9 1-15,0 0 0 0,4 3 0 0,0 8 0 0,0-5-13 16,0 12 0-16,0-1 0 0,0 3 0 0,4 4 0 16,-1-4 8-16,-3 9-8 0,4-5 12 0,-1 2 6 0,0-3 1 15,1 1 0-15,3-7 0 0,0 1-7 0,0-4-2 16,0-2 0-16,0-4 0 0,3 4-10 0,1-6 8 16,3-4-8-16,0 4 8 0,4-3-8 0,3-3 8 15,-4 2-8-15,4-2 8 0,4 0-8 16,0-3 0-16,3 0 0 0,0-6 0 15,0 0-29-15,4 0-11 16,0 0-3-16</inkml:trace>
  <inkml:trace contextRef="#ctx0" brushRef="#br0" timeOffset="36387.871">10559 14240 1548 0,'-4'12'34'0,"1"-1"7"0,3 1 2 0,-4 3 0 0,4 5-35 0,0 1-8 0,0 0 0 0,0 2 0 16,4 1 42-16,-4-4 6 0,0 4 2 0,0-4 0 16,0 4-29-16,3-10-5 0,1 1-2 0,-4 0 0 15,0-9 11-15,0-6 3 0,0 0 0 0,0 0 0 16,0 0 12-16,0 0 2 0,0 0 1 0,0 0 0 15,0-6-16-15,-4-3-3 0,4-3-1 0,-3 1 0 16,-4-1-41-16,3-6-8 0,-3 3-2 16,-4 4 0-16,4-4 10 0,-3 3 2 0,3 0 0 0,-4 7 0 15,1-1-33-15,-1-6-7 16,0 12 0-16,4 0-1 0,-3 0 40 0,3 0 8 0,0 12 9 0,0-4-13 16,-1 7-14-16,1 6-2 0,4-4-1 15,-1 1 0-15,1 6 30 0,-1 2 12 0,1-2-1 0,3 2 0 0,3-2 5 16,-3-4 2-16,0 4 0 0,4-4 0 0,-1 1 14 0,1-1 4 15,-1-2 0-15,4 0 0 0,-3 2-6 0,3-2-1 16,0-1 0-16,0 10 0 0,4-12-29 0,-1 2 0 16,4 4 0-16,1-1 0 0,-1-11 19 0,0 6-3 15,0-6 0-15,4-3 0 16,-4-3-45-16,7-3-10 0,0-3-1 16,0-6-816-16</inkml:trace>
  <inkml:trace contextRef="#ctx0" brushRef="#br0" timeOffset="36674.652">10950 14016 1686 0,'-17'21'35'0,"13"-9"9"0,-3 11-36 0,3-5-8 0,1 8 0 0,-1-2 0 15,1-4 58-15,-1-2 10 0,4 0 1 0,-3 2 1 16,3 7-32-16,0 8-6 0,0 6-2 0,0-6 0 16,3-2-30-16,1-10 0 0,-1-5 0 0,1 8 0 15,-4 4 0-15,7 2 0 0,-3 9 0 0,-1-2 0 16,4-10 0-16,0-6 0 0,-3 1 0 0,3-1 0 16,0 7 0-16,-4 2 0 0,1 6 0 0,-1 1 0 15,1-7 0-15,-4-6 0 0,0-5 0 0,3-3 0 16,-3-1-54-16,0-8-17 0,0-9-3 15</inkml:trace>
  <inkml:trace contextRef="#ctx0" brushRef="#br0" timeOffset="36956.533">10650 14469 1497 0,'0'0'32'0,"0"0"8"0,0 0 0 0,0 0 4 0,4 6-36 0,-1 3-8 0,1 0 0 0,3-1 0 15,0 1 53-15,0 3 9 0,0 3 2 0,0-1 0 16,0-2-14-16,4 9-2 0,3-12-1 0,0 5 0 16,4-2-4-16,-1 9-1 0,1-13 0 0,0 7 0 15,-1-3-27-15,1 0-6 0,0-4-1 0,3 4 0 16,-4 0-8-16,-3-3 0 0,4 0 0 0,0-6 0 15,3 0-76 1,-3-3-16-16,-1 0-4 0,-3-3-461 0,4-3-92 0</inkml:trace>
  <inkml:trace contextRef="#ctx0" brushRef="#br0" timeOffset="37430.178">11317 14701 1552 0,'-14'6'44'0,"7"6"10"0,0-6-43 0,-7 6-11 0,0-4 0 0,0 4 0 15,3 3 53-15,0-6 9 0,1 5 2 0,-1 4 0 16,8 0-52-16,-1-1-12 0,1 4 0 0,-1-3 0 15,8-7 0-15,-4 4 0 0,3 0 0 0,1-1 0 16,10-2 46-16,-4-3 6 0,5-3 2 16,-5 0 0-16,4 0-19 0,-3-3-4 0,3-3-1 0,0 0 0 15,0-3-40-15,0 0-8 0,-3 0-2 0,3-3 0 16,-4-3 68-16,1-3 12 0,0 1 4 0,-1-4 0 16,1 3-64-16,-4-6-12 0,0 1-2 15,0 2-1-15,-3-5 15 0,-1 5 0 0,-3-6 0 0,4 7 0 16,-4 5 0-16,0 0-9 0,-4 0 9 0,1-9-8 15,-1 1 0-15,0-4 0 0,-3 9 0 0,0-2 0 16,0-1-24-16,0 6-4 0,-3 0 0 16,-1 1-1-16,4 8 9 0,0-6 1 0,0 0 1 15,-4 3 0-15,4 3-11 0,0 3-3 16,-3 3 0-16,3 0 0 0,0-1 14 0,-1 4 2 0,5 0 1 0,-4 9 0 16,3 2-13-16,1 1-2 0,3 0-1 15,-4 8 0-15,1-9 39 0,3 7 0 0,0-9 0 0,3-1 0 16,4 1-59-16,0-3-4 15,15-1-1-15,-5-5 0 0</inkml:trace>
  <inkml:trace contextRef="#ctx0" brushRef="#br0" timeOffset="37808.378">11645 14478 1552 0,'-10'6'44'0,"3"0"10"0,-1 0-43 0,5-1-11 0,-1 4 0 0,1 3 0 16,3 0 50-16,-4 2 8 0,4 1 2 0,0 9 0 16,4-7-45-16,-4 7-15 0,3-4 9 0,-3-2-9 15,4 3 43-15,-1-1 3 0,1-2 1 0,0 0 0 16,-1-4-24-16,4 1-5 0,-3-6-1 0,-1 2 0 16,1-2-17-16,-4-6 0 0,0-3 0 0,0 0 0 15,0 0 55-15,0 0 7 0,0 0 2 0,0 0 0 16,0 0-16-16,0 0-2 0,-4-6-1 0,1-5 0 15,-1-1-36-15,-3-6-9 0,4 1 0 0,-1 2 0 16,4 3 0-16,4 0-9 0,-4-2 9 0,3-1-13 31,1-3-20-31,-1 4-4 0,1-1-1 0,3-3 0 0,0 4 38 0,0 5 0 16,0-3 0-16,3 0 0 0,1 3 0 0,0 6 0 0,-1-2 0 16,-3 2 0-16,4 3 18 0,-4 0 11 0,0 0 3 0,4 0 0 15,3 3-32-15,-4-3-10 0,1 3 0 0,3-3 0 16,0 0-112-16,4 0-22 0,-1 0-5 0,4-3-709 15</inkml:trace>
  <inkml:trace contextRef="#ctx0" brushRef="#br0" timeOffset="38510.926">12982 14401 1501 0,'0'0'32'0,"-7"6"8"0,0 3 0 0,0 0 4 16,0 9-36-16,0-7-8 0,3 1 0 0,-3-3 0 15,0 0 51-15,7-9 8 0,0 0 1 0,-3 6 1 16,3 3-9-16,-4 8-3 0,4 10 0 0,0-13 0 16,0 1-25-16,0-15-6 0,0 0-1 0,0 0 0 15,14 0-17-15,-3 0 0 0,3 12 0 0,4-12 0 16,-1 3 0-16,1-3 0 0,0 0 0 0,-1 3 0 15,4 0 0-15,1 0 0 0,2 2 0 0,-3-2 0 16,-3-3 25-16,0-6 2 0,-8 1 0 0,4-4 0 0,-7-12-15 0,1 4-4 16,-1-7 0-16,-4 3 0 0,-3 4-8 0,0 2 0 15,0 6 9-15,-3-2-9 16,-1 5-30-16,-3 0-10 0,0-3-3 0,-4 6 0 16,1 3-13-16,-4 3-2 0,-4 12-1 0,0-9 0 0,-3-1 47 15,4 4 12-15,-1 0 0 0,4 6 0 0,-4-1 9 0,1 7 4 16,-1 0 1-16,4-1 0 0,0 4-5 0,0-7-1 15,3 4 0-15,0-6 0 0,4 2-8 16,0 4 0-16,0-4 0 0,4 1-11 0,-1 3 11 0,4-4 0 0,0 4 8 16,4-3-8-16,3-1 12 0,0 1-3 0,3-3 0 15,1-1 0-15,3 1-9 0,4-3 0 0,-1-6 0 0,5-1 0 16,2-5-125-16,1 0-27 16</inkml:trace>
  <inkml:trace contextRef="#ctx0" brushRef="#br0" timeOffset="39154.999">13684 13652 1552 0,'-7'0'44'0,"0"9"10"16,0-3-43-16,4 2-11 0,-5 7 0 0,5-3 0 15,3 3 80-15,-4 2 15 0,4 1 2 0,-3 5 1 16,6 4-53-16,-3 8-10 0,4-8-3 0,-1 20 0 15,5-3-14-15,-1 3-3 0,0 0-1 0,0-9 0 16,-4 9-24-16,1-6-5 0,3 6-1 0,-4 0 0 0,1 3 30 0,3-6 6 16,-4 3 0-16,1 15 1 0,0 0-21 0,-4-9 8 0,0 0-8 15,-4 2 0-15,4-10 8 0,-4-1-8 0,1-3 8 16,-1-6-8 0,1-3-17-16,-1-11-8 0,1-3-2 0,-1-7 0 0,4 1-81 15,0-12-16-15,0 0-3 0,-7-12-615 0</inkml:trace>
  <inkml:trace contextRef="#ctx0" brushRef="#br0" timeOffset="39434.186">13402 14163 1522 0,'0'0'33'0,"0"0"7"0,0 0 2 0,0 0 2 16,0 0-36-16,4 6-8 0,-1 0 0 0,1 0 0 0,3-3 65 0,-4 9 11 16,8-6 3-16,-4 2 0 0,0-2-23 0,0 3-4 15,4-3 0-15,-1 3-1 0,1 3-22 0,-1-1-4 16,4-5-1-16,4 6 0 0,0-6-14 0,-1 6-10 16,8-7 12-16,0 1-12 0,-4-6 8 0,0 3-8 15,4-3 0-15,-4 0 0 16,4-6-18-16,-4-2-7 0,3-4-2 0,-2 3-580 15,-1-6-116-15</inkml:trace>
  <inkml:trace contextRef="#ctx0" brushRef="#br0" timeOffset="40253.139">14940 13784 1552 0,'-7'15'44'0,"0"-9"10"0,3 0-43 15,1 2-11-15,-4 10 0 0,3-9 0 0,1 3 53 0,-1 8 9 0,1 1 2 0,3 2 0 16,-4-2 0-16,1 5 0 16,-1-2 0-16,1 8 0 0,-1-5-3 0,1-1 0 0,3 4 0 0,-4 2 0 15,4 0-46-15,-3 6-15 0,-1 1 8 16,1-1-8-16,-1 6 9 0,-3-3-1 16,3 6-8-16,-3 12 12 0,0-3-12 0,0-3 0 15,0-6 0-15,0 0 0 0,4-9 8 0,-4 0-8 0,3-8 11 16,-3 2-11-16,3-11 8 0,1-1-8 15,-1-5 0-15,4-3 0 0,-3-7 0 0,-1 1 0 16,4-6 0-16,0-6 0 0,0 1-12 0,0-7 0 0,0-3 0 16,4-11 0-16,-1-7-42 0,1 1-8 15,-1-12-2-15,5-6 0 0,-1 9 52 0,0-9 12 0,0 3 0 0,0-6 0 16,3 6 12-16,-3-9 4 0,4 6 2 0,0-6 0 16,-4 3-29-16,3 0-5 0,1 0-2 0,-1-3 0 15,-3 1 18-15,4 5 0 0,0-3 0 0,-4 3 0 16,3 9 0-16,-3 5 0 0,0 1 0 0,4 3 0 0,-1 2 0 15,1 10 0-15,-4 2 0 0,4 0 0 0,-4 10 22 16,-4 2 8-16,1 0 2 0,-4 6 0 0,0 0-20 0,0 0-4 16,0 0-8-16,10 9 12 0,1 2-12 15,0 13 8-15,3-9-8 0,-4 8 0 0,1 1 0 0,3 5 0 16,0 3 0-16,4 7 0 0,-4 5 0 0,0-3 0 16,4-3 0-16,-4 9 0 0,0 9 0 0,0 3 0 15,-4-3 0-15,5 11 0 0,-8-11 0 0,3 3 0 16,-3 3 0-16,-3-1 9 0,3-5-9 0,-4 6 0 15,-3-6 0-15,4 0 0 0,-4-6 21 0,0 0-1 16,0-3 0-16,-4-6 0 0,4-3-20 16,0 0 0-16,-3-8 0 0,3 2 0 15,-4-6-49-15,4 4-15 0,0-12-2 0,-3-1-1 16,3-2-97-16,0-3-20 0,-4 2-4 0,4-8-1 0</inkml:trace>
  <inkml:trace contextRef="#ctx0" brushRef="#br0" timeOffset="40549.557">14848 14587 1036 0,'-3'-3'23'0,"3"3"5"0,0 0 0 0,0 0 1 15,-4 9-29-15,4-9 0 0,0 0 0 0,0 0 0 0,4 5 57 16,-1 1 6-16,1 0 1 0,3-3 0 0,0 3 0 0,4-6 0 16,3 0 0-16,0-3 0 15,0 3-34-15,4-3-6 0,3 0-2 0,0-3 0 0,4 6 16 0,-1-3 3 16,5-2 1-16,-5-1 0 16,1 3-34-16,0 0-8 0,-4 3 0 0,0 0 0 0,4 0 0 0,-4 0 0 15,0 0 0-15,0-6-510 16,-3-6-104-16</inkml:trace>
  <inkml:trace contextRef="#ctx0" brushRef="#br0" timeOffset="41018.252">15699 14593 1267 0,'0'0'28'0,"0"0"5"0,0 0 2 0,0 0 1 0,3 3-36 0,-3-3 0 0,0 0 0 0,0 0 0 16,7 5 58-16,-3-2 5 0,-4-3 1 0,3 6 0 15,-3-6 11-15,0 0 2 0,0 0 1 0,0 0 0 16,0 0-46-16,0 0-10 0,0 0-2 0,0 0 0 15,-3-9-9-15,3 1-3 0,-4-1 0 0,1-3 0 16,-1 3-28-16,-3 3-7 0,0-3-1 0,-4 4 0 0,4-4 12 0,-3 6 1 16,-1-6 1-16,1 9 0 0,-1-6 38 0,4 6 7 15,-4-6 1-15,4 6 1 0,0 6-8 0,0-6-1 16,0 0-1-16,-3 9 0 16,3 6-23-16,3 2 9 0,-3 10-9 0,0-1 0 15,0 4 0-15,3-16 0 0,1 4 0 0,3-6 0 16,0-1 11-16,0 1-11 0,3 6 10 0,1-6-10 15,-1 8 38-15,4-5 2 0,1 3 0 0,2 11 0 16,1-11-11-16,3-1-1 0,0 1-1 0,0-3 0 0,4-4-11 0,-4 1-3 16,7-3 0-16,-3-3 0 0,3 0-23 0,-4 0-5 15,5-1-1-15,-1-5 0 0,0 0 16 0,-3 0 0 0,3-8 0 16,0-1 0 0,4-3-100-16,-4-9-16 0,3-2-4 0,-6-1-1 0</inkml:trace>
  <inkml:trace contextRef="#ctx0" brushRef="#br0" timeOffset="41604.382">16051 13913 1074 0,'0'18'30'16,"0"-9"8"-16,0 6-30 0,0-9-8 0,0 8 0 0,4-2 0 16,-4 0 104-16,3 5 19 0,1-2 4 0,0 0 1 15,-1 5 0-15,1 4 0 0,3 2 0 0,0 4 0 16,0-4-63-16,0 4-12 0,0-1-2 0,0 3-1 16,0-8-22-16,0 8-5 0,4 1-1 0,-1-4 0 0,-3 6-22 0,0 3-8 15,4-5 0-15,-4 14 0 0,3-9 26 16,-6 0 6-16,3 0 0 0,-3-2 1 0,-1-7-16 0,-3 3-9 15,4-2 10-15,-4-7-10 0,0-2 13 0,0-6-3 16,0-1-1-16,0-2 0 0,0-3 13 0,0-3 2 16,0 0 1-16,0 0 0 0,0-6 5 0,-4 0 1 15,4 0 0-15,0 0 0 0,-3 0-31 0,3-6-12 0,0 0 1 0,-4-3 0 32,4 3-14-32,0-9-3 0,-3 4-1 0,3 2 0 0,3-12 7 15,-3 7 2-15,0-4 0 0,4-3 0 16,-4 7-12-16,0-4-3 0,0-6 0 0,3 7 0 0,-3-4 44 0,0 9 9 15,0-8 2-15,4 2 0 0,-4 4-20 0,0 5 0 16,3-9-11-16,1 6 11 0,-4 1-11 0,3 2 11 0,1-3-10 16,3 6 10-16,-4-6-8 0,-3 12 8 0,0 0 0 0,0 0-9 15,0 0 9-15,0 0-12 0,14 0 12 0,1 6-12 16,-1-6 12-16,-4 6 0 0,1 0 0 0,-1 6 0 16,1-3 0-16,-4-1 0 0,4 1 0 0,-1 9 0 15,1-6 0-15,-4-1 0 0,3 4 0 0,-2 3 0 16,-1-12 0-16,0 5 0 0,0 1 0 0,-4 6 0 15,4-4 0-15,0 4 0 0,0 0 0 0,-3-1 0 16,3 4 0-16,0-6 0 0,-3-1 0 0,3 1 0 16,-4-3-53-16,1 0-9 0,3-1-2 0,-4-5-844 15</inkml:trace>
  <inkml:trace contextRef="#ctx0" brushRef="#br0" timeOffset="41895.399">16711 14769 1036 0,'0'0'23'0,"0"0"5"0,0 0 0 0,4 9 1 0,-1-3-29 0,1 2 0 0,-1 1 0 16,1 3 0-16,3 0 108 0,-4-6 16 0,4 3 4 0,-3 2 0 16,-1 4-73-16,1 0-15 0,-1-4-2 0,1-5-1 15,0 9-25-15,-1-6-4 0,1 0-8 0,-1 2 11 16,1-5-43-16,-4 6-9 16,3-6-2-16,-3-6-649 0</inkml:trace>
  <inkml:trace contextRef="#ctx0" brushRef="#br0" timeOffset="42090.719">16602 14216 1497 0,'-7'6'32'0,"0"3"8"0,0 0 0 0,0 8 4 0,-1-5-36 0,5 0-8 16,-1 6 0-16,1-4 0 0,-1-2 0 0,4 0 0 15,0 0 0-15,0-12 0 0,4 3 53 0,3-3 9 16,0-3 2-16,4-3 0 0,-1 0-52 0,1-6-12 16,3 0 0-16</inkml:trace>
  <inkml:trace contextRef="#ctx0" brushRef="#br0" timeOffset="42492.48">17043 14078 1337 0,'0'0'28'0,"0"0"6"0,0 0-34 0,0 0 0 16,0 0 0-16,-7 6 0 0,7-6 108 0,-4 3 14 0,1 3 3 0,-4 0 1 15,3 5-58-15,4 1-12 0,-4 0-3 0,1 0 0 16,3 5-32-16,0 1-6 0,0 3-2 0,0-4 0 16,3 4 31-16,1 2 7 0,0-2 1 0,3-1 0 15,0 1-16-15,0-3-4 0,3-1 0 0,4 4 0 0,-3 2-4 0,3-2-2 16,-3 3 0-16,6 5 0 0,-3 3-13 0,1-2-2 16,-1-4-1-16,0 6 0 0,-4-2-2 15,1-4-8-15,-4 4 12 0,0-1-4 0,0 1-8 0,-3-1 0 16,-1-3 0-16,-3 1 0 0,0-4 0 15,-3 1 0-15,-1-4 0 0,1-11 0 16,3 6-61-16,-4-6-5 0,4-9-1 0,0 0 0 16,0 0-94-16,-7-6-19 0,0 0-4 0,3-9-1 15,-3 4 46-15,4-10 10 0</inkml:trace>
  <inkml:trace contextRef="#ctx0" brushRef="#br0" timeOffset="42882.374">17417 13805 1267 0,'0'0'28'0,"0"0"5"0,0 0 2 0,0 0 1 0,0 0-36 0,0 0 0 0,0 0 0 0,0 0 0 16,0 0 109-16,0 0 15 0,0 0 4 0,3 3 0 15,-3 3-62-15,4 5-12 0,-4 1-2 0,3-6-1 16,1 9-31-16,-4 5-5 0,3 1-2 0,-3 5 0 16,4-2 40-16,-4 8 8 0,3-3 2 0,1 4 0 15,-4 2-50-15,0 3-13 0,0 1 0 0,0-7 0 16,0 3 0-16,0 6 0 0,0-2 0 0,0 2 0 16,0-3 25-16,0 0 0 0,3 6 0 0,1 9 0 15,-1-9-40-15,1-3-8 0,-1 3-1 0,1-5-1 0,3-4 71 16,-3 3 14-16,-1-5 4 0,1 8 0 0,-1-12-52 0,1 3-12 15,-4-5 0-15,0 2 0 0,3-8 0 0,1-1 0 16,-4 7 0-16,3-15 0 16,-3 2-56-16,0 1-13 0,0-6-3 15,4-3-1-15,-4-6-88 0,0 0-18 0,0 0-3 16,0 0-1-16,0-12 44 0,0 0 9 0,0-5 2 0,0 2 0 0</inkml:trace>
  <inkml:trace contextRef="#ctx0" brushRef="#br0" timeOffset="43347.883">17681 14607 1728 0,'0'0'38'0,"0"0"8"0,0 0 2 0,0 0 0 0,7 0-39 0,-3 3-9 0,3-3 0 0,0 3 0 0,0 3 56 0,0 0 10 16,0-3 2-16,4 3 0 0,-4-6-40 0,3 6-8 15,-3-6-2-15,0 5 0 0,4-5-2 0,-4 0-1 16,0-5 0-16,4 5 0 0,-4-6 2 0,0-3 1 16,0-3 0-16,-4 3 0 0,4-2-8 0,-3-4-2 15,0 0 0-15,-1 0 0 0,-3 1-8 0,0-4 8 16,0 3-8-16,0 1 8 0,-3-4-8 0,-5 3 0 15,5 4 0-15,-4-7-11 0,-4 6-1 16,4 3 0-16,-3 4 0 0,-1-1 0 16,0 0 0-16,1 0-1 0,-1 6 0 0,4 6 0 0,-3 0 13 0,-1 0-12 15,4 2 12-15,0 4-12 0,0 12 12 0,0-7 0 16,0 1 0-16,0 8 0 0,3 7 0 0,1 2 0 16,-1-6 0-16,1 10 0 0,3-4 0 0,0-3 0 15,3 4 0-15,1-1 0 0,-1-6 14 0,4 1-4 16,0-4-1-16,4-2 0 0,3-1 0 0,0-5 0 15,0-4 0-15,4 7 0 0,0-9-9 0,-1 0 8 0,4-4-8 16,-3 1 8 0,3 3-52-16,0-12-10 0,0 3-2 0,1-3-849 15</inkml:trace>
  <inkml:trace contextRef="#ctx0" brushRef="#br0" timeOffset="45708.033">19297 14522 1094 0,'-7'9'23'0,"0"-3"5"0,0-3-28 0,0 3 0 0,0-4 0 0,0 4 0 16,0-3 56-16,-1 0 7 0,1 3 1 15,7-6 0-15,-7 6-52 0,4-6-12 0,3 0 0 0,-7 0 0 16,0 0 54-16,7 0 8 0,-7 0 2 0,0 0 0 16,7 0-16-16,-7 0-2 0,0 0-1 0,-1 0 0 15,8 0-21-15,-7 0-4 0,0 0 0 0,0 6-1 16,0 0-29-16,4-3-6 0,-8 0 0 0,4 3-1 16,0-1 5-16,0 1 2 0,0 0 0 0,0 6 0 15,0-3 30-15,3 2 5 0,-3-8 2 0,4 6 0 16,-1-3-43-16,1 3-9 0,3-3-2 0,0-6 0 15,0 0 27-15,0 0 17 16,0 0-2-16,3 6-1 0,-3-6 5 0,0 0 1 0,0 0 0 0,4 6 0 16,-4-6-4-16,7 5-1 0,-7-5 0 0,10 6 0 15,-10-6-15-15,11 0 8 0,-11 0-8 0,7 6 0 16,4 0 0-16,-1 3 0 0,-3-3 0 0,0 0 0 16,0 0 0-16,-3 2 0 0,3 1 0 0,0 3 0 15,-4-9 8-15,5 6-8 0,-5-3 0 0,4 2 0 16,-3-2 0-16,-1 6 0 0,1-6 0 0,-4 0 0 15,3 0-20-15,1-3-4 0,-1 0-1 0,-3 2 0 0,4 1 25 16,-4 0 0-16,0 3 0 0,3 0 0 0,-3 0 0 0,0-3 0 0,0-1 0 16,0 1 0-16,0 3 0 0,-3 0 0 0,-1 0 0 15,1 0 0-15,-1-6 0 0,1 8 0 0,-4-5 0 0,-4 3 0 16,4-3 14-16,-4 3 8 0,4-3 2 16,-3-1 0-16,3 10-24 0,-4-9 0 0,1 0 0 0,3-6 0 15,-1 6 0-15,1-6 0 0,0 3 0 16,0-3 8-16,0 0-8 0,4-3 0 0,-4 0 0 15,3 0 0-15,-3-3-8 0,4 0-4 0,-5-9 0 0,1 7 0 16,4-4-103 0,-4 0-21-16</inkml:trace>
  <inkml:trace contextRef="#ctx0" brushRef="#br0" timeOffset="46290.451">19533 14740 806 0,'0'0'17'0,"0"0"4"0,-7-3 1 0,0 3 2 0,7 0-24 0,-7 0 0 0,0 0 0 0,7 0 0 15,-11 0 65-15,4 0 9 0,0 0 2 0,7 0 0 16,0 0-29-16,0 0-6 0,0 0-1 0,-3 6 0 16,3-6-28-16,3 5-12 0,-3 4 8 0,7-3-8 15,-3 0 43-15,3-3 3 0,0-3 1 0,0 3 0 16,4 0-11-16,-4-3-3 16,3-3 0-16,-3 3 0 0,0-3-5 0,1 0-2 0,2 3 0 0,-3 0 0 15,0-6-5-15,0 0-1 16,4 0 0-16,-1 3 0 0,-2-2-11 0,2-1-9 0,-3 3 12 0,-3-3-12 15,3 0 10-15,-4-3-10 0,-3 3 8 0,0 0-8 16,4 0 0-16,-8 1 0 0,4-1-9 0,0-3 9 16,-3 0-53-1,3 0-4-15,-4 3-1 0,1 0 0 0,-1 1 34 0,1-7 8 0,-1 0 0 16,1 3 1-16,-4 3 15 0,-1-2 0 0,1 2 0 0,0 3-9 16,0-3 20-16,0 0 4 0,-3 6 1 0,-1 0 0 15,0 6 8-15,1 0 3 0,-1 0 0 16,-3 2 0-16,7 1-5 0,-7 3-1 0,3 9 0 15,1-10 0-15,3 10 1 0,-4-3 0 0,4 2 0 0,0 1 0 16,4-7 23-16,-1 10 5 0,1-6 1 0,-1-1 0 16,4 4-5-16,0-1-1 0,0 1 0 0,4 0 0 0,-1-1-13 15,4-2-4-15,0-1 0 0,0-2 0 0,4 0-20 16,-1-3-8-16,1-1 0 0,3 4 9 0,0-6-9 16,0 3-16-16,4-7 4 0,-4 7 1 15,4-6-56-15,-1-3-11 0,5 0-2 0,-5-3-801 16</inkml:trace>
  <inkml:trace contextRef="#ctx0" brushRef="#br0" timeOffset="46990.443">20669 14645 666 0,'-7'0'14'0,"-7"0"3"0,0 0 1 0,-4 3 2 0,1-3-20 0,-1 6 0 15,-3-3 0-15,3 3 0 0,4 3 88 0,-4 0 15 16,4-3 2-16,0 2 1 0,0-2-36 0,4 0-7 15,3 0-2-15,-1 3 0 0,5-3 3 0,-1 0 0 16,4-6 0-16,0 0 0 0,-3 3 0 0,3-3 0 16,-4 6 0-16,4-6 0 0,0 5-52 0,0-5-12 15,4 9 0-15,-4-9 0 0,3 6 0 0,1 0 0 16,-1-3 0-16,1 3 0 16,3-3 0-16,-3 3-13 0,3-3 2 0,0 2 1 15,3 1-4-15,1 0-1 0,3 6 0 0,-3-12 0 0,-4 6-1 0,7 0-1 16,-4 0 0-16,4-1 0 0,-3-2 4 0,7 3 1 15,-4-3 0-15,3 6 0 0,1-3 12 0,0-3 0 0,-8 6 0 0,4-9 0 16,-3 6 0-16,-4-1 0 0,-7-5 0 16,7 6 10-16,0 6-10 0,-3-6 0 0,-4 3 0 0,0 0 0 15,-4-1-9-15,1 4-4 0,-1 0-1 0,-3-3 0 16,0 3-40-16,-4-4-8 16,1 7-2-16,-1-3 0 0,1 0 64 15,-1 2 8-15,0-2 4 0,1 0 1 0,-1-6 31 0,1 2 5 16,-1 1 2-16,4-3 0 0,0-3 16 0,0 0 3 0,0-3 1 15,0 0 0-15,0-3-38 0,3 3-7 16,1-3-2-16,-1-3 0 0,1 0-24 0,-1 1 0 16,1-1 0-16,3 0-11 0,-4 0-165 15,4-6-34-15,4-14-6 0,-4 8-2 0</inkml:trace>
  <inkml:trace contextRef="#ctx0" brushRef="#br0" timeOffset="47503.37">21050 14804 1728 0,'0'0'38'0,"-7"0"8"0,0 3 2 0,0-3 0 0,0 6-39 0,-4-6-9 0,1 0 0 0,-1 0 0 15,1 0 45-15,-1 0 7 0,-3 0 2 0,0 0 0 16,3 0-38-16,-3 0-7 0,0 6-1 0,0-6-8 16,0 6 8-16,3-6-8 0,1 6 0 0,-1 0 0 15,4-1 0-15,4 4 0 0,-1 3 0 0,0 0 0 16,4 0 0-16,0-4 0 0,0 7 0 0,4-3 10 16,0 0-10-16,-1 2 0 0,1-5 0 0,3 3 0 15,0-3 0-15,-4 0 0 0,4-4 0 0,0 7 0 16,0-6 12-16,4 0 1 0,-4 0 0 0,4-3 0 15,-4-3-13-15,3 0 0 0,1 3 0 0,-4-3 0 16,3-3 0-16,1 3-18 0,-4-3 4 0,0-3 1 0,0 0 13 16,0 0 0-16,-3-6-10 0,-1 7 10 0,1-7-24 0,-1 3-1 15,-3-3 0-15,0 0 0 0,0-2 11 0,0 2 2 16,-3-6 1-16,3 7 0 0,-4-4 23 0,1-3 5 16,3 6 1-16,-4 1 0 0,1-1 9 0,-4-3 1 15,3 6 1-15,-3 1 0 0,4 2-11 0,-4 0-2 16,-1 0-1-16,1 6 0 0,7 0-15 0,-7 0 0 15,-3 3 0-15,3 6 0 0,0-3-23 0,-4 2 3 16,4 4 0-16,0 6 0 16,-4-9-36-16,8 5-6 0,-4 4-2 0,0-3 0 15,3-4 0-15,1 7 0 0,3-6 0 0,-4 0 0 0,4 2 52 0,4-2 12 16,-4 0 0-16,3-3-668 0</inkml:trace>
  <inkml:trace contextRef="#ctx0" brushRef="#br0" timeOffset="47956.774">21160 14681 1552 0,'0'0'44'0,"-4"6"10"0,1 2-43 0,-1-2-11 0,1 0 0 0,-1 9 0 16,0-3 71-16,-3 2 12 0,4 7 2 0,-4-6 1 0,3 2-59 0,1 7-12 16,3-12-3-16,-4 5 0 15,4 1-36-15,-3-3-8 0,3-4-2 16,0 1 0-16,3-6 34 0,1-3 0 0,-1 3 0 0,4-6 0 16,0 0 0-16,4-6 0 0,0 0 0 0,-1-6 0 15,4 3 0-15,0-8 0 0,0-4 0 0,4 1 0 0,0-1 37 0,3-5 15 16,-7 2 2-16,4 1 1 0,-1-4-42 0,-3 9-13 15,4-5 8-15,-4-1-8 0,0 10 0 0,0-10 0 16,1 10 0-16,-5 5 0 0,1 0 0 0,-4 3-14 16,0 0 2-16,0 6 1 15,-4 6-17-15,4 0-4 0,-3 6-1 0,-4 2 0 16,3 7-36-16,-3-1-7 0,0-2-2 16,-3 14 0-16,-1-5 62 0,-3-1 16 0,4 7 0 0,-4-1 0 15,0 0-54-15,0-2-8 0,0 2-2 0,3-5 0 16,1-4 103-16,-1-5 20 0,4-4 4 0,0 1 1 0,0-3-52 15,0-6-12-15,0-6 0 0,0 0 0 16,0 0-48-16,0 0-13 0,0 0-3 0,7-12 0 0</inkml:trace>
  <inkml:trace contextRef="#ctx0" brushRef="#br0" timeOffset="48316.802">21551 14184 1422 0,'0'0'40'0,"0"0"9"0,0 0-39 0,0 0-10 16,0 0 0-16,0 0 0 0,0 0 66 0,0 0 11 15,0 0 3-15,0 0 0 0,0 0-12 0,0 0-1 16,0 6-1-16,0-6 0 0,0 12-21 0,0-7-4 15,0 4-1-15,0 0 0 0,0 0-12 0,4 0-4 16,-4 11 0-16,3-5 0 16,-3 11-3-16,4 1-1 0,-1 2 0 0,1 12 0 15,-1 1-8-15,1-1-3 0,-1-3 0 0,1 6 0 16,-1-3-1-16,-3 0-8 0,4 6 12 0,0-14-4 16,-1 2-21-16,-3-3-5 0,4 4-1 0,-1-4 0 0,-3-3 19 15,4 1 0-15,-4-4 11 0,0 10-11 0,3-4 0 0,-3-12-11 16,0 1 0-16,4 0 0 15,-4-13-93-15,0 4-18 0,0-9-4 0,0 0-441 0,-4-3-88 16</inkml:trace>
  <inkml:trace contextRef="#ctx0" brushRef="#br0" timeOffset="48590.605">21438 14546 1267 0,'0'0'28'0,"-3"5"5"0,3 1 2 0,0 3 1 0,0-9-36 0,-4 6 0 0,4-6 0 0,0 12 0 0,4-9 103 15,-4-3 13-15,0 6 4 0,3-1 0 0,1-2-28 16,-1 3-6-16,1-3-1 0,3 3 0 0,0-3-37 0,0 6-8 16,0-3-2-16,0 0 0 15,4-6-9-15,-1 0-1 0,4 0-1 0,1 5 0 16,-1-5-13-16,0 0-2 0,3-5-1 0,1 5 0 15,3-6-29-15,4 6-6 0,0-6 0 0,3-3-1 16,0 0-91-16,4 0-17 0</inkml:trace>
  <inkml:trace contextRef="#ctx0" brushRef="#br0" timeOffset="49995.95">22694 14128 1409 0,'0'0'29'0,"0"0"7"0,0 0-28 0,0 0-8 0,0 0 0 0,0 0 0 16,0 0 27-16,0 0 4 0,0 0 1 0,0 0 0 15,0 0 8-15,-7 6 1 0,7-6 1 0,-3 6 0 16,-1 0 9-16,4 5 1 0,0-2 1 0,4 6 0 16,-1 0-13-16,1 2-4 0,-1 1 0 0,4 8 0 15,0-2-20-15,0 5-5 0,0 4-1 0,0-1 0 16,4 6-10-16,-4 3 0 0,4 4 0 0,-4 2 0 16,-4-3 0-16,4 0 0 15,-7 0 0-15,4 0 0 0,-4-3 44 0,0-3 6 0,0 3 2 0,-4-2 0 16,4-7-32-16,-3-8-7 0,-1 2-1 0,1-8 0 15,3-4-12-15,-4 1 0 0,4-15 0 0,0 0 0 16,0 0 0-16,0 0 0 0,0 0 0 0,0 0 0 16,-3-6 0-16,3-6 0 0,-4 4 0 0,4-7 0 15,4-6 0-15,-4-2 0 0,7-10 0 0,-4 4 0 16,1-3 0-16,-1 2 0 0,1-2 0 0,3 3 0 16,-4-1 0-16,4 7 0 0,1-1 0 0,-1 6 0 15,0 1 0-15,0 2 0 0,0 6 0 0,-4 1 0 16,4 5-20-16,0 0-8 0,0 3 0 0,1 3-1 15,2 0 15-15,-3 2 3 0,4 4 1 0,-4 0 0 16,0 6-20-16,0-4-4 0,4 4-1 0,-4 3 0 16,0-1-4-16,-4-2-1 0,4 3 0 0,-3-1 0 15,-1 7 32-15,1-6 8 0,-4-1 0 0,0 4 0 0,0-9 0 16,0 2 0-16,0 4 12 0,-4 0-4 0,4-7-22 0,-3 10-5 0,-1-6-1 16,-3 8 0-16,0-5 20 0,0 2 0 0,-4 1 0 15,1-1 0-15,-1 4 0 0,-3-3 0 0,7-1 0 16,-3-8 0-16,-1-3 25 0,4 3 9 0,-4-7 2 0,4 1 0 15,0-3-7-15,0-3-1 0,0 3 0 16,0-6 0-16,-4 0-28 0,4 0 0 0,0 0 0 0,-3-2 0 16,3-7-12-16,0 3-8 0,3-3-1 0,-3-5-1 15,0 5-118-15,0-3-24 16,3-3-5-16,1 4-1 0</inkml:trace>
  <inkml:trace contextRef="#ctx0" brushRef="#br0" timeOffset="50523.454">23227 14728 1497 0,'0'0'32'0,"-4"-6"8"0,-6-3 0 0,3 3 4 0,-4 0-36 0,1 6-8 0,-1-6 0 15,0-2 0-15,1 5 53 0,-4 3 9 0,3 0 2 0,1 3 0 16,-1 0-25-16,4 2-5 0,0 1-1 0,0 6 0 16,0 3-21-16,3-6-4 0,1 5 0 0,-1 4-8 15,4-6 25-15,-3 5-1 0,3 4-1 0,0-3 0 16,0-4-23-16,3 7 0 0,1-6 0 15,3-4 8-15,0 1 21 0,0-3 5 0,0-3 1 0,0-3 0 16,4-3-56 0,-4-3-11-16,3-3-3 0,1 0 0 0,-4-6 35 0,3 3 0 0,-3 4 0 15,4-10 0-15,-4 3 0 0,0-3 0 0,4 4 0 0,-4-4 0 16,0-3-14-16,-4 7 4 0,1-1 1 0,-1 3 0 16,-3 3 1-16,4 0 0 0,-4-3 0 0,0 9 0 0,0 0 8 15,0 0 0-15,3 0 0 0,-3 0-8 16,0 0 8-16,0 0 0 0,4 9-9 0,3-3 9 0,-3 3 0 15,-1 0 0-15,4 0-9 0,0-1 9 0,0 7 0 16,-3-3 0-16,3-6 0 0,-4 3 0 0,1 2 0 16,3 1 0-16,-4 0-8 0,1 0 8 15,0-7-34-15,-1 10-3 16,-3-6-1-16,4 3 0 0,-4-3 38 0,0-4 0 0,0 7 0 0,0-3 0 16,0-3-117-16,0-6-16 0,3 9-3 0,-3-9-1 0</inkml:trace>
  <inkml:trace contextRef="#ctx0" brushRef="#br0" timeOffset="50907.205">23456 14181 1036 0,'0'0'23'0,"-3"6"5"0,3 3 0 0,-4 2 1 0,4-5-29 0,-3 3 0 0,3 3 0 0,-4-3 0 16,4 11 57-16,-3-11 6 0,-1 6 1 0,4 2 0 16,-3-2 0-16,3 3 0 0,0-3 0 0,-4 5 0 0,8 1 30 15,-4-4 6-15,0 4 2 0,0 8 0 16,3-5-62-16,1 2-12 0,-1-2-2 0,1 2-1 15,3 7-12-15,0 2-2 0,3 0-1 0,-3-3 0 16,0-5-10-16,4-1 8 0,-4 4-8 0,0-7 8 16,4 7-8-16,-4-13 10 0,0 10-10 15,0-4 10-15,0 1-10 0,0-4 0 0,-4-2 0 0,1-3 8 16,0-1-16-16,-4 1-4 0,0-3-1 0,-4-3 0 16,4 0-98-16,-4-1-19 0,-3 1-4 15,4-3-1-15</inkml:trace>
  <inkml:trace contextRef="#ctx0" brushRef="#br0" timeOffset="51224.573">23333 14590 1267 0,'0'0'28'0,"0"0"5"0,0 0 2 0,-4 6 1 0,4-6-36 0,0 0 0 0,0 0 0 0,0 0 0 16,0 0 58-16,0 0 5 0,0 0 1 0,0 0 0 15,0 0 51-15,0 0 10 0,0 0 3 0,0 0 0 16,4-3-67-16,3 3-13 0,0 0-2 0,0 3-1 16,3-3-16-16,-2 0-3 0,2 2-1 0,4 1 0 15,0 0-25-15,0 0 0 0,1 0-9 0,-1 3 9 16,-4-3 11-16,4 6 9 0,-3-3 1 0,3 0 1 15,-3-6-49-15,3 5-9 16,-4-2-3-16,1 0 0 0,-1 0-57 16,1 0-12-16,0 0-3 0,-4 0 0 0,3-3 38 0,1 3 7 15,3 3 2-15</inkml:trace>
  <inkml:trace contextRef="#ctx0" brushRef="#br0" timeOffset="51754.754">23753 14290 1314 0,'0'0'37'0,"0"0"8"0,0 0-36 0,0-3-9 16,3-3 0-16,-3 6 0 0,0 0 53 0,0 0 9 0,0 0 2 0,0 0 0 16,0 0-52-16,0 0-12 0,0 0 0 0,0 0 0 15,0 0 34-15,0 0 4 0,0 0 1 0,-3 6 0 16,3-6-11-16,-8 3-3 0,8-3 0 0,-3 9 0 16,3-9 31-16,0 0 7 0,0 0 1 0,0 0 0 15,0 0-52-15,0 0-12 0,0 0 0 0,0 0 0 16,3 5 36-16,-3-5 5 0,4 6 1 0,0 3 0 15,-4-9-27-15,3 0-6 0,-3 0-1 0,4 6 0 16,-1 0-8-16,1 0 0 0,-1 6 0 0,4-4 8 16,-3 1-8-16,-1 6 0 0,1 3 9 0,-1-4-9 15,1 10 0-15,-1-7 8 0,-3 4-8 16,4 5 0-16,-4-2 0 0,0 2 0 0,3 1 0 16,-3-1 0-16,-3 4 8 0,3-7-8 0,0 4 10 0,0-4-10 15,0-2 23-15,3 2-2 0,-3 4 0 0,0-1 0 0,0 1-8 16,0-4-1-16,-3 4-1 0,3 5 0 15,-4-8-33-15,4 2-6 0,-3-5-2 16,-1-1 0-16,1-5 30 0,-1 0 13 0,1 5-1 0,-1-2 0 16,1-9-31-16,3-1-6 0,-4 4-2 0,4-9 0 15,0-3-17-15,0 0-4 0,0 0-1 0,0 0 0 16,0 0-27-16,0 0-6 0,0 0-1 0,-7-6 0 0</inkml:trace>
  <inkml:trace contextRef="#ctx0" brushRef="#br0" timeOffset="52081.562">23573 14654 1436 0,'0'0'32'0,"0"0"6"16,3-6 2-16,4 3 0 0,-3-2-32 0,3-1-8 0,0 0 0 0,-4-3 0 0,4 3 66 0,0 3 12 16,1 0 2-16,2 0 1 0,1 0-17 0,-4 3-4 15,0 0-1-15,0 0 0 16,0 0-11-16,4 0-3 0,-1 0 0 0,4 3 0 16,-3-3-17-16,6 6-4 0,1-3-1 0,0 3 0 15,-4 0-7-15,3 3 0 0,-2-9-1 0,2 6 0 16,-3-6-4-16,4 0-1 0,-4 0 0 0,7 0 0 15,-3-6-27-15,0-9-6 0,-1 6-1 0,1 0 0 16,-4-2-83-16,4-1-17 0</inkml:trace>
  <inkml:trace contextRef="#ctx0" brushRef="#br0" timeOffset="52757.132">24028 14825 1337 0,'0'0'28'0,"0"0"6"15,3-6-34-15,-3 6 0 0,4-6 0 0,-4 6 0 16,0 0 109-16,0 0 15 0,0 0 4 0,0 0 0 16,0 0-52-16,0 0-9 0,0 0-3 0,0 0 0 0,0 0 0 15,0 0 0-15,0 0 0 0,3 6 0 16,-3-6-51-16,0 0-13 0,0 0 0 0,4 6 0 16,-4-6 33-16,3 6 4 0,-3 0 1 0,0 2 0 15,0-2-38-15,-3 3 0 0,3-3 0 0,0 3 0 16,0 3-25-16,3-7-10 0,1 4-1 0,3 3-1 0,0 0 37 15,4 0 0-15,-1 5 0 0,1-5 0 0,3-3 0 16,-4 0 0-16,1-4 0 0,0 1 0 0,3 9 0 16,-4-9 0-16,4 6 0 0,-3-4 0 0,0-2 0 0,3-6 0 15,-4 0 0-15,1 0 0 0,-1-3 0 0,1 0 15 16,3 1-1-16,-7-4 0 0,4 3-14 0,-1 0 0 16,1-3 0-16,-1 6 0 0,-2-12 18 15,-1-5 1-15,0 2 0 0,0 0 0 0,-4 0-4 0,1-5-1 16,3-1 0-16,-4 7 0 0,-3-10-14 0,0 3 0 0,0 4 0 15,0-7 0-15,-3 7-42 0,-1 2-2 16,1-6 0-16,-1 7 0 0,4-1 44 0,-7 3 0 0,4 0 13 0,-1 4-3 16,1-1-66-16,-1-3-14 15,1 3-2-15,3 3-1 0,-4 0-13 0,4 1-2 0,0-1-1 16,4 0 0-16,-4-3-105 0,3 3-21 16</inkml:trace>
  <inkml:trace contextRef="#ctx0" brushRef="#br0" timeOffset="53432.831">24702 14695 1720 0,'-8'6'36'0,"1"-6"8"0,7 0-35 0,0 0-9 0,0 0 0 0,-7 0 0 16,0 0 75-16,0 0 13 0,4-6 2 0,-4 6 1 16,0-5-73-16,-4 5-18 0,4-3 0 0,0 0 0 15,-4 0 38-15,4 3 4 0,0-3 1 0,7 3 0 16,0 0-18-16,0 0-3 0,0 0-1 0,0 0 0 15,0 0-21-15,-10 3-10 0,3 0 1 0,3 3 0 16,4-6 9-16,-7 5 12 0,7-5-2 0,-4 6-1 16,4 3-9-16,-3 3 0 0,-1-6 0 0,4 3 0 15,-3-3 0-15,3 2 0 0,0-2 0 0,0 6 0 16,0-6 0-16,0 3 0 16,0-3 0-16,3 2 0 0,-3-8 0 0,0 0 0 0,0 0 0 15,0 0 0-15,0 6 0 0,4 9-12 0,-1-9 2 0,-3-6 1 16,0 0 9-16,0 0 0 0,0 0 0 0,0 0 0 15,0 0-8 1,0 0 8-16,4 0-8 0,3 6 8 0,-3 3-8 0,3-1 8 0,-4 4-8 16,4-3-32-16,-3-3-5 0,-1-6-2 0,4 6 0 15,-3-6 72-15,3 6 15 0,0-6 2 0,4 5 1 0,-4-2-35 0,3 3-8 16,-3 0 0-16,0 0 0 0,0-3 0 16,-3 3 8-16,3-3-8 0,-4 3 8 0,1 0-8 0,0-1 0 15,-1 1 0-15,1 3 0 0,-4-3 0 0,0 3 0 0,0-3 0 16,-4 3 0-16,4-1 0 0,-3 7-11 0,-5-9 3 0,5 3 0 15,-4 2 8-15,0 4-8 0,3 0 8 16,-3-3-8-16,0-1 16 0,-3 4 3 0,3-6 1 16,-4 0 0-16,4 3 4 0,0-7 0 0,0 1 1 15,-4-3 0-15,4 0 31 0,7-3 5 0,0 0 2 16,0 0 0-16,-10 3-44 0,-1-3-11 0,0-3 0 0,1 0 0 16,-1 0-42-1,-3-8-10-15,4 5-3 0,-5-3 0 16,5 0-58-16,-1 0-12 0,1-3-3 0,3 7-716 0</inkml:trace>
  <inkml:trace contextRef="#ctx0" brushRef="#br0" timeOffset="53735.216">24998 14975 1101 0,'0'0'31'0,"0"0"7"0,-4 6-30 0,-3 0-8 0,4-4 0 0,-4 13 0 15,0-9 47-15,0 0 8 0,0 0 1 0,-1 3 1 32,-2-1-123-32,3 1-25 0,-4-3-5 0,4 0 0 15,4 6-51-15,-4-12-9 0,7 0-3 0,0 0-90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1-01T16:07:41.5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4981 7049 817 0,'0'0'23'0,"0"0"5"0,0 0-28 0,0 0 0 0,0 0 0 0,-3 12 0 16,3-6 54-16,-4 0 5 0,1-4 1 0,-1 7 0 15,1-3 2-15,-1 9 1 0,1-3 0 0,-1-6 0 16,0 5-19-16,1 4-4 0,-1-3-1 0,1-1 0 16,-1 7-4-1,4-6-1-15,0 3 0 0,-3 2 0 0,3 1-14 0,0-9-2 0,0-1-1 0,0 7 0 16,0 3-26-16,3-6-6 0,-3 11-1 0,4-8 0 16,-1 2 64-16,1 1 13 0,3-6 3 15,-3 3 0-15,-1-4-52 0,1 10-12 0,3-6 0 16,-4 5 0-16,4 4 0 0,0-4 0 0,-3-2 0 0,3 5 0 15,-4 1 54-15,1 2 8 0,-1-2 2 0,1 2 0 16,3 1-52-16,-7 2-12 0,4-5 0 0,-4-1 0 16,3 4 52-16,-3-4 7 0,0-2 1 0,-3 2 1 15,-1-5-94-15,4 8-19 0,-7-8-4 0,3 9-1 16,1-4 57-16,-4 6 14 0,3-2 2 16,-3 8 0-16,4-2 4 0,-4-4 2 0,0 3 0 0,3-2 0 15,-3-7-7-15,4 4-2 0,-5-7 0 0,1 4 0 16,4-7-13-16,-1-5 0 0,1 3 8 15,-1-6-8-15,1-1 8 0,3-8 0 0,0 0-8 0,0 0 12 16,0 0 7-16,0 0 1 0,0 0 0 0,0 0 0 16,-7 0 18-16,3 0 4 0,-3-5 1 0,0-4 0 15,-7-6-34-15,3 0-9 0,1-2 0 0,-1-10 0 16,-3 4 0-16,4-7 0 0,-5-2 0 0,1 6 0 16,4-4 0-16,6-2 0 0,-6 8 0 0,-5-5 0 15,8 8 0-15,0-2 0 0,0 5 0 0,0-2 0 16,0 2-47-16,0 0-13 0,0-2-4 0,0 8 0 15,4 0 9-15,-5 0 2 0,1 1 0 0,4-4 0 16,-1 6-155-16,1 0-30 0,-1-8-6 0</inkml:trace>
  <inkml:trace contextRef="#ctx0" brushRef="#br0" timeOffset="432.476">4671 6814 836 0,'-7'6'24'0,"-4"-3"4"16,4 0-28-16,-7-3 0 0,7 0 0 0,-4-3 0 15,4-6 108-15,0 9 16 0,4-6 4 0,-4 6 0 16,7 0-52-16,0 0-9 0,-4-6-3 0,4 6 0 15,0 0 0-15,0 0 0 0,0 0 0 0,0 0 0 16,0 0-51-16,0 0-13 0,0 0 0 0,0 0 0 16,0 0 28-16,0 0 2 0,0 0 1 0,0 0 0 15,0 0-12-15,4 0-3 0,3 0 0 0,-4 0 0 16,4 6-6-16,-3-6-2 0,-1 6 0 0,4 3 0 16,4-6-8-16,0-3 0 0,3 0 0 0,-4 5 0 15,4-5 0-15,0 3 13 0,4 3-1 0,0 0-1 0,3 0-11 16,4-6 0-16,-4 0 0 0,7 0 0 0,0 0 0 15,4 0 15-15,0 0-1 0,3 0 0 0,0 0-14 16,4-6 11-16,-7 6-11 0,3-3 10 0,-3 3-10 16,3 9 12-16,-10-9-12 0,3 6 12 15,-3-6-12-15,-1 6 0 0,5 0 0 0,-8-6 0 16,4 0-67-16,3 0-15 0,0 0-3 0,-3 6-1 16,3-1-85-16,0 7-17 0</inkml:trace>
  <inkml:trace contextRef="#ctx0" brushRef="#br0" timeOffset="1107.928">5299 7881 1267 0,'0'0'28'0,"0"0"5"0,0 0 2 0,0 0 1 0,0 0-36 16,0 0 0-16,0 0 0 0,0 0 0 0,0 0 57 0,0 0 5 15,7 0 1-15,0 0 0 0,0-967-7 0,3 1943 0 0,-2-973-1 16,-1 6 0-16,0-4-36 0,3 1-7 0,1-6-2 0,-4 6 0 16,7 6-10-16,-3 0 0 0,-1-3 0 0,1-4 0 15,3 1 0-15,-4 0 0 0,5 0 0 0,-1-6 0 16,0 6 25-16,-4-6 3 0,8 0 1 0,-7 0 0 16,-1-6-9-16,1 6-1 0,-4 0-1 15,3-6 0-15,1-3 6 0,0 3 2 0,-4 1 0 16,0-1 0-16,-4-6-8 0,1 0-2 0,-1 6 0 15,1 0 0-15,-4-5 19 0,0 5 3 0,0-3 1 0,0 3 0 16,-4-12-59 0,-3 1-11-16,4 5-2 0,-4 3-1 15,0 3 3-15,-4-5 1 0,0 5 0 0,1 0 0 0,-1 0 30 0,1 0 0 0,-5 3 0 16,-2 0 0-16,3 3 0 0,-4 3 0 0,0 6 0 0,1-3 0 16,-4 0-57-16,7 0-6 15,-11 8-1-15,4 1 0 0,3 6 52 0,7-4 12 0,-3 4 0 0,0 2 0 16,4-5 0-16,-1 5 0 0,4-2 0 0,-7 3 0 15,7-7 48-15,0 4 13 0,3 2 3 0,-3-5 0 16,4 8-52-16,-1-8-12 0,4-3 0 0,-3 8 0 0,3-11 0 0,3 6 0 16,1-4 0-16,-1 4 0 0,8 0 0 0,-1-4 0 15,4 1 0-15,1 6 0 0,-1-4 0 0,3 1 0 16,8-3 0-16,-4 2 0 0,4-5 0 0,3 0 0 16,-3-3 0-16,7 2 0 0,-4 1 0 0,4-6 0 15,-8 0 0-15,8 0 0 0,0 0 0 0,3-6 0 16,-7-6 0-16,8 6-577 0,-5-6-119 15</inkml:trace>
  <inkml:trace contextRef="#ctx0" brushRef="#br0" timeOffset="2087.125">6893 7846 1036 0,'0'0'23'0,"0"0"5"0,0 0 0 0,0 0 1 0,0 0-29 0,0 0 0 0,0 0 0 0,-3 11 0 15,3-11 57-15,-4 6 6 0,1 0 1 0,3 0 0 32,-4 0 0-32,8 0 0 0,-4-3 0 0,3 3 0 0,1 5-52 0,-1 1-12 15,-3 0 0-15,7 0 0 0,-7-3 54 0,0 2 8 16,0 7 2-16,0-6 0 0,0 2-52 0,0 4-12 0,0 6 0 16,0-13 0-1,0 1 0-15,0-3 0 0,0-9 0 0,0 0 0 0,0 0 54 16,0 0 8-16,0 0 2 0,0 0 0 0,0 0-8 15,0-6 0-15,-7-3-1 0,7-3 0 0,0 1-40 0,-3-1-15 0,-1-3 11 0,4 3-11 16,0-5 0-16,0 5 0 0,4-3 0 0,-4-2 0 16,3 5 0-16,-3 0 0 0,-3 6 0 0,3-11 0 15,0 8 0-15,0-3 0 0,3 6 0 16,-3-6 0-16,0 1 0 0,7 2 0 0,-3 0 0 0,-4 3 0 16,3 0 0-16,-3 6 0 0,0 0 0 0,4-3-10 15,7-3 10-15,-4 1 0 0,7-1 0 0,-4 6 0 16,1-6-8-16,-1 6 8 0,5-6-8 0,-5 6 8 15,1 6 0-15,-1 0-10 0,4 5 10 0,-7 4 0 16,4 0-8-16,0 0 8 0,-4 2 0 16,0-2 0-16,0 8-17 0,0 1 3 0,-4 2 1 0,1 4 0 15,-4-7-1-15,0 4 0 0,-4 2 0 0,4-2 0 16,0-4 14-16,0 1 0 0,-3 2 0 0,-1-2-9 16,1-16-6-16,-1-5-1 0,4-3 0 0,0 0 0 15,0 3 35-15,-3 0 6 0,3 3 2 0,0-6 0 16,0-6-11-16,0-5-3 0,0-13 0 0,3 6 0 15,4 1-13-15,-3 2 11 0,-1-3-11 0,1 7 10 0,-1-10-10 16,-3 3 0-16,4-5 0 0,-1 2 0 16,5 10 0-16,-5-1 0 0,1 0 0 0,-4 12 0 15,7 0 17-15,-7 0 2 0,7-6 0 0,7 6 0 16,-7-6-31-16,-4 3-5 0,4-3-2 0,-3 1 0 0,3-1 11 16,0 0 8-16,0 0-12 0,0 6 12 0,4 0 0 0,-4 6 0 15,3 0 0-15,1 3 0 0,-4-1 0 0,0-5 0 16,0 3 0-16,0 6 0 0,-3-6-8 0,6 11 8 15,-3-5 0-15,-3 3 0 0,3-9 0 0,0 6 0 0,0-1 0 0,-3-2 0 16,3 6 0-16,0 5 0 0,0 4 0 0,0-1 0 16,-4-2 0-16,1-3 0 0,-1-4 11 0,1 10-11 15,-1 8 11-15,1-2-11 0,0-13 10 0,-1-8-10 16,1 3 8-16,-1-6-8 0,1 5 0 0,-1-19 9 16,1-16-9-16,6 6 0 0,-6 1 0 0,-1 2 0 15,1 3-168-15,3 1-25 16,0-7-6-16</inkml:trace>
  <inkml:trace contextRef="#ctx0" brushRef="#br0" timeOffset="2599.071">7655 7919 1422 0,'0'0'31'0,"0"0"6"0,-3 12 2 0,-4-6 1 16,7 6-32-16,-4-4-8 0,4 4 0 0,0-6 0 15,-3 0 68-15,3 0 12 0,0-6 3 0,0 12 0 0,0-12-24 0,0 0-5 0,0 5-1 16,3 1 0-16,1 0-17 0,3 9-4 0,-4-3-1 0,1-1 0 16,3-5-18-16,3 0-3 0,-2-6-1 0,2 3 0 15,4 0-9-15,0-3 0 0,0-3 0 16,4 3 0-16,0 0 0 15,-1 0 8-15,1 0-8 0,3-3 0 16,-3-3 0-16,-1-5 0 0,1-7 8 0,3 3-8 16,-10 3 0-16,3-5 0 0,-3-1-12 0,-1 1 12 0,-3 2-24 15,4-3 2-15,-8 6 1 0,1-5 0 0,-1 2-38 16,-6-8-7-16,3-1-2 0,-4 9 0 0,-3-2 26 0,0 17 5 16,4 0 1-16,-8 0 0 0,4 0 7 0,-4 0 1 15,4-6 1-15,-3 6 0 0,-4-6 27 0,0 12 0 0,-4-6 0 0,0 6-8 16,1 0 57-16,2 5 12 0,-2-2 3 0,6 6 0 15,-6 5-52-15,6-2-12 0,0-3 0 0,1 14 0 16,3-5 40-16,-4 2 6 0,4 4 1 16,4 2 0-16,-1-3-24 0,4 4-5 0,0-4-1 15,4 0 0-15,3-2 21 0,0-7 4 0,3-5 1 0,-3 0 0 16,4-9-30-16,3 0-5 0,4-12-8 0,-8 12 11 0,11 5-11 0,-3-2 12 16,7-3-12-16,0 3 12 0,3 0-12 15,-7-9-14-15,4 0 3 0,-1 0 1 16,1-9-144-16,-4 0-29 0,25-6-5 15,-11-2-2-15</inkml:trace>
  <inkml:trace contextRef="#ctx0" brushRef="#br0" timeOffset="3341.819">9190 7672 1746 0,'0'0'38'0,"-11"0"8"0,1 0 2 0,-8-6 1 0,4 6-39 0,-4 6-10 0,1 0 0 0,-1 0 0 0,0 0 8 0,4 0 0 16,-3 11 0-16,-1-2 0 15,0 3-8-15,4 2 10 0,-3-2-10 0,-1 0 10 16,0-1-22-16,1 4-5 0,-1 2-1 0,4-2 0 16,3 2 18-16,1-5 0 0,3 6 0 0,0-4 0 15,0 10 48-15,3-10 12 0,1 10 4 0,3-4 0 16,0 3-52-16,0-11-12 0,3 3 0 0,4-13 0 15,-7-8 15-15,0 0 3 0,11-2 1 0,-1-4 0 0,1 3-6 0,-1 0-1 16,5-6 0-16,-1 9 0 0,3-6 2 0,1-6 0 16,-4 1 0-16,4-10 0 0,-1 3-1 0,1-5 0 0,-4-4 0 15,4-2 0-15,-1 0-2 0,1-4-1 0,3-11 0 16,-3-12 0-16,-4 3-10 0,4 0 12 0,-8-5-12 16,4 8 12-16,0 0-12 0,-3 3 10 0,0 3-10 15,-4-1 10-15,-4-5-10 0,1 0 8 0,-1 0-8 16,-3 3 8-16,-3-3-20 0,-1 6-5 0,-3 0-1 15,-3 9 0-15,2 0 18 0,1 2 11 0,0-5-2 16,-3 9 0-16,3 2-9 0,-4-2 0 0,4 8-12 0,0 7 12 16,0-1-11-16,3 3 11 0,-3 6-8 15,4-3 8-15,-1 7-12 0,1 2 4 0,-1 2 0 0,1 7 0 16,-1 3-2-16,-3 0 0 0,4 3 0 0,-4 8 0 16,-1 6 10-16,5 4 0 0,-4 2 0 0,0 3-8 15,3 3 8-15,1 4 0 0,-1 5 0 0,4-1-8 16,-3 1 8-16,3-5 0 0,0 2 0 0,0 3 0 15,0-6 0-15,0 3 0 0,0 3 0 0,-4 0 8 16,4 0 0-16,-3-6 1 0,3 3 0 0,-4 3 0 16,4 0-1-16,-3-6-8 0,-1 0 12 0,4 9-4 15,0-9-8-15,0-3 10 0,-3 6-10 0,3 0 10 16,0-12-10-16,0-2 0 0,0-7 0 0,0 4 0 16,3-4 0-16,-3 3 8 0,4-2-8 0,-1-4 8 15,1-5-8-15,3 3 0 0,-4-10-12 0,1 1 12 16,-1 0-62-16,1-6-5 0,3 0-1 0</inkml:trace>
  <inkml:trace contextRef="#ctx0" brushRef="#br0" timeOffset="3876.683">9197 8093 1580 0,'-4'6'67'0,"1"-1"-54"16,3-5-13-16,0 12 0 0,0-12 0 0,0 6 0 16,0-6 52-16,0 0 8 0,0 0 2 0,7 6 0 15,0-6-21-15,4 3-4 0,3 3-1 0,-4 0 0 16,8-3-22-16,0 2-5 0,-1-2-1 0,1 3 0 15,-1 0-8-15,5 0 0 0,-5 6 0 0,1-6 0 16,0-6 0-16,-4-6 0 0,0 0 0 0,0-6 0 16,0 6-16-16,-3-3 0 0,-1 1 1 0,-3 2 0 15,0-3 7-15,-3-3 8 0,3 6-13 0,-7-5 5 16,0 5-18-16,0-9-3 0,-4 6-1 0,1 0 0 16,-4-2 17-16,3-1 3 0,-3 6 1 0,0-6 0 15,-3 6 9-15,-1-3 16 0,-3 4-4 0,3-1-1 16,-3 0 8-16,0 0 1 0,-4 6 1 0,4-6 0 15,-3 6 1-15,2 0 0 0,5 0 0 0,-4 6 0 16,3-6-10-16,1 6-3 0,10-6 0 0,-7 12 0 16,0 2-1-16,-1 4-8 0,5 11 12 0,-1-8-4 15,4 2 1-15,0 1 0 0,7-1 0 0,-3 4 0 16,3-7-9-16,-3 4 0 0,3-6 9 0,3 5-9 16,1 4 0-16,3-1 0 0,0 9 0 0,0-11 0 0,4-6 0 15,-1-4 0-15,-2-14 0 0,2 0 0 0,1 0 0 16,-4-9-10-16,4-2 10 0,-1 5-10 15,-3 6-18-15,4 3-3 0,-4 6-1 0,4-7 0 16,-1-7-94-16,-3-10-19 0,4-9-4 0</inkml:trace>
  <inkml:trace contextRef="#ctx0" brushRef="#br0" timeOffset="4652.828">9645 7890 1580 0,'0'0'67'16,"-4"6"-54"0,4 5-61-16,0-5-13 0,0 0-3 0,4 0 0 15,-4 0 103-15,3 0 20 0,1 0 4 0,0 5 1 16,-1-2 0-16,1 3 0 0,3 0 0 0,-7 5 0 15,3-11-11-15,-3 3-1 0,0-3-1 0,4 6 0 16,-4 0-19-16,3 5-3 0,-3 1-1 0,4 8 0 16,-1-8-3-16,-3 8-1 0,4-2 0 0,-1 2 0 15,-3-8-6-15,4 6-2 0,-4-13 0 0,3 1 0 16,-3 3-5-16,0-4-2 0,0-5 0 0,0 0 0 16,0-6 44-16,0 0 9 0,0 0 2 0,0 0 0 15,0 0-52-15,4-6-12 0,-4 0 0 0,3 1 0 0,1-7 0 0,3-6 0 16,0 4 0-16,-3-10 0 0,-1 3 0 0,4-2 0 0,-3-4 0 0,3 4 0 15,-4-1 0-15,4-2 0 16,-3 8 0-16,3-5 0 0,0 8-8 0,0 0-5 16,0 7-1-16,-3-10 0 0,3 12 0 0,0 0 0 15,0 6 0-15,0-6 0 0,0 6 14 0,3-3-12 0,1 3 12 16,-4 0-12-16,4 0 12 0,-1 3 0 16,1 3-10-16,-1 0 10 0,1 0 0 0,0 0 0 15,-4 6 0-15,0-1 0 0,3 4 0 16,-3 9 0-16,0-7 10 0,4 10-10 0,-4-10 15 0,-3 4-4 15,3 2-1-15,-4 1 0 0,-3-4-1 0,4-2 0 16,-1 0 0-16,1-1 0 0,-4-8-9 0,3 0 8 0,1 6-8 16,-4-9 8-16,3-1-8 0,-3 1 0 0,0-6 0 0,0 6 8 15,0 3-8-15,-3 0 0 0,6-3 9 0,-3-6-9 16,0 0 0-16,0 0 9 0,0-6-9 0,4-6 0 16,-4 0 16-16,3-11-4 0,-3-1-1 0,4 4 0 15,-1-1-11-15,1 4-16 0,0-1 4 0,-1 0 1 16,1-2 11-16,3-4 0 0,-4 7 0 0,4-10 0 15,-3 15 0-15,-1-5 0 0,1 5 0 0,3 3 0 16,-4 0 0-16,4 3 0 0,0-2 0 16,1 2 0-16,-8 6 0 0,10 0 0 0,-10 0 0 0,7 6 0 15,4-6-16-15,-4 5 0 0,0 1-1 0,0 0 0 0,0 0 27 16,4 3 6-16,-1-3 0 0,-3 6 1 0,4-7-17 16,-1 7 0-16,1-6 0 0,0 6 0 15,-1 8-16-15,1-2-8 0,-1 0 0 0,1 2-1 16,-4 4 25-16,4-4 0 0,-4 4 0 0,0-1-8 15,0-8 8-15,0 3 0 0,-4-1 0 0,1-2-8 16,-4 3 8-16,3-1-8 0,-3-5 8 0,4 3-8 16,-4-3-21-16,3-7-4 0,-3 1-1 0,0-6 0 15,0 0-125-15,0 0-25 0,0 6-4 0</inkml:trace>
  <inkml:trace contextRef="#ctx0" brushRef="#br0" timeOffset="5222.418">10717 8060 1337 0,'-7'-6'56'16,"7"6"-44"-1,-3 0 41-15,-4-5 9 0,0 5 2 0,-4 0 0 16,-3 0 51-16,0-6 10 0,0 6 3 0,0-6 0 16,0 12-67-16,3-6-13 0,-3 6-2 0,0-6-1 15,0 5-31-15,0 1-6 0,-1 6-8 0,5-3 11 16,-4 9-11-16,3-1 0 0,1 4 0 0,-5 2 0 16,5-11 0-16,3 6 0 0,0-10 0 0,3 7 0 15,-3 0 0-15,4 3 0 0,-4-1 0 0,7 4 0 16,-4-4 0-16,4-2 0 0,0 3 8 0,4-7-8 0,-1 1 22 15,1-6-1-15,-4-6 0 0,7 12 0 0,0-12 3 0,0 0 1 16,3 0 0-16,5 0 0 0,-5 0-7 0,1 6-2 16,3 0 0-16,0-6 0 0,0-6-4 0,0 0 0 0,4-12-1 15,-4-2 0-15,0 5-3 0,0 0 0 16,-3 3 0-16,-1 1 0 0,-3-7-8 0,-3 6-9 0,3 4 9 16,-7-10-13-16,0 3-10 0,0-2-1 0,0-1-1 15,0 6 0-15,0-3-11 16,3 7-3-16,-3 2 0 0,4 0 0 15,-4 3 39-15,-4-3 0 0,1-6 0 0,-1 12 0 0,1-6-8 0,3 6 8 0,-7 6 0 0,3-6 0 16,-3 12 0-16,4-6 0 0,-1 6-9 0,4 2 9 16,-3-2 0-16,3 0 0 0,0 6 0 0,0-7 0 15,3-2 0-15,1 3 0 0,-1-6 0 0,4 6 0 16,-3-1 57-16,-1 10 6 0,4-4 1 0,-3 4 0 16,3 0-64-16,4-1-24 0,-4-8 0 0,3 0 1 15,1-3 23-15,-4-6 0 0,0 2 0 0,7 4 0 16,-3-3-19-16,-1 6-5 0,1 0-2 0</inkml:trace>
  <inkml:trace contextRef="#ctx0" brushRef="#br0" timeOffset="5772.414">11000 8019 1340 0,'0'0'38'0,"-4"6"8"0,1 0-37 0,-1 6-9 0,1-6 0 0,-1 5 0 16,0-5 48-16,1 3 7 0,3 0 1 0,-4 6 1 15,4-4 49-15,0 1 10 0,-3 3 1 0,3-1 1 16,0 1-57-16,3 3-11 0,-3-1-2 0,4 4-1 15,-4-3-16-15,3-7-3 0,1-2-1 0,0 0 0 16,-1 6-27-16,-3-15 0 0,0 0 0 0,4 6 0 16,-4-6 43-16,3 5 3 0,-3-5 1 0,0 0 0 15,0 0-24-15,0 0-5 0,0 0-1 0,0 0 0 16,0 0 19-16,0-5 4 0,4-1 1 0,-4-3 0 16,3-3-28-16,-3 3-5 0,4 1-8 0,-4 2 11 15,3-6 5-15,-3 0 0 0,4 3 1 0,-1-2 0 16,1-7-34-16,3 0-7 0,-4 1-2 0,4-4 0 15,-3 9 42-15,3 1 8 0,-3-7 1 16,-1 9 1-16,4 3-26 0,-3-6 0 0,3 7 0 0,0-7 0 16,0 0-46-16,3 6-14 0,-3 0-4 0,0 6 0 15,1 0 52-15,-1 6 12 0,0 6 0 0,-4 0 0 16,4-1 0-16,0 1 0 0,0-3 0 0,4 0 0 16,-4 6 0-16,0-4 0 0,4-5 0 0,-4 6 0 15,0-9-19-15,0 9-1 0,0-4 0 0,0 7 0 16,0-3 20-16,-3 11-8 0,3 4 8 0,-4-1 0 0,1 4 0 15,-1-13 0-15,1 7 0 0,-4-4 0 0,3-2 0 16,1 0 0-16,-1-6 0 0,1 2 0 16,-4 4-40-16,3-12 0 0,4 3-1 0,-3-4 0 0,3-5 29 0,0-3 12 15,-3-2-8-15</inkml:trace>
  <inkml:trace contextRef="#ctx0" brushRef="#br0" timeOffset="6408.211">11518 8116 1824 0,'-3'6'76'0,"3"-6"-60"16,0 0 20-16,0 0 5 0,0 0 1 0,0 0 0 15,0 0 26-15,0 0 4 0,-11 6 2 0,4-3 0 16,-4 3-42-16,4-3-9 0,-3-3-2 0,-1 3 0 15,1 0-21-15,-1 5 0 0,0-2 0 0,1 6 0 16,-4-6 0-16,7 6 0 0,-4-1-10 0,1 1 10 16,2 3-11-16,-2 3 11 0,-1-4-10 0,4 10 10 15,-3-7-9-15,3 7 9 0,0-4-8 0,0 10 8 16,7-12 0-16,0 2 0 0,0-2 0 0,0-1 0 16,3 4 0-16,4-9 0 0,0-1 0 0,0-5 0 15,4 0 8-15,-1 0 1 0,1-6 0 0,0-6 0 0,3 0-9 16,0-5 0-16,0 5-10 0,4-12 10 0,-4-3 34 15,3-2 13-15,1-3 2 0,0-4 1 16,-4 1-36-16,0-4-14 0,0-8 11 0,-4 3-11 16,1 6 12-16,0-9-4 0,-4 2-8 0,0-5 12 0,0 9-12 15,0-9 0-15,-4 9 8 0,1-4-8 0,-4 4 0 16,3 3 0-16,-3-1 0 0,-3-5 0 0,-1 3 0 0,1-6 0 16,-8 2 0-16,1 7 0 0,3-6 0 15,-4 9 0-15,-3-7 0 0,3 10 0 0,1-7 0 0,-1 10 0 16,4-1 0-16,0 7 0 0,0 2-14 0,4 3-6 15,3 6 0-15,-4 1-1 0,4 5 21 0,0 0-11 0,0 0 11 0,0 0-8 16,0 0-25 0,4 11-5-16,-1-2-1 0,1 6 0 0,-1 0 39 0,1 2 0 0,-1 4 0 0,-3 8 0 15,4-11 0-15,-1 8 0 0,1-2 0 16,3 5 0-16,-4 4 8 16,1 2 8-16,3 3 3 0,-4 6 0 0,4 3-19 0,-3-3 0 0,0 6 0 0,3 0 0 15,-4 0 8-15,1 0-8 0,-1 0 12 0,-3 3-12 16,0-3 22-16,4-6-2 15,-4 3-1-15,3 3 0 0,-3-12 1 0,0 1 0 0,4-4 0 16,-4-9 0-16,3 4-20 0,1-10 0 0,-4 4 0 0,7-7 0 16,-4 1 0-16,1-3 0 0,3-6 0 0,-4-1 0 15,5-2-38-15,-5 6-11 0,4-12-3 0</inkml:trace>
  <inkml:trace contextRef="#ctx0" brushRef="#br0" timeOffset="6889.446">11839 8184 1824 0,'0'17'76'0,"0"4"-60"16,0-3 41-16,4-7 9 0,-4 1 2 0,0 3 0 15,3-9 0-15,1 0 1 0,-1-1 0 0,1 1 0 16,-1-6-32-16,4 6-6 0,-3 0-2 0,-1-6 0 16,5 3-14-16,-5-3-3 0,4 6-1 0,-3-6 0 15,3 3-11-15,0-3 0 0,-7 0 9 0,0 0-9 16,10-9 14-16,-3 0-2 0,4-3 0 0,-4 1 0 16,0-10-60-16,0 4-12 0,0-1-2 0,0-6-1 15,0 10 23-15,-3-4 4 0,-1-3 0 0,1 1 1 16,-4 5 4-16,0-8 1 0,0-4 0 15,-4 4 0-15,1-4 30 0,-1 10 0 0,-3-7-8 0,0 3 8 16,0 4 0-16,0 5 10 0,-3 0-2 0,2 6 0 16,1-5 1-16,0 8 0 0,0 0 0 0,-3 3 0 15,6 0-9-15,-3 6 0 0,0 5 0 0,0 1 8 16,3 6-8-16,-3-1 10 0,0 10-10 0,0-1 10 16,0 4-1-16,0-1 0 0,4 4 0 0,-1-4 0 15,4 9-9-15,0-6 0 0,4 4 0 0,-1-4 0 16,4 3 0-16,4-8 8 0,-1-4-8 0,1 7 0 15,0-10 0-15,3 4 8 0,-4-7-8 0,4 4 0 16,4-3 0-16,-4-7-11 0,7-2 1 0,-3 3 0 16,3-9-94-16,-3 0-18 0,3-6-4 0</inkml:trace>
  <inkml:trace contextRef="#ctx0" brushRef="#br0" timeOffset="8717.774">12954 8072 851 0,'0'0'36'0,"0"0"-36"16,-4-6 96-16,4 0 12 0,-3 0 2 0,-1 1 1 15,4-7-28-15,0 12-6 0,0 0-1 0,0 0 0 16,0 0-6-16,0 0-2 0,0 0 0 0,0 0 0 16,0 0-35-16,0 0-7 0,0 0-2 0,4 12 0 15,-1-1 0-15,1-5 0 0,0 9 0 0,-1 3 0 16,1-1-12-16,-1 7-4 0,1-4 0 0,3 10 0 16,-4 2-8-16,1 3 8 0,-1 3-8 0,4 4 8 15,-3-4-8-15,-1-12 10 0,4 10-10 0,-7-4 10 16,4 3-10-16,0 9 0 0,-4 0 0 0,0-8 0 15,0 2 32-15,0-18 4 0,0-2 0 0,0 0 1 16,0-1-21-16,-4 1-5 0,4-3-1 0,-4-3 0 16,1 5 2-16,3-11 0 0,-4 0 0 0,4 0 0 15,-3 0-12-15,3-3 10 0,-4 2-10 0,1 1 10 16,-1-12 30-16,4 1 5 0,-3-10 2 0,-1 9 0 16,-3-6-31-16,0 1-7 0,0 5-1 0,-4-6 0 15,4 3-8-15,-3-9-11 0,3 1 3 0,-4-1 0 16,4-8-32-16,-3 2-5 0,2-8-2 15,1-3 0-15,-3 8 38 0,3-2 9 0,0-4 0 0,0 4 0 16,0-3 0-16,0 2-13 0,3 4 5 0,1-4 8 0,-1 1-9 16,4-3 9-16,0-1 0 0,0-2 0 15,0 9 0-15,4-10 8 0,-4 4 0 0,3 8 1 16,1-8-9-16,3 3-12 0,0 2 2 0,0-2 1 16,3 11 9-16,-3-8 0 0,0 8 10 0,0 0-10 15,4-2 9-15,0 8-9 0,3-6 8 0,-4-2-8 16,4 8 0-16,1 0 0 0,-5 6 0 0,4-5 0 15,4 11 0-15,-4-6 0 0,0 0 0 0,4 6 0 0,-1 0 0 16,1-6 0-16,3 6 0 0,0 6 0 0,1-6 0 0,-1 6 0 0,0 0 0 16,0 0 0-16,0 5 0 0,0-2 0 0,-3 3 0 0,0 6 0 15,-1-1 0-15,1-5-14 0,0 3 3 0,-4 2 1 16,0 1 2-16,0 0 0 0,-4 2 0 16,-2-2 0-16,-1-1 8 0,0 1 0 15,-4 3 0-15,-3-4 0 0,0 7 0 0,-3 2 0 0,-4 1 0 16,0-4 0-16,-1 1 0 0,1-7 0 15,-3-2 0-15,3-3 0 0,-4 0 18 0,1-6-1 0,3-6 0 16,-4 5 0-16,4-5 15 0,-4 9 4 0,4-3 0 0,-3 6 0 16,-1-6-24-16,1-6-4 0,-1 0 0 0,-3 0-8 15,3 0-28-15,1 0-12 16,-1 0-2-16,1 0-1 0,-1-6 31 0,0 3 12 0,4-6-8 0,0 6 8 16,0 0-40-16,7 3-4 0,-7-3 0 0,7 3 0 15,0 0-17-15,-7-3-4 0,7 3-1 0,0 0 0 16,0 0-104-16,0 0-21 0,0 0-4 0</inkml:trace>
  <inkml:trace contextRef="#ctx0" brushRef="#br0" timeOffset="9302.116">13995 8031 1554 0,'-11'6'32'0,"-3"-6"8"0,0 6-32 0,0 0-8 0,0-6 0 0,0 5 0 16,-1 1 22-16,1 3 3 0,-3 0 1 15,3 6 0-15,-1-9 9 0,1-1 1 0,0 7 1 0,4-6 0 16,-4 9-23-16,7-3-5 0,-4 5-1 0,0-5 0 16,4 0 17-16,0-4 3 0,4-2 1 0,-4 6 0 15,3 0-20-15,1 6-9 0,-1-4 8 0,4 10-8 16,0-7 0-16,0 4 0 0,4-3 0 0,3 5 0 16,0-5-26-16,3-6-4 0,1 2-1 0,-1-2 0 15,1 0 43-15,3-12 8 0,0 6 1 0,-3-6 1 16,3-6-22-16,0 0 0 0,4 0 0 0,-4-6-8 15,0-5-8-15,0 5-2 0,0-3 0 0,0-8 0 16,-3 5 49-16,-1-3 9 0,1-2 3 0,-4-4 0 16,-3 10-22-16,-1-10-4 0,1 10-1 0,-4-7 0 15,0 1-8-15,-4-4-8 0,1-5 9 0,-4 8-9 16,-1-5 0-16,1 2 0 0,-3 4 0 0,-1 2 0 16,1-2 0-16,-4 5 0 0,-1 1 0 0,-2-4 0 15,3 9 8-15,0 0-8 0,-1-5 0 0,1 11 0 16,0 3 0-16,0 3-16 0,4 3 1 0,-5 3 1 15,-2 11 3-15,3-5 1 0,-4 6 0 0,0 8 0 0,4 4 1 16,-3 2 0-16,-1 0 0 0,0 10 0 0,4-10 9 16,0 9 0-16,4-3 0 0,-1-2-8 0,4-10 8 0,3 3 0 0,1-14 0 15,3 9-8-15,0-13-19 16,7 1-3-16,0 3-1 0,4-9 0 0,-1-3-51 0,4 0-10 16,0-6-3-16</inkml:trace>
  <inkml:trace contextRef="#ctx0" brushRef="#br0" timeOffset="9725.226">14157 7954 1579 0,'-11'0'32'0,"11"0"10"16,0 0-34-16,0 0-8 0,0 0 0 0,-3 9 0 16,-1-3 0-16,1 6 0 0,3-6 0 0,0 6 0 15,-4 2 53-15,4-2 9 0,0 6 2 0,-3-1 0 16,3-2-11-16,0 9-1 0,0-7-1 0,0 4 0 16,3-4-31-16,1 7-7 0,-1-1-1 0,-3-2 0 0,7 3-12 0,-3-10 0 0,3 1 8 15,0 0-8-15,0-4 0 0,0 4 0 0,4 0 0 16,-4-1 0-16,7-2 0 0,-4-6 0 0,5 6 0 0,-1-12 0 15,0 6 44 1,0-3 8-16,0-3 3 0,0 0 0 0,0 0-37 0,0-3-7 16,0-3-2-16,4-6 0 0,-7 6 44 15,-1-6 9-15,1-2 2 0,-1-1 0 0,-3 0-52 0,1 4-12 16,-5-4 0-16,1-3 0 0,3 7 0 0,-7-7 0 16,3-3 0-16,-3 4 0 0,-3-7 0 0,3-2 0 15,-4 2 0-15,-3-8 0 0,4 14-62 16,-5 1-15-16,1-7-3 0,0 6-1 0,0 10-39 0,-3-10-8 15,3 0-2-15</inkml:trace>
  <inkml:trace contextRef="#ctx0" brushRef="#br0" timeOffset="10149.113">14672 8154 1337 0,'-4'12'56'16,"1"0"-44"-16,-1 0 41 0,4 2 9 0,0-2 2 0,-3 6 0 16,3-12-8-16,3 5-2 15,-3-5 0-15,4 6 0 0,-4 3 16 16,3-4 3-16,1 7 1 0,0-3 0 15,-1-3-41-15,-3-1-8 0,4 1-1 0,-1 0-1 0,1-3 14 0,-4 2 3 0,3 1 1 0,-3 0 0 16,0-6-41-16,4-6-12 0,-4 0-1 0,0 0 0 16,0 0 37-16,0 0 7 0,0 0 1 0,0 0 1 15,0 0-42-15,-7-6-9 0,0-6-2 0,0 3 0 16,-1 1 68-16,5-1 12 0,-4-3 4 0,0 6 0 16,3-6-64-16,4 12-28 0,0 0 3 0,-7 0 0 15,7 0 25-15,0 0-10 0,-3-6 10 0,3 6 0 16,0 0-10-16,0 0 10 0,0 0-8 0,-7 0 8 15,7 0-13-15,0 0 2 0,-7 0 1 0,7 0 0 16,0 0-6-16,0 0-2 0,0 0 0 0,0 0 0 16,0 0-142-16,0 0-29 0,0 0-6 0</inkml:trace>
  <inkml:trace contextRef="#ctx0" brushRef="#br0" timeOffset="11754.416">14739 8198 805 0,'-3'12'34'0,"3"0"-34"0,-4 6 82 16,4-7 10-16,0-5 1 0,0 6 1 15,-4-3 13-15,4-9 2 0,0 0 1 0,4 12 0 16,0-1-54-16,-1 1-10 0,-3 3-2 0,4-6-1 0,-4 5-18 0,0-8-3 15,0-6-1-15,3 6 0 16,-3 6-21-16,4-9 0 0,-4 3 0 0,3 3 0 16,-3-4 38-16,0 4 3 0,0-9 1 0,0 0 0 0,0 0-24 0,0 0-5 0,0 0-1 0,4-6 0 15,-4 0-12-15,0 4 11 0,0-4-11 0,0 6 10 16,0 0 8-16,0 0 2 0,0 0 0 0,0 0 0 16,0 0 14-16,0 0 3 0,-7 0 1 0,0-6 0 15,0 0-4-15,-1-12-1 0,5 6 0 0,-1-8 0 16,1-4-17-16,-1 7-4 0,1-7-1 0,-1 4 0 15,4-4-11-15,-3 4 0 0,3-4 9 16,0 6-9-16,0 1 0 16,0 2 0-16,0-3 0 0,0-2 0 0,0 11 0 0,3 0 0 15,1-3 0-15,-1 7 0 0,1-1-10 0,-1 0 10 16,4 0-12-16,-3 6 12 0,-4 0-22 0,4-6 2 0,3-3 1 0,0 6 0 16,-4-3 1-16,4 3 0 0,-3-2 0 0,3-7 0 0,0 6 1 0,0 0 0 15,0 0 0-15,0-3 0 16,0 3-16-16,4 1-3 0,-1-1-1 15,1 0 0-15,-1 6 37 0,5-6 0 0,-5 6 0 0,4-6 0 16,4 6-169-16,-1 0-27 0,1 6-4 16</inkml:trace>
  <inkml:trace contextRef="#ctx0" brushRef="#br0" timeOffset="12571.853">15413 8269 1337 0,'0'0'56'15,"0"0"-44"-15,0-6 92 0,-4 0 20 0,1 0 3 0,-4 1 1 16,3-1-74-16,-3 6-14 0,0 0-4 0,0 0 0 16,-4 0-6-16,1-6-2 0,-4 6 0 0,3 0 0 31,-3-6 29-31,0 6 6 0,3 0 1 0,-3 0 0 0,0 6-25 0,0-6-5 0,0 0-1 0,0 0 0 15,0 0-33-15,0-6 0 0,-1 0 0 0,5 6 0 16,-4 0 0-16,0 0 0 0,3 0 0 0,1 6 0 16,-1 0 0-16,0 0 0 0,4 5-13 0,0-8 5 15,0 3-1-15,7-6 0 0,0 0 0 0,-3 9 0 16,-1 6 9-16,4-4-13 0,4-5 5 0,-4 6 8 16,7 0 0-16,-4-3 0 0,1 2 0 0,3-5 0 15,0 0-8-15,0 0 8 0,4-6 0 0,-1 6 0 16,1-6 0-16,-1-6 0 0,1 6 0 0,3-6 0 15,0 6 0-15,0-6 0 0,0 0 0 16,0 1 0-16,1-4 0 0,-1-6 0 0,0 0 0 0,0 4 0 16,-4-4 0-16,1 0 8 0,-4 1-8 0,4 2 12 15,-8 0-22-15,4 3-4 0,-3 0-1 0,3 1 0 16,-4-4 15-16,1 0 0 0,3-6 0 0,-7 10 0 16,0 8 0-16,0 0 0 0,0 0 0 0,0 0 0 0,0 0 0 0,3 5 0 15,1 10-10-15,0-3 10 16,-4 6-9-16,3-1 9 0,-3 10-12 0,0-10 12 15,0 10 0-15,4-4 0 0,-4 1 12 0,3 8-3 16,1 0-9-16,-4 10 0 0,3-4 0 0,-3 6 0 16,0 0 0-16,0 3 0 0,0 3 0 0,0-3 0 0,0 0 0 15,0 0 0-15,0-3 0 0,4-3 0 0,-4-2 40 16,3-4 2-16,4 3 1 0,-3-6 0 0,-4-8-18 0,3 5-3 16,-3-2-1-16,4-12 0 0,-4-4-21 0,0-2-10 15,3 0 1-15,-3-3 0 0,4 6 9 0,-1-1 12 0,1-5-2 0,3 9-1 16,0 3-9-16,-3-7-14 0,-1 4 3 0,-3-12 1 15,0-3 10-15,4-3 14 0,3 0-3 0,-4 3-1 16,1 0-10-16,-4 0 0 0,3 0 0 0,-3 0 0 16,4-6-10-16,-1 0-4 0,1 0-1 0,-4-11 0 15,3 8 15-15,1-6-12 0,-1 1 12 0,1-10-12 16,-4 3 12-16,4-2 0 0,-4-1 0 0,0-2 0 16,3 2 0-16,-3-5 0 0,0 3 0 0,0 5 0 0,0 0 0 15,0 1 0-15,0-4 0 0,0 4 0 0,4 2 0 16,-4-2 0-16,3 2 0 0,-3 6 0 15,4 0 0-15,-1 1 0 0,1-1 0 0,-1 0-9 0,1-3 9 16,3 4 0-16,-4-1 0 0,4 0-8 0,0-6 8 16,1 4-8-16,-1-4 8 0,0-5-8 15,3 2-11-15,4 3-1 0,-3-2-1 0,3-4 0 16,0 7-31-16,0 2-7 0,0-3-1 0,0 1 0 16,4-1-124-16,0 3-26 0,-1 4-5 15,-3-1-1-15</inkml:trace>
  <inkml:trace contextRef="#ctx0" brushRef="#br0" timeOffset="13042.814">15759 8072 915 0,'0'0'19'0,"0"0"5"0,0 0-24 0,0 0 0 0,0 0 0 0,0 0 0 16,0 0 53-16,0 6 7 0,0 0 0 0,3 9 1 15,-3-10 10-15,0 7 1 0,4 0 1 0,-1 6 0 16,-3-4-9-16,4-2-3 0,-1 9 0 0,1-7 0 15,3 7-9-15,0-3-3 0,-4-1 0 0,4 4 0 16,4 2-49-16,-4-2 0 0,4 2 0 0,-4 1 0 16,3-6 0-16,1 8 0 0,3-8 0 0,-7-4 0 15,4 4 48-15,-4-12 15 0,0-6 3 0,0 6 1 16,0-6-12-16,0 0-3 0,0 0 0 0,0 0 0 16,0-6-34-16,0 0-7 0,0 0-2 0,-3-6 0 15,3 6 44-15,-4-2 9 0,4 2 2 0,-3 0 0 16,3-12-52-16,-4 6-12 0,1 1 0 0,0-10 0 15,3 3-48-15,-4-2-13 0,1-10-3 0,-1 4 0 16,1 8 52-16,-4-11 12 0,7 5 0 0,-7 4 0 16,0-7-70-16,0 4-11 0,0-1-3 0,0-5 0 15,-4 8-70-15,1 4-14 0,-1-1-4 0</inkml:trace>
  <inkml:trace contextRef="#ctx0" brushRef="#br0" timeOffset="13646.327">16274 8190 1337 0,'0'0'28'0,"0"0"6"0,0 0-34 0,0 0 0 0,-7 0 0 0,7 0 0 16,-7 0 58-16,-1 0 5 0,8 0 1 0,-7 3 0 16,-3-3 26-16,3 3 6 0,0-1 0 0,7-2 1 15,-7 0-57-15,0 0-12 0,-4 0-3 0,4 0 0 16,-4 3-13-16,11-3-4 0,-7 3 0 0,0 0 0 16,7-3-8-16,-10 6 0 0,10-6 0 0,-7 3 0 15,0 3 0-15,0 0 0 0,3 0 0 0,0 6 0 16,1-7 0-16,-1 1 0 0,4 3 0 0,-3 9 0 15,-1-12 0-15,4-1 0 0,0 7 0 0,0-6 0 16,0 9 0-16,4-3 0 0,-1 5 0 0,1 1 0 16,-1-9 8-16,5 2 7 0,-5 1 1 0,4 0 0 0,-3-6-16 15,3 6 9-15,3-9-9 0,-3 5 8 0,0-5-8 16,4 3 0-16,0-6 0 0,-4 6-11 0,7-6 11 16,-4 0 0-16,1-6 0 0,-1 3 0 15,-2 0 0-15,2 0 0 0,-3-3 0 0,0 1 0 16,0-7-10-16,4 6-6 0,-4-12-2 0,0 7 0 0,-4-1 18 15,5-3 0-15,-5 3 0 0,4-2 0 0,-3-1 0 0,-1 0 0 16,-3 3 0-16,4-5 0 0,-4-4 0 0,0 10 0 16,0-13 0-16,-7 9 0 0,3 1 0 0,1-1-8 0,-4 3 8 15,-1 0 0-15,1-2-27 0,-3 2 2 0,-1 6 0 16,1-6 0-16,-1 1-9 16,1 5-2-16,-5-6 0 0,1 6 0 0,4 6 36 0,-1 3 14 0,1 0-1 15,-1 9 0-15,0-1-13 0,4 1-10 16,0 12 2-16,-3-4 0 0,3 4 8 0,3-4 0 15,-3 4 8-15,4-1-8 0,-1-5 10 0,0 3-2 16,4 2-8-16,-3-5 12 0,3-4-12 0,0 4 0 16,0-6 8-16,0 0-8 0,3-4-13 0,1 4-6 15,3-6-1-15</inkml:trace>
  <inkml:trace contextRef="#ctx0" brushRef="#br0" timeOffset="13949.998">16574 8066 1337 0,'0'15'28'0,"-4"3"6"0,4-1-34 0,-4-5 0 16,1 3 0-16,-1 2 0 0,4-5 109 0,-3 9 15 0,-1-7 4 0,1 13 0 16,3-10-52-16,-4 7-9 0,1-4-3 0,3 1 0 15,0 3-51-15,0-7-13 0,0 1 0 0,0-3 0 16,3 2-11-16,1 1-5 0,-1-6 0 16,1-1-1-16,-4-2 17 0,3 3 0 0,-3-12-8 0</inkml:trace>
  <inkml:trace contextRef="#ctx0" brushRef="#br0" timeOffset="14137.446">16383 7760 1440 0,'-7'18'30'0,"0"0"6"15,0-1-28-15,3-2-8 0,1 3 0 0,-1-7 0 16,1 7-20-16,3-12-6 0,0 3-1 0,3 3 0 0,-3-12 27 0,0 0 0 0,4 0 0 0</inkml:trace>
  <inkml:trace contextRef="#ctx0" brushRef="#br0" timeOffset="15387.825">17762 8078 806 0,'-3'-6'36'0,"-4"0"7"16,3 6-35-16,4 0-8 0,0 0 0 0,-7-6 0 15,7 6 75-15,-7-6 13 0,7 6 2 0,0 0 1 16,0 0-27-16,0 0-4 0,0 0-2 0,0 0 0 0,0 0-29 0,0 0-5 16,-3-5-2-16,3 5 0 0,0 0-8 0,-4 11-2 15,1-5 0-15,-1 3 0 16,4 0-2-16,-4 6-1 0,4-10 0 0,4 7 0 0,-4 9 0 0,4-4 0 0,-4 1 0 16,0 6 0-16,3-7-9 0,1 4-12 0,-4-9 2 15,3-7 1-15,1 1 9 0,-1 0 0 0,-3-6 0 16,0 0 0-16,4 6 8 0,-4-6 3 0,3 9 1 0,1-3 0 15,-1 0-12-15,1-1-17 0,-4-5 4 0,3 0 1 32,1 6-93-32,-4-6-19 0,10-6-3 0,-10 6-1 0</inkml:trace>
  <inkml:trace contextRef="#ctx0" brushRef="#br0" timeOffset="15641.794">17611 7593 1181 0,'0'0'50'15,"0"0"-40"1,0 0 34-16,0 0 6 0,0 0 2 0,0 0 0 15,0 0-26-15,0 0-5 0,0 0-1 0,0 0 0 16,0 0-67-16,0 0-13 0,0-3-4 0,0-3 0 16,3 0 11-16,1-6 1 0,3 7 1 0</inkml:trace>
  <inkml:trace contextRef="#ctx0" brushRef="#br0" timeOffset="16483.49">17794 7957 363 0,'0'0'0'0,"0"0"16"0,0 0-16 16,0 0 0-16,7 3 0 0,0 6 0 0,-3-9 19 0,-4 0 0 16,3 6 0-16,-3-6 0 0,0 0 38 0,4 6 8 15,-4-6 2-15,3 6 0 16,-3-6-10-16,0 0-1 0,0 0-1 0,0 0 0 0,0 0 15 0,-3 12 3 15,-1-7 1-15,1-2 0 16,3-3-26-16,-7 6-6 0,3 0-1 0,1 0 0 0,-1 0 19 0,1 0 3 0,3-6 1 0,-4 12 0 16,1-7-52-16,-1 7-12 0,0-6 0 0,-3 3 0 15,4 3 0-15,3-6 0 0,-4-1 0 0,1 7 0 16,3-6 30-16,0 0 3 0,3 6 1 16,-3-1 0-16,0 4-20 0,0-3-4 0,0 6-1 0,0-1 0 15,0 4 0-15,0-4 0 0,0 1 0 16,4 3 0-16,-4-4 1 0,3 1 0 0,-3-6 0 0,0 8 0 15,4-2-10-15,-4 2 0 0,0 10 0 0,3-7 8 16,-3 10-8-16,0-4 0 0,-3 3 0 0,3 1 0 16,0 2 0-16,-4-8 0 15,4 8 0-15,-3-3 0 0,3-8 28 0,0 2 4 0,-4-2 1 0,1-7 0 16,-1 1-1-16,4 2-1 0,-3-2 0 16,-1 0 0-16,4-1-31 0,-7-5 0 0,4 3 0 0,-1-3 0 15,1-1 34-15,3 1 1 0,-4 0 0 0,1 3 0 16,-1-4-22-16,-3-5-4 0,7 0-1 0,-4-3 0 15,1 0 0-15,-4 3 0 0,3 0 0 0,-3-3 0 16,0 0 0-16,4-3 0 0,-4 0 0 0,-4 0 0 16,4-6-8-16,0 0 0 0,-4 0 0 0,4-6-11 15,-3 0-11-15,-1 1-2 0,1-7-1 0,-5 0 0 16,5-2-1-16,-1 2 0 0,1-5 0 0,-1 2 0 16,1-8-3-16,-1 2-1 0,0-2 0 0,1 2 0 15,-1-2 1-15,1-3 0 0,-1 8 0 0,4-8 0 16,0-3-19-16,0 8-4 0,0-11-1 0,0 8 0 15,3 1-51-15,-3 3-11 0,4 2-1 0</inkml:trace>
  <inkml:trace contextRef="#ctx0" brushRef="#br0" timeOffset="17399.832">17988 8166 694 0,'-3'-6'14'0,"-1"-5"5"0,1 2-19 0,3 0 0 0,-4 6 0 0,4-3 0 16,0 6-15-16,0 0-6 0,0 0-2 0,0 0 0 15,0 0 59-15,0 0 11 0,0 0 2 0,0 0 1 16,0 0 22-16,0 0 5 0,0 0 1 16,0 0 0-16,0 0-11 0,0 0-3 0,0 0 0 0,4 6 0 15,-1-6 0-15,1 9 0 0,3-6 0 0,3 3 0 16,-3-1-20-16,7 4-4 0,-3 3 0 0,3 6-1 15,4-12-27-15,-1 2-4 0,5 1-8 0,-1 0 11 16,0-9-11-16,0-6 0 0,0 0 0 0,0-3 0 16,1-2 10-16,-1-1 0 0,0-6 0 0,-3 4 0 15,3-1-1-15,-7 0 0 0,3 3 0 0,-2-11 0 16,-1 8-17-16,-4 3-4 0,-3-5-1 0,-3 2 0 16,-1 0 36-16,-6 7 7 0,3-10 2 0,-7 0 0 15,3 9-32-15,-6-2 0 16,-1-1 0-16,-3 6 0 0,3 6 0 0,1-6-20 0,-1 6 4 15,-3 0 0-15,4 0 16 0,-5 0 0 0,1 6 0 0,0 0 0 16,-3 0 0-16,6 0-10 0,-3 5 10 0,0 4-8 0,3-3-2 16,4 6 0-16,-3-4 0 0,2 4 0 0,1 0 10 15,4-1 0-15,-4 1 0 0,7 2 0 0,-4-2 0 0,4 6 0 16,4-4 0-16,-1 4 0 0,1-10 0 0,3 10 0 16,0-1 0-16,4-8 0 15,-4 9 0-15,3-7 0 0,4 7 0 0,-3-10 0 0,3 4 0 0,0-3 0 16,0 0 0-16,4 5 0 0,-8-2 0 0,5-1 0 15,-1 4 0-15,3-9 0 0,1-6 12 0,3-1-3 0,4 1 0 0,-4-3 0 16,4 0-27-16,-4-3-6 0,0-3 0 0,4 0-1 16,-4-8-75-1,0 5-16-15,0-6-2 0</inkml:trace>
  <inkml:trace contextRef="#ctx0" brushRef="#br0" timeOffset="18103.072">19255 7969 1094 0,'0'0'23'0,"0"0"5"0,0 0-28 0,0 0 0 0,0 0 0 0,0 0 0 16,0 0 0-16,-7 12 0 0,7 0 0 0,0-1 0 15,0 1 56-15,0 3 7 0,3 8 1 0,1-8 0 16,-4 0 0-16,3 5 0 0,-3-8 0 0,0 3 0 16,4 5 0-16,-1 1 0 0,1-3 0 0,-1-1 0 15,1 4-52-15,3 2-12 0,-4-8 0 0,4 9 0 16,-7-13 50-16,4 1 7 0,-1-3 2 0,1 0 0 16,-4 5-28-16,4-2-6 0,-4-6-1 0,0 6 0 15,0-12-9-15,-4 3-3 0,0 6 0 0,4-9 0 16,0 0-34-16,-3 6-7 15,3-6-2-15,0 0 0 0,0 0 63 0,0 0 12 0,0 0 2 0,0 0 1 16,-7-6-47-16,3-3 0 0,1 0-10 0,-1-3 2 0,4 0 0 16,0-5 0-16,0-4 0 0,0-2 0 15,0-1 8-15,0 4-8 0,4-4 8 0,-4 4-8 16,3-4 8-16,-3 1 0 0,7-4 0 0,-3 4 0 16,3-4 0-16,0 9 0 0,0-5 0 0,-3 2 0 15,6-2 0-15,-3 5 0 0,0 1 0 0,0 2 0 16,0-3 0-16,1 12 0 0,2 0 0 0,-6-5-8 15,3 8 8-15,0-3 0 0,0 3 0 0,-4 3 0 16,4 0 0-16,0 0-8 0,0 6 8 0,1-3-8 0,-1 11 8 16,0-8-10-16,0 6 10 0,0 6-10 15,0-1 10-15,3 10-10 0,1-1 10 0,-4 4-10 0,4-4 10 16,-1 4 0-16,1-1 0 0,-4 3-8 0,0-2 0 16,3 2 0-16,-2 0 0 0,2 4 0 0,-3-10-1 15,0 3 0-15,4 1 0 0,-4-10 0 16,0 4-41-16,4-6-8 0,-4-1-2 0,0 4 0 15,-4-9-102-15,1-1-21 0</inkml:trace>
  <inkml:trace contextRef="#ctx0" brushRef="#br0" timeOffset="18458.159">19674 7702 1261 0,'0'0'26'0,"0"0"6"0,0 0-32 0,0 0 0 16,0 0 0-16,0 0 0 16,0 0 54-16,0 0 4 0,0 0 1 0,0 0 0 15,4 11-41-15,-1-2-8 0,1 3-2 0,0 6 0 0,-1-1-8 16,4-2 0-16,0 3 0 0,0 8 0 0,0-2 0 0,0-1 0 0,-3-2 0 16,3 8 0-1,3 0-36-15,-2-2-8 0,2-1-3 0</inkml:trace>
  <inkml:trace contextRef="#ctx0" brushRef="#br0" timeOffset="19156.738">20151 8104 1337 0,'0'0'28'0,"0"0"6"0,0 0-34 0,0 0 0 0,0 0 0 0,-4 0 0 0,-3 0 58 0,7 0 5 0,0 0 1 0,0 0 0 16,0 0-22-16,0 0-4 0,4 6-1 0,-4 0 0 15,3 0-5 1,4 0-2-16,-3 3 0 0,3-3 0 0,3-3-5 0,1 2-1 0,-4-2 0 0,4 3 0 15,-1 0-6-15,1-6-2 0,3 6 0 0,3-6 0 16,1 0-8-16,0 0-8 0,-1 0 12 0,1 0-12 16,0-6 15-16,-1 0-4 0,-3 0-1 15,1 1 0-15,-5-4 1 0,-3-3 0 0,0 0 0 16,0 0 0-16,-3 7-2 0,-1-13 0 0,-3 9 0 16,0-3 0-16,0 1-9 0,-3-1 0 0,-1-6 0 0,-3 3-11 15,4-2-19-15,-4 5-4 16,-4 0-1-16,4 3 0 0,-7-2-4 0,7 11-1 15,-4-6 0-15,4 0 0 0,-3 6 40 0,-1 0 0 16,0 0 0-16,-3 6 0 0,4 0 0 0,-4 5 0 0,0 4 0 0,-1-3 0 16,1 6 0-16,4-4 10 0,-1 4 1 0,4 5 0 15,-3-5 5-15,-1 9 2 0,0-4 0 0,4 1 0 16,0-4 3-16,0 7 1 0,4-7 0 0,3 7 0 16,3-10-8-16,1 1-2 0,3-3 0 0,0 2 0 15,3 4-3-15,1-4-1 0,-4 7 0 0,7-6 0 16,0-4-8-16,0 4-9 0,4-12 9 0,0 0-13 15,-1 0 13-15,4 2 0 0,-3 1 0 0,3 0 0 16,0-3-59-16,1-6-9 0,-1 0-1 0,0-12-1 16,-3 3-42-16,-1 1-8 0,4-1-1 0,1-9-1 15,-5 0 42-15,4 4 9 0</inkml:trace>
  <inkml:trace contextRef="#ctx0" brushRef="#br0" timeOffset="19545.749">20168 7796 608 0,'0'0'12'0,"0"0"4"16,0 0-16-16,0 0 0 0,0 0 0 0,0 0 0 16,4 0 105-16,-1 0 19 0,4 0 3 0,-3-6 1 15,3 0-52-15,-3 0-9 0,-1 0-3 0,1 3 0 16,3-3 0-16,0 3 0 0,-4-5 0 0,4 2 0 15,4-6 0-15,-4 6 0 0,3-9 0 0,5 1 0 16,-5 5-51-16,1 3-13 0,3-6 0 0,0 0 0 16,4 1 0-16,-4-7 0 0,3-2 0 0,1 2 0 0,0-9 8 15,-1 4 0-15,1-4-8 0,0 4 12 16,-1-6-122-16,-3 8-25 0,7-3-5 0</inkml:trace>
  <inkml:trace contextRef="#ctx0" brushRef="#br0" timeOffset="21946.747">21315 8213 710 0,'0'0'30'0,"0"0"-30"16,0 0 87-16,0 0 11 0,0 0 2 0,0 0 1 15,0 0 8-15,0 0 2 0,0 0 0 0,0 0 0 16,0 0-75-16,0 0-16 0,0 0-2 0,0 0-1 16,0 0 36-16,0 0 7 0,0 0 2 0,0 0 0 15,0 0-48-15,0 0-14 0,0 0 0 0,0 0 8 16,0 0 24-16,0 0 4 0,0 0 2 0,0 0 0 15,0 0-25-15,0 0-5 0,0 0 0 0,0 0-8 16,0 0 8-16,0 0-8 0,-4 3 0 0,4-3 0 16,-3 12 8-16,3 0-8 0,-4-6 0 0,4-1 0 15,0-5 0-15,0 6 0 0,0-6 0 0,0 0 0 16,0 0 0-16,0 0 0 0,0 0 0 0,0 0 0 16,0 0 8-16,0 0-8 0,0 0 0 0,0 0 0 15,0 0 0-15,0 0 0 0,0 6 0 0,0-6 0 16,0 0 0-16,0 0 0 0,0 0 0 0,0 0 0 15,0 0 0-15,0 0 0 0,0 0 0 0,0 0 0 16,0 0 0-16,0 0 0 0,0 0 0 0,0 6 0 16,0-6 0-16,0 0 0 0,0 0 0 0,0 0 0 15,0 0 0-15,0 0 0 0,0 0 0 0,0 0 0 16,0 0 8-16,0 0-8 0,0 0 0 0,0 0 0 16,0 0 0-16,-3 9 0 0,3-3 0 0,0-6 0 0,0 0 0 15,0 0 0-15,0 0 0 0,0 0 0 0,0 0 0 0,0 0 0 0,0 0 0 16,3 6 0-16,-3-6 0 0,4 5 0 0,-4-5 0 15,0 6 0-15,3 6 13 16,1-3-1-16,-4 3 0 0,3-1 0 0,-3-5-12 0,0 6 0 16,0 0 0-16,4-6 0 0,-4-6 33 0,0 0 4 15,0 0 1-15,0 0 0 0,0 0-22 0,0 6-4 16,0-6 0-16,0 0-1 0,3 6 1 16,-3-6 1-16,0 0 0 0,0 0 0 0,0 5-1 0,0-5-1 0,0 0 0 15,0 0 0-15,0 0-3 0,0 0 0 0,0 0 0 16,0 0 0-16,0 0-8 0,0 0 0 0,0 0 0 15,0 0 0-15,0 0-11 0,0 0-4 0,0 0-1 0,0 0 0 16,0 0-7-16,0 0-1 0,0 0-1 0,0 0 0 16,0 0-31-16,0 0-7 0,0 0-1 0,4-5 0 15,-4 5-32-15,3-3-6 0,-3 3-2 0,4-6 0 16,-4 3 32-16,0 3 7 0,4-6 1 16,-1 6 0-16,-3 0 0 0,4-12 0 0,-4 12 0 0,0 0 0 15,0-6 0-15,0 0 0 0,0 0 0 0,0 6 0 16,0 0 76-16,0 0 15 0,0 0 3 0,0 0 1 15,0 0 1-15,0 0 1 0,0 0 0 0,0 0 0 16,0 0-33-16,0 0 0 0,-4-5 0 0,4 5 0 16,0 0 58-16,-7-3 5 0,7 3 1 0,0 0 0 15,-4-3 0-15,4 3 0 0,0 0 0 0,0 0 0 16,0 0-22-16,0 0-4 0,0 0-1 0,0 0 0 16,0 0-8-16,0 0-1 0,0 0-1 0,0 0 0 15,0 0-27-15,0 0 0 0,0 0 0 0,0 0 0 16,0 0 37-16,0 0 3 0,0 0 0 0,0 0 0 15,-7 3-20-15,7-3-3 0,-7 3-1 0,7-3 0 0,0 0-8 0,-3 5-8 16,3-5 9-16,0 0-9 0,0 12 0 0,-4-6 0 16,1 0 0-16,3-6 0 0,0 0 0 0,0 0 0 15,0 0 0-15,0 0 0 0,0 0 0 0,0 0 0 0,0 0 0 16,0 0-10 0,0 0-37-16,0 0-7 0,0 0-2 0,0 0 0 15,0 0-6-15,0 0-2 0,0 0 0 0</inkml:trace>
  <inkml:trace contextRef="#ctx0" brushRef="#br0" timeOffset="25989.083">20814 7252 756 0,'7'23'16'0,"0"4"3"0,4-4-19 0,3 4 0 0,-4-4 0 0,4 1 0 15,1-4 0-15,-1 4 0 0,0-6 8 0,0 8-327 0</inkml:trace>
  <inkml:trace contextRef="#ctx0" brushRef="#br0" timeOffset="26636.698">21322 7346 858 0,'0'0'36'15,"0"0"-28"1,0 0 54-16,0 0 11 0,0 0 3 0,0 0 0 15,0 0-29-15,0 0-6 0,-7 6-1 0,7-6 0 16,-4 6-22-16,4-6-5 0,-7 6-1 0,4-1 0 16,3 1 14-16,-4 3 2 0,4-3 1 0,0 6 0 15,0 0 15-15,0-1 2 0,0 7 1 0,4-9 0 16,-4 5-1-16,-4 7 0 0,4-9 0 0,-3 3 0 16,3 8-9-16,0 1-1 0,0-1-1 0,0 4 0 15,3-1-19-15,-3 9-4 0,0-11-1 0,4 8 0 16,-4 0-11-16,3-2 0 0,1 2 0 0,-1 3 0 15,1-8 0-15,3 8 8 0,-4-11-8 0,4 8 0 0,-3-3 0 16,0 4 8-16,3-4-8 0,-4 4 0 0,4-10 9 0,-3 9-9 16,-1-2 10-16,1-1-10 0,-4-2 9 0,0-7-9 0,0 10 8 15,-4-7-8-15,1 1 0 0,-1-4 8 0,1-2-8 16,-4 0 0-16,3 2 0 0,-3-2 0 16,3-1 8-16,1 4-8 0,-4-9 0 0,3 5 8 0,-3-11-8 15,4 6 8-15,-1 3-8 0,1-4 0 16,3-5 0-16,-4 9 0 0,4-3 0 0,0-3-12 0,0-1 2 0,0-8 1 15,4 6-11-15,-4-6-3 0,0 0 0 0,0 0 0 16,3 0-33 0,1-6-8-16,-1-8 0 0</inkml:trace>
  <inkml:trace contextRef="#ctx0" brushRef="#br0" timeOffset="27011.433">20934 8037 1047 0,'-14'-6'21'0,"14"6"7"0,0 0-28 0,-7 0 0 0,0-6 0 0,7 6 0 15,0 0 59-15,-4-3 5 0,4 3 2 0,-3-6 0 16,3 6-1-16,0-6 0 0,0 6 0 0,3-6 0 0,1 1-7 0,-1 5-2 0,4-12 0 0,0 12 0 16,0-6-29-16,4 0-7 0,3 6 0 0,0 0-1 15,0 0-19-15,4 6 8 0,3-6-8 0,0 6 0 16,0-6 8-16,4 6-8 0,0 0 0 0,-1-1 0 16,1 4 0-16,-4-6 0 15,-3 3-10-15,3 3 10 0,-3-3 0 0,3 0 10 0,0 0 1 0,-3-6 0 16,3 5-11-16,-7-5 0 15,4-5 0-15,3 5 8 0,0-12-8 0,-3 6 0 0,-1 0 0 16,8 0 0-16,-4 0-12 0,4 0-8 0,-4-2-2 16,4 2-746-16</inkml:trace>
  <inkml:trace contextRef="#ctx0" brushRef="#br0" timeOffset="27504.913">21657 8093 1074 0,'0'0'30'0,"0"0"8"0,0 0-30 0,0 0-8 0,0 0 0 0,0 0 0 15,0 0 52-15,0 0 10 0,0 0 2 0,0 0 0 16,0 0 30-16,0 11 6 0,-3-5 2 0,3 0 0 16,0 6-64-16,0-3-13 0,0 0-2 0,0 5-1 15,0-8-14-15,3 0-8 16,1 6 8-16,-1 0-8 0,1-4 39 0,-1 1 3 0,4 0 1 0,-3 9 0 16,3-7-26-16,0-2-5 0,-4 9 0 0,4-1-1 15,0 1-11-15,1-3 0 0,-1-3 0 16,0 5 0-16,3-11 0 0,-3 9 0 0,7-3 0 15,-3-1 0-15,0 1 0 0,-1 0 0 0,4-6 0 0,-3 3 0 16,3-1 0-16,-3-2 0 0,-4-3 0 0,3 3 0 16,-3-6 0-16,4 0 0 0,-1-9 0 0,-3 3 0 15,4-5 22-15,-4 5 2 0,0-6 1 0,0-9 0 16,0 7-5-16,0-7-2 0,-3 3 0 0,3-5 0 0,-4-4-3 16,1 1-1-16,-1 3 0 0,1-1 0 0,-4-2-14 15,0 2 0-15,-4-5 8 0,4-4-8 16,-7 7 0-16,4 2-12 0,-4 1 3 15,3 2 0-15,1 4-39 0,-4-7-7 0,3 9-1 16,-3 4-1-16,4-1-43 0,-4 0-8 16,3 6-1-16</inkml:trace>
  <inkml:trace contextRef="#ctx0" brushRef="#br0" timeOffset="28258.151">22550 8198 1497 0,'0'0'32'0,"0"0"8"0,0 0 0 0,-8-2 4 0,1-4-36 0,-3 6-8 0,3-6 0 0,-7 0 0 16,3 6 57-16,-3 0 10 0,-4-6 1 0,1 6 1 16,3 0-38-16,-8 0-8 0,5-6-2 0,-4 6 0 15,-1 0-21-15,1 6 0 0,4 0 0 0,-1 6 0 16,0-6-21-16,4 2-3 0,0 4 0 0,4 6 0 16,-1-6 24-16,4 2 0 0,-4 4 0 0,4-1 0 15,0 1 0-15,0 0 0 0,0-4 0 0,4 4 0 16,-1 0 0-16,1-1 13 0,3 4-1 0,-4-3-1 15,4-4-11-15,0 4 0 0,0-6 0 0,4-6 0 0,-1 5 0 16,1-8-16-16,-4-3 4 0,0 0 1 0,0 0 54 0,14 0 10 16,-4-3 3-16,4-8 0 0,4 5-22 0,0-12-4 15,-1-3-1-15,4 4 0 0,1-15-40 0,-1-4-8 16,0 1-1-16,0-3-1 0,4 0 21 0,0-7 0 16,-4 4 0-16,0-3 0 0,0-3-24 0,-3 3 4 15,-1 0 0-15,-3 0 0 0,1-3 20 0,-5 9 0 16,1-1 0-16,-8-2 0 0,1 9 0 15,-1-3 0-15,-3 8 0 0,0-5 0 0,-3 8 0 16,-1 1 0-16,-3-1-9 0,-3 4 9 16,3 2-19-16,-8-3 0 0,1 10 0 0,0 5 0 15,0-6-13-15,0 6-4 0,0 0 0 0,-4 0 0 0,8 6 36 0,-4 0 9 16,3 0 1-16,0 6 0 16,1-6-10-16,3 6 0 0,3 0-12 0,-3 0 12 15,4 0 0-15,-1 0 0 0,4-3 12 0,-3 5-4 0,-1 1 1 0,4 3 0 16,-3 0 0-16,3-6 0 0,0 5-9 15,0 7 8-15,0-3-8 0,0 8 8 0,0-8-8 0,0 8 8 0,3 7-8 0,1 2 8 16,-1-8-8-16,1 8 0 0,3 3 9 16,0 4-9-16,0-7 12 0,-4 9-3 0,4-6 0 15,-3 4 0-15,3-7 23 0,-3 3 4 0,-1-2 0 0,4-4 1 16,-3 3-29-16,3 1-8 0,-4-4 0 0,4 3 0 16,0 4 11-16,0-10 1 0,0 9 0 0,0-5 0 15,1-4-12-15,2-2 0 0,-3-4 0 0,4 4 0 16,-1-7 0-16,1 1-11 0,-1-3 11 0,1-3-8 0,-4-1 8 15,4-5-12-15,-4 0 12 0,0-6-12 16,3 0-144-16,-3-6-28 16,4-6-7-16,0-5-1 0</inkml:trace>
  <inkml:trace contextRef="#ctx0" brushRef="#br0" timeOffset="28604.158">22892 8081 1561 0,'0'0'32'0,"0"12"8"0,0-6-32 0,3 5-8 0,-6 7 0 0,6 3 0 16,-3 2 17-16,4-2 2 0,-4 2 0 0,3 7 0 15,1-13 14-15,-1 10 3 0,-3-4 1 0,4 4 0 16,-4-4-8-16,3-2-1 0,-3 2-1 0,0-5 0 16,0-6-15-16,0 2-4 0,0-2 0 0,0 0 0 15,0-6-24-15,0 5-4 0,0-11-2 0,0 0 0 16,0 0-74-16,0-5-16 0</inkml:trace>
  <inkml:trace contextRef="#ctx0" brushRef="#br0" timeOffset="28782.13">22856 7796 1576 0,'0'0'32'0,"0"0"9"0,0 0-33 0,0 0-8 0,0 0 0 0,0 0 0 31,0 0-33-31,0 0-9 0,0 0-2 0</inkml:trace>
  <inkml:trace contextRef="#ctx0" brushRef="#br0" timeOffset="29559.213">23361 8140 1337 0,'-11'-3'56'16,"1"-3"-44"-16,-1 3 41 0,1 3 9 0,-5-6 2 0,5 6 0 15,-1-6 0-15,-3 6 0 0,0-6 0 0,0 0 0 16,0 6-52-16,3 0-12 0,1-5 0 0,-1 5 0 15,11 0-48-15,-7 5-13 16,4 7-3-16,-1-6 0 0,4 9 52 0,-3-1 12 0,3 1 0 0,0 3 0 16,0-1 48-16,0 4 13 0,3-3 3 0,1 2 0 15,-1 10-52-15,-3-7-12 0,4 4 0 0,-1 2 0 16,1-5 0-16,-1 2 0 0,1-3 0 0,-1 4 0 16,4-9 0-16,-3-4 0 0,3 1 0 0,-4-6 0 15,4 3 0-15,-3-7 0 0,3 1 0 0,0-6 0 16,0 0 53-16,0-6 8 0,0 1 2 0,4-7 0 15,-4 0-31-15,3-3-7 0,-2 4-1 0,2-7 0 16,-3 0-8-16,0 4-1 0,0-10-1 0,0 4 0 16,-3 2-24-16,-1 0-5 0,1 1-1 0,-4 5 0 15,0-9-4-15,0 9 0 0,0-5-1 0,0-1 0 16,-4 4 21-16,4 2 0 0,-3 0 0 0,-1 3 0 16,1 3-28-16,3 6-5 0,0 0-1 0,0 0 0 15,0 0-2-15,0 0 0 0,0 0 0 16,0 15 0-16,0-3 26 0,0 5 10 0,3-5-8 0,-3 9 8 15,4-10 0-15,3 7 0 0,-4 6 0 0,5-4 11 0,-5 4 15 0,1 2 3 16,3-2 1-16,0-4 0 0,0 4-14 16,-4-1-4-16,1-2 0 0,3 2 0 0,-4-5-12 0,1-3 11 15,-1 2-11-15,1 1 10 0,0-6-10 0,3-6 0 16,-4 3 0-16,4-4 0 16,-7-5-36-16,7 3-7 0,0-3-1 0,4 0 0 0</inkml:trace>
  <inkml:trace contextRef="#ctx0" brushRef="#br0" timeOffset="29851.159">23763 8246 1267 0,'0'0'28'0,"-7"5"5"0,4 4 2 0,-1 0 1 0,-3 6-36 0,3-4 0 0,4-5 0 0,-3 6 0 0,-1 3 58 0,4-3 5 16,-3-1 1-16,3-5 0 0,3 12-52 0,-3-12-12 15,0 0 0-15,0 0 0 0,0-6 54 0,0 5 8 16,0-5 2-16,0 0 0 16,0 0-52-16,0 9-12 0,0-9 0 0,0 12 0 0,0-6 0 0,0-6 0 15,0 0 0-15,0 0 0 16,0 0-100-16,0 0-22 0,0 0-5 0,0 0-1 0</inkml:trace>
  <inkml:trace contextRef="#ctx0" brushRef="#br0" timeOffset="30041.179">23576 7881 1094 0,'0'0'46'0,"-3"-6"-37"16,3 6-9-16,0 0 0 0,0-6 0 0,0 0 0 16,0 0-49-16,3 1-12 0</inkml:trace>
  <inkml:trace contextRef="#ctx0" brushRef="#br0" timeOffset="30661.499">24211 8084 1267 0,'0'0'28'0,"0"0"5"0,0 0 2 0,-3-3 1 0,-1-3-36 0,-3 3 0 0,4-3 0 0,-5 6 0 16,1-6 58-16,0 0 5 16,0 1 1-16,0-1 0 0,-3 0 0 0,-1 0 0 0,4 6 0 15,-4-6 0 1,4 6-34-16,-3 0-6 0,-1 6-2 0,1-6 0 16,3 6-22-16,-4-6 8 0,0 6-8 0,1 0 0 15,3-1 0-15,-4 7 0 0,8-6 0 0,-8 3 0 0,8 3 0 0,-5-1-8 0,5-5 8 0,-1 6-8 16,1-6 8-16,3 6 0 0,-4-1 0 15,8-2 0-15,-4 3 20 16,0-6-1-16,0 6 0 0,0-4 0 0,0 1 13 0,0-3 4 0,3 3 0 0,1 3 0 16,-4-12 0-16,0 6 0 0,0-6 0 0,3 6 0 15,-3-6-24-15,8 5-12 0,-8-5 12 0,0 0-12 16,0 0 8-16,7 0-8 0,-7 0 0 0,10 3 0 16,1-3 9-16,-11 0-9 0,0 0 0 0,0 0 9 15,7 3-9-15,-7-3 0 0,10 0 9 0,-10 0-9 16,11 0 0-16,-11 0 8 0,11 3-8 0,-1 3 0 15,1 6 0-15,-4-6-8 0,3 0 0 0,-3 5 0 0,0-5 8 16,1 3 0-16,2 3 0 0,-3-3 0 0,0-1 0 0,-3 4 0 16,3-6 0-16,0 9 0 0,-4-6 0 0,4-1 0 15,-3 4 0-15,0 0 0 16,-1 0 0-16,1-3 0 0,-4-1 0 0,0 1 0 16,3 3 0-16,-3 0 0 0,0-1 0 0,-3-2 8 0,-1 3-8 15,1 0 11-15,-1 0-11 0,-3-7 12 0,-4 7-12 0,4-6 0 16,0 0 0-16,-3-3 0 0,-1 3 0 15,4-3 0-15,-4-3 0 0,1 0 0 0,3 0 0 0,0 0 0 16,-4-3 0-16,1 3 0 0,-1 3-18 0,0 0-6 16,1-3 0-16,-1-3-1 15,1 0-114-15,-4 0-22 0,6 3-5 16</inkml:trace>
  <inkml:trace contextRef="#ctx0" brushRef="#br0" timeOffset="31634.721">25178 8104 1409 0,'-4'12'60'15,"1"9"-48"1,3-7 60-16,-4 1 13 0,4 9 3 0,-3-10 0 15,3 4-39-15,0 6-7 0,-4-4-2 0,4 4 0 0,-3-1-40 0,-1 1 0 0,4 2-16 0,0-2 5 16,0 2 23-16,0 1 4 0,0 2 0 16,0 0 1-16,4-5-4 0,-1 2-1 0,1 1 0 0,-1 2 0 15,1-5 4-15,-1 8 0 0,1-8 0 0,-4-1 0 16,3 4-16-16,-3-10 9 0,4 1-9 0,-4 2 8 16,0-8-8-16,3 0 0 0,-3-3 0 15,0 0 0-15,0 5 0 0,0-14 0 0,0 0 0 0,0 0 0 16,0 0 0-1,0 0 8-15,0 0-8 0,0 0 0 0,0 0 0 0,0 0 0 16,0 0 0-16,0-12-11 0,0 7-36 0,0-4-7 0,0-3-2 16,0 0 0-16,0-14 20 15,0 5 3-15,-3 1 1 0,3-10 0 0,0 4 32 0,-4-4 14 0,1 4-1 16,-1-6 0-16,-3 2 28 0,4-2 6 0,-4-3 1 0,0 2 0 16,-1 10-31-16,5-10-5 0,-1 10-2 0,-3-7 0 15,7 1-10-15,-3 8 12 0,-1-5-12 0,1 3 12 16,3-1-12-16,3 0 8 0,-3 4-8 0,4-4 8 15,3 7-8-15,-4-4 0 0,4 4 0 0,1-4 8 16,-1 9-8-16,0-5 0 0,0-1 0 0,0-3 0 16,3 10 0-16,-3-7 0 0,4 0 0 0,0 7 0 15,-4-4 10-15,3 3-10 0,-3 6 12 0,4 0-12 16,-1 0 12-16,-3 1-4 0,4-1 0 0,0 3-8 16,-1 3 20-16,1 0-2 0,-1 0-1 0,1 9 0 0,0-4-17 0,3-5 0 15,-4 6 0-15,1 0 0 0,-1 6 0 16,5-6 0-16,-8 9 0 0,3-4 0 15,1 1-19-15,-4 12-7 0,3-13-2 0,-3 10 0 0,1-3 8 0,-1-7 2 16,-4 4 0-16,-3 9 0 0,0-7 9 16,0 4 9-16,-3 2-13 0,-1 1 5 0,1-4 8 15,-5 4-10-15,5-1 10 0,-4-5-10 0,-4 3 10 0,4-4 9 16,-7-8-1-16,4 6-8 0,-5-6 23 16,1 2-3-16,0 1 0 0,0 0 0 0,0-12 0 0,0 6-1 15,-4-6 0-15,4 0 0 0,0 0-31 0,-4-3-5 16,8 0-2-16,-4 3 0 0,3-6-18 0,1 0-4 15,-1 0-1-15,4 0 0 0,-4 0 13 16,4 1 2-16,0 2 1 0,7 3 0 0,-7-3-98 16,7 3-19-16</inkml:trace>
  <inkml:trace contextRef="#ctx0" brushRef="#br0" timeOffset="32220.172">25823 8151 1337 0,'-17'9'28'0,"-1"-3"6"0,0 6-34 0,1-6 0 0,3 3 0 0,-4-1 0 16,4-2 58-16,0 3 5 0,0 3 1 0,0 0 0 16,3-1-52-16,0-5-12 0,1 3 0 0,3 3 0 15,0 0 17-15,0-1 1 0,3 1 0 0,1 0 0 16,3 0 22-16,-4 2 5 15,4-2 1-15,0 0 0 0,4-6-37 0,-1 3-9 0,4-1 0 0,0 1 0 16,4 3 0-16,3 0 0 0,0-6 0 0,0 5 0 16,0-5-35-16,4-3-9 15,-4 3-1-15,4 0-1 0,-4-12 2 16,3 0 1-16,1 3 0 0,0-3 0 0,-1-5 28 16,-3 5 6-16,1-6 1 0,-1 0 0 0,-4-2 16 0,1 2 3 0,-8 6 1 0,4-12 0 15,0 6 0-15,-3-2 0 0,0-1 0 0,-4 0 0 16,3 4 8-16,1-10 3 0,-4 6 0 0,0 1 0 15,0 2 8-15,-4 0 1 0,1 3 1 0,3 0 0 16,-4 4-20-16,4 5-4 0,0 0-1 0,0 0 0 16,0 0 1-16,0 0 0 0,0 0 0 0,4 8 0 15,-1 1-9-15,1 3 0 0,-1 12 0 0,1-13 0 16,3 10 24-16,-4-4 2 0,4 4 1 0,-3 3 0 16,3-1-43-16,0 4-9 0,0 2-2 15,-3-6 0-15,3 4 43 0,-4-4 9 0,8 1 2 0,-8-3 0 16,4 2-43-16,0-14-9 0,-3 3-2 0</inkml:trace>
  <inkml:trace contextRef="#ctx0" brushRef="#br0" timeOffset="32843.443">26582 8004 1579 0,'-7'3'32'0,"0"3"10"15,0 0-34-15,-4 0-8 0,0 0 0 0,1 6 0 16,-1-1 53-16,1-5 9 0,-4 3 2 0,3 3 0 15,-3 0-52-15,0-1-12 0,-4-5 0 0,4 6 0 16,0-6 0-16,0 6 11 0,0 2-11 0,0-2 10 16,3 0-10-16,0 0 0 0,4-1 0 0,-3-2 0 15,3 3 0-15,0 0 0 0,0-6 0 0,3 5 0 16,1-8 0-16,-1 6-9 0,1-3 9 0,3 3 0 16,0-9 0-16,0 12 0 0,0-12 0 0,0 0 0 15,0 0 0-15,3 5 0 0,-3-5 0 0,7 0 0 16,0 6 0-16,0 0 16 0,4-6-2 0,-4 6 0 15,0-6-14-15,3 3 0 0,-2-3 8 0,2 0-8 0,-3 0 0 0,4 0 0 16,-1 0 8-16,1 0-8 16,-4 0 0-16,4 6 0 0,-1-6 0 0,1 0 0 0,-4 0-12 0,-7 0-4 0,7 0-2 15,3 0 0-15,-2 0 18 0,2 3 0 0,-3 0 0 16,4 0 0-16,-1 3 0 0,1-3 0 0,-4 2 0 16,4 7 0-16,-1-6 0 0,-3 6 0 0,4-6 0 15,-1 3 0-15,1-1 0 0,-4 1 0 0,0 9 0 16,0-6 0-16,-3-4 0 15,-1 1 0-15,1 6 0 0,-1-3 0 0,-3-6 0 0,0-1 0 0,-3 4 0 0,3 3 0 16,-4-6 0-16,-3 6 0 16,0-6 0-16,0-1 0 0,0 1 0 0,-4-6 0 0,1 6 0 15,-1 0 0-15,1-6 48 0,-5 0 12 0,1 6 4 16,0-3 0-16,4-3-64 0,-1 3-21 0,11-3 0 0,-10 0 0 16,-1-3-18-16,0 3-3 15,1-3-1-15,-1 3 0 0,1 0 35 0,-1 0 8 0,0 3 0 0,1-3 0 16,3 0-104-16,0-3-20 0</inkml:trace>
  <inkml:trace contextRef="#ctx0" brushRef="#br0" timeOffset="75109.08">19096 8957 756 0,'0'0'32'0,"0"0"-32"16,0 0 102-16,0 0 14 0,0 0 4 0,0 0 0 15,0-6-45-15,0 3-9 0,3-3-2 0,1 3 0 16,-1-3-9-16,1 3-3 0,0-2 0 0,-1-1 0 16,4 6-52-16,-3-6-8 0,3 0-4 0,-7 6 0 15,3 0 12-15,-3 0 9 0,7 0-1 0,-7 0-8 16,7 0 12-16,-7 0-12 0,4 0 12 0,-4 0-12 15,7 0 12-15,-4-6-12 0,-3 6 12 0,7 0-12 16,1 0 0-16,2 0 0 0,-3 0 0 0,4 0 0 16,-4 0 0-16,3 0 0 0,1 0 0 0,0-3 0 15,3 3 17-15,0 0-3 0,0-3-1 0,0 0 0 16,4 0 10-16,-1 3 1 0,1-8 1 0,0 8 0 16,3-3-6-16,0 0-2 0,-3 0 0 0,3 3 0 15,0 0-8-15,0 0-1 0,0 0-8 0,-3 3 12 16,3 0-12-16,-3-3 0 0,3 0 8 0,-4 3-8 15,5-3 0-15,-1 5 0 0,0-5 0 0,4 0 0 16,-8 0 0-16,8-5 0 0,-4 2 0 0,4-3 0 16,0 3 0-16,-1-3-8 0,1 0 8 0,3 0-10 15,0 0 10-15,1 0 0 0,-1-2 0 0,7 2 0 0,-3 0 0 16,0 0 0-16,-1 0 8 0,8 0-8 0,-7 0 0 16,3 6 0-16,0-6 0 0,1 1-8 0,-1 5 8 0,-3 0 0 15,0 0 0-15,-1 0 0 0,1 0 0 0,-4 0 0 16,4 5 0-16,0 1 0 0,-4-6 0 0,0 6 0 15,-3 0 8-15,3-3-8 0,0 0 0 0,-3 0 0 0,3 0 0 16,0 0 0-16,1 0 0 0,-5-3 8 0,5 3-8 0,-1-3 0 16,0 0 0-16,0-3 0 15,0 3 0-15,4-3 0 0,-4 0 0 0,4 0 0 16,-4 0 0-16,8 0 0 0,-5 0 0 0,1-3 0 16,3 0 0-16,1 6 0 0,-1-6 0 0,-3 1 0 15,0-1 0-15,3 6 0 0,-3-9 0 0,-1 6 0 0,1 3 0 0,0-3 0 16,0 3 0-16,-1-3 0 0,-2 3 0 15,2 0 0-15,-2 0 0 0,-1 3 0 0,0 0 0 0,0 3 8 16,0 0-8-16,-3-6 0 0,-4 6 0 0,0-1 0 16,1 1 0-16,-5 0 0 0,4-6 0 0,1 6 0 15,-1-3 0-15,-4 0 0 0,5 0 0 0,2 0 8 0,-3 0-8 0,4 0 0 16,0 0 0-16,3 0 8 0,0-1-8 16,0 4 0-16,1 0 0 0,-1-6 0 0,-3 0 0 0,6 6 0 15,-2-6 0-15,2 6 8 0,-2 0-8 0,-1-6 9 16,4 6-9-16,-1-3 10 0,-3-3-1 0,1 0 0 15,2 3 0-15,-2 3 0 0,-1-1-9 0,0-2 0 16,0 3 0-16,-3 0 8 0,3 0-8 0,-3 0 0 16,3 0 9-16,-3-6-9 0,-4 6 0 0,4-6 8 15,-4 8-8-15,4-5 0 0,-4 0 0 0,0 0 0 0,4 0 0 16,-1 0 0-16,1 0 0 0,0-3 0 16,-1 0 0-16,1 0 0 0,3 0 8 0,1 0-8 15,-1 0 8-15,0-3-8 0,0 3 0 0,-3 0 9 16,3 0-9-16,4-3 0 0,-4 3 8 0,0 0-8 0,1 0 0 0,2-3 0 15,-2 3 0-15,-1 0 0 0,0 0 0 16,-3 3 0-16,3-3 0 0,-7 3 0 0,4 0 0 0,-4 3 0 16,0-3 9-16,4 6-9 0,-4-3 0 0,0-1 9 15,-3 1-9-15,-1-6 8 0,5 12-8 0,-5-6 8 16,1-3 4-16,-4 3 0 0,4 3 0 0,-1-1 0 16,1-8-12-16,-1 6 0 0,5-6 0 0,-8 6 0 15,3-6-15-15,1 0-1 0,0 6-1 0,-1-6 0 16,4 0 17-16,-6 6 0 0,-1-6 0 0,0 0 0 15,0 6 0-15,0-3 0 0,0-3 0 0,0 3 0 0,0 0 0 16,-3-3 0-16,3 6 0 0,-3-4 0 16,-1-2 0-16,1 0 0 0,-4-2 0 0,0 4 0 0,0 4 0 0,-3 3 0 15,-1-9 11-15,1 6-11 0,-1 0 0 0,-3-6 0 16,0 0 0-16,0 0-12 16,0 0-13-16,0 0-3 0,0 0 0 0,0 0 0 15,0 0-9-15,0 0-3 0,0 0 0 0,0 0 0 16,0 0-10-16,0 0-2 0,11 6-1 0,-4-6 0 15,0 6-15-15,-7-6-2 0,0 0-1 0</inkml:trace>
  <inkml:trace contextRef="#ctx0" brushRef="#br0" timeOffset="137564.953">19099 5426 1094 0,'0'0'46'15,"0"0"-37"1,0 0 18-16,0 0 3 0,-3 12 1 0,3-6 0 16,0 0 21-16,-4 3 5 0,1-1 1 0,3 1 0 0,0 3 15 0,0 6 3 15,0-1 1-15,0 4 0 16,0 2-28-16,0-5-5 0,0 8-2 0,0-2 0 15,0 2-19-15,0 10-4 0,0-4-1 0,0 3 0 16,-4-970-18-16,4 1926 0 0,0-958 8 0,0-4-8 16,0-9 0-16,-3 4 0 0,-1 0 8 0,4-10-8 15,-3 4 11-15,-1-6-2 0,1-7 0 0,3-5 0 16,0 0 33-16,0 0 6 0,-7-5 2 0,0-1 0 16,3-15-20-16,-3 9-4 0,3-11-1 0,1-4 0 0,-1 4-25 15,1-12 0-15,-1 2-9 0,4-2 9 0,-3 9-20 16,3-10 2-16,3 4 1 0,-3 5 0 0,0-2 1 15,0 6 1-15,4-4 0 0,-1 4 0 0,-3-1-4 16,4 9-1-16,-1-8 0 0,1 5 0 0,-1 6 20 0,1-2 11 16,0 8-2-16,-1 0 0 0,4 0-9 0,-3 0 0 0,3-6 0 15,0 7 0-15,-4-7-12 0,8 3 12 16,-1 3-12-16,1 0 12 0,0-6 0 0,-1 7 0 16,1-7 0-16,3 6 0 0,0 3 0 0,-3 0 0 0,3 3 0 15,-4 0 0-15,1 0-8 0,3 3 8 16,-3 3 0-16,-1 3 0 0,1 2 0 0,-1 7 0 0,1-3-9 15,-1 8 9-15,1-5 0 0,-4 8 0 0,4 4-8 16,-4-4 8-16,0 10 0 0,-4-10 0 0,4 9 0 0,0-2 0 16,1 2 0-16,-5-6 0 0,4 10 0 0,-3-7 0 15,3-3 0-15,-4 1 0 0,4-4 0 0,-3 1 0 16,3-10 0-16,-4 7 0 0,1-7 0 0,-1-8 0 16,1 9-140-16,-1-12-24 0</inkml:trace>
  <inkml:trace contextRef="#ctx0" brushRef="#br0" timeOffset="137882.886">19632 5203 1314 0,'0'20'37'0,"4"10"8"0,-4-7-36 0,3 10-9 0,-3-7 0 0,0 9 0 16,0-11 53-16,0 8 9 0,0-8 2 0,0 8 0 15,0-3 0-15,0-5 0 0,-3 8 0 0,3-11 0 16,0 2-56-16,0-5-8 0,0-3-8 0</inkml:trace>
  <inkml:trace contextRef="#ctx0" brushRef="#br0" timeOffset="138509.368">20465 5517 1500 0,'-7'-6'31'0,"0"6"8"16,-1-5-31-16,-2 5-8 0,3-6 0 0,-4 0 0 0,1 6 69 0,-1 0 13 0,-3 0 2 0,0-6 1 16,-4 6-23-16,4 6-5 0,-4-6-1 0,1 6 0 15,-1 0-28-15,1-1-5 0,-5 1-2 0,5 3 0 16,-1 0-21-16,-3 0-16 0,3 8 2 0,1-5 1 16,3-6 45-16,-4 6 8 0,4 3 3 15,0-4 0-15,3 1-33 0,4 6-10 0,0-7 0 16,0 4 0-16,3-3 10 0,1 6-10 15,-1-7 8-15,1 4-8 0,3 3 17 0,0-7-1 0,3 1-1 0,1 3 0 16,3-3-15-16,0-6-8 0,0-1 8 0,4 1-13 16,-1 0 13-16,1-6 0 0,3 6 0 0,0-6-9 15,4 0 9-15,-4 0 0 0,3-6 0 0,-2 0 0 16,2 0 0-16,-3 1 0 0,4-7 0 0,-4-3 0 16,0 3 0-16,-3-5 0 0,3-1 0 0,-4 3 0 0,1 4 0 15,0-1 9-15,-4 0-9 0,-4 0 0 0,4-2 8 0,-3 2-8 16,-1-6 0-16,1 12 0 0,-1 0 0 0,-3 1 0 15,4-10 0-15,-4 9 0 0,0 6 0 0,0 0 0 16,0 0 0-16,0 0 0 16,0 0 0-16,0 0 0 0,0 0 0 15,0 0 0-15,0 0 0 0,0 0 0 0,0 0 0 0,0 0 0 16,0 0 0-16,0 0 0 0,0 0 0 0,0 0 0 0,0 6 0 16,-4 9 0-16,4-10-8 0,0 7 8 15,0 0 0-15,0 0 0 0,0-1 0 0,4 4 0 16,-1 3 0-16,1-1 0 0,3 4 0 0,0 3 0 0,0-4 0 0,0 4 0 15,4-13 0-15,-1 7 0 0,1-6 0 0,-1-3 0 16,1 2 0-16,0 1 0 0,3 0 0 0,0-6-14 0,3 0 1 16</inkml:trace>
  <inkml:trace contextRef="#ctx0" brushRef="#br0" timeOffset="138844.173">20807 5520 1337 0,'-7'24'28'0,"3"-12"6"16,4-7-34-16,0 7 0 0,0 3 0 0,0 3 0 16,4-7 109-16,-1 7 15 0,-3-3 4 0,4-4 0 15,-1 1-103-15,-3 0-25 0,4 0 0 0,-1-1 0 16,-3 4 43-16,4 3 3 0,-1-1 1 0,-3 4 0 16,4-3-36-16,0-1-11 0,-1-5 0 0,-3 6 0 15,4-4-32-15,-4-8-14 0,0 12-2 0,3-12-1 16,-3 0-115-16,0-6-22 0</inkml:trace>
  <inkml:trace contextRef="#ctx0" brushRef="#br0" timeOffset="139020.102">20726 5000 1530 0,'-7'6'32'0,"3"0"8"0,4-6-32 0,-3 6-8 0,3 2 0 0,0-2 0 16,0-6 0-16,0 0 0 0,0 0 0 0</inkml:trace>
  <inkml:trace contextRef="#ctx0" brushRef="#br0" timeOffset="140162.733">21512 5426 1242 0,'-3'18'35'0,"-1"-3"9"0,4-1-36 0,0 7-8 16,-3 2 0-16,3-5 0 0,0 8 61 0,0 1 11 0,0 2 1 0,0 4 1 16,0 2-8-16,0 0-2 0,0 9 0 0,3-5 0 15,-3 2-44 1,4 3-8-16,-1-6-3 0,1 0 0 0,-4 3 44 15,0-2 9-15,0-4 2 0,3 3 0 0,-3-6 0 0,-3 4 0 16,6-1 0-16,-6-9 0 0,3 4-52 0,-4-10-12 0,4 4 0 0,-3-12 0 16,-1-3 0-16,4 2 0 0,0-11 0 0,0 0 0 15,-3 6 0-15,3-6 0 0,0 0 0 0,0 0 0 16,0 0 33-16,-7 6 4 0,7-6 1 0,-11-6 0 16,4 6-23-16,0-15-5 0,0 7-1 0,0-1 0 15,0-3-9-15,3-6-11 0,-3 4 3 0,4-1 0 16,-1-6-25-16,-3 10-5 0,4-28-1 0,-4 22 0 15,3-13 39-15,-3 10 0 0,4-15 0 0,-1 8 0 0,4-5 0 16,-4 2 0-16,4-25 0 0,0-1 0 16,0 0 0-16,0 3 0 0,0-3 0 0,0 0 0 15,0 6 0-15,4-6 0 0,0 6 0 0,-1-3 0 16,1 9-18-16,3-6 4 0,0 12 1 0,0-3 0 16,0 3 13-16,0 0 0 0,0 8 0 0,0 1 0 15,4 2 0-15,-1 4 0 0,-3-4 0 0,4 4 10 16,-1 5-10-16,1 3 0 0,-1 4 0 0,1-1-11 15,0 6 11-15,-4 0-8 0,3 6 8 0,1 0-8 16,3 0 8-16,-3 0 0 0,3 6 0 0,-4 6-8 16,4 0 8-16,-3-4 0 0,3 10 0 0,-3 0 0 0,-1-7 0 15,1 7-12-15,-1 3 12 0,1-4-12 0,-4-5 12 0,0 6 11 16,-3-4-3-16,-1 4 0 0,1 0-8 0,-4 2 0 16,-4-2 0-16,1 5-11 0,-1-8 11 0,-3 3 11 0,-4 5-3 15,4-5 0-15,-3 8 4 0,-1-2 0 0,1 2 0 0,-1-2 0 16,1-1-12-16,-1-2 0 0,-3-3 0 15,3-1 0-15,4-2 0 0,-3 3 0 0,3-7 0 0,-4 1 0 16,4-9 32-16,0-3 0 16,-4 0 1-16,4-3 0 0,-3-3-53 0,3 0-10 15,-4-5-2-15,0-1-1 0,1-3-122 0,-1 3-24 16,-3-11-5-16</inkml:trace>
  <inkml:trace contextRef="#ctx0" brushRef="#br0" timeOffset="140766.825">22102 5482 1493 0,'-18'6'63'0,"0"0"-51"16,4-6 75-16,0 12 14 0,0-7 3 0,-4 4 1 16,4 3-68-16,-3 0-13 0,-1 0-4 0,4-1 0 15,0 1 1-15,0-3 0 0,-1 9 0 16,5-7 0-1,-4-5 1-15,7 6 0 0,-4 3 0 0,4-7 0 0,0 7-22 0,0-3 0 0,0 6 0 0,0-7 0 16,3 4 0-16,1 3 0 0,-1-7 0 0,4 1-8 16,4 3 8-16,-1-3 0 0,1 5 0 0,3-5-8 15,0-3 8-15,0-3 0 0,4 0 0 0,-1-6 0 16,1 0 0-16,3-3 0 0,0-6 0 0,0 0 0 16,0-3 0-16,0 1 0 0,4-7 0 0,0 0-8 15,-4 4-1-15,0-10 0 0,0 6 0 0,0 4 0 16,0-10 22-16,0 4 5 0,0-4 1 15,-3 6 0-15,-4-5-19 0,0 2 0 0,-3-8 0 0,-4 8 0 16,3-2 0-16,1 5 0 0,-4 4 0 0,3-4 0 16,-3 6 0-16,0-6 0 0,-3 4 0 0,-1 8 0 15,1-6 0-15,-1 12 0 0,1-6 0 0,-1 6 0 16,0 6-16-16,1-6-6 0,-1 12-2 0,1-6 0 16,-1 8 15-16,1 4 9 0,3 0-12 0,-4-4 12 15,1 4 0-15,-1 6 0 0,-3-10 0 0,4 4 0 16,-1 5 9-16,4-2-9 0,0 8 8 0,4-11-8 15,-1 6 0-15,1-4 8 0,3-2-8 0,0-1 0 16,0 4 0-16,3-3 0 0,1-1 0 0,0-2 0 16,-1 3 0-16,1-7 0 0,-1 1 0 0</inkml:trace>
  <inkml:trace contextRef="#ctx0" brushRef="#br0" timeOffset="141255.758">22726 5270 1824 0,'-14'3'76'15,"-4"0"-60"1,4 3-16-16,-4 3 0 0,4-3 0 0,-7 0 0 15,7 0 0-15,-4 5 0 0,1 1 0 0,-1-6 0 16,0 6 8-16,1 8 0 0,-1-2-8 0,1-6 12 16,6 2 0-16,-3-2-1 0,3-6 0 0,4 0 0 15,0 6 25-15,0-3 4 0,4-1 2 0,-1 1 0 16,4-3-24-16,-3 6-5 0,3-12-1 0,0 6 0 16,3 0-12-16,-3-6 11 0,4 5-11 0,3 4 10 15,-4-3-10-15,4 0 10 0,4 0-10 0,-4 0 10 16,0 0-10-16,4 0 0 0,-1-1 0 0,-3-5 0 15,4 6 0-15,-1 0 0 0,4-6 0 0,-7 6 0 16,4-3 0-16,0-3 0 0,-1-3 0 0,1 3 0 16,-1 0 9-16,-3 3 0 0,1-3 0 0,2 3 0 0,-3 0-9 15,7 0 0-15,-3 6 0 0,-1-3 0 0,5-1 0 0,-5 1 0 16,1 0 0-16,-1 0 0 0,4 0 0 16,-7 6 0-16,4-6 0 0,0 2 0 0,-8 4 0 15,4-6 0-15,-3 0-12 0,-1 6 12 0,-3-3-8 0,-3-1 8 16,-4 1 0-16,-4 9 0 15,1-12-20-15,-1 5 0 0,-7-2 0 0,4 3 0 0,-3 0 2 16,2-6 1-16,-2 0 0 0,-4-1 0 16,3 1-75-16,0-6-16 0,1 0-2 0</inkml:trace>
  <inkml:trace contextRef="#ctx0" brushRef="#br0" timeOffset="141890.204">23407 5506 1440 0,'0'11'30'0,"0"-11"6"0,0 0-28 15,0 0-8-15,0 0 0 0,0 0 0 0,-7 0 35 0,0 0 5 0,0 0 2 0,7 0 0 16,0 0 7-16,0 3 2 0,-4 3 0 0,8 3 0 15,-4 0-3-15,7-3 0 0,0 0 0 0,0 5 0 16,0-5-3-16,7 0-1 0,-3-3 0 0,6 3 0 16,1-3 0-16,-1-3-1 0,5 6 0 0,2-6 0 15,1-6-12-15,3-3-3 0,4 0 0 16,-4-3 0-16,0-5-15 0,-3-1-3 0,0 3-1 16,-4-8 0-16,0 2-1 0,-7 4 0 15,0-7 0-15,-3 10 0 0,-4-4 1 0,0 6 0 0,-3-6 0 16,-4 4 0-16,0 5-9 0,-4 0 0 0,-3 3 0 15,0 0-11-15,-4 6-32 0,1-5-6 16,-4 5-2-16,-4 5 0 0,4 1 6 0,-7 0 1 0,3 3 0 16,-7 9 0-16,4-1 35 0,0 4 9 0,-4 8 0 0,1 1 0 15,3-4 0-15,-1 9 0 0,1-8 0 0,-3 8-8 16,6-3-7-16,4-8-1 0,0 8 0 0,3-2 0 16,4-13 44-16,4 4 9 0,-1-3 2 0,4-7 0 15,4 1-13-15,-1 3-2 0,4-3-1 0,4-7 0 16,3 7-23-16,0-6 8 0,4 3-8 0,3-3 0 15,0 0 0-15,4 0 0 0,-1-6 0 0,1 0 0 16,3-6 0-16,-3 0 0 0,7-3-12 0,-4-3 4 16,-3 0-164-16,3 1-32 0</inkml:trace>
  <inkml:trace contextRef="#ctx0" brushRef="#br0" timeOffset="142191.786">23520 5332 1523 0,'7'-6'32'0,"3"0"7"0,-3 1-31 0,4-1-8 0,0-6 0 0,3 6 0 16,0-9 86-16,3-2 16 0,5 5 3 0,-1-6 1 16,3 1-50-16,1 2-11 0,0-3-1 0,0-2-1 15,3-4-25-15,-4 1-5 0,5-4-1 0,-1-2 0 16,-3-4-12-16,3 4 0 0,-3-9 0 0,-1 3 0 16,1-4-50-16,-4 7-3 0,0-3-1 0</inkml:trace>
  <inkml:trace contextRef="#ctx0" brushRef="#br0" timeOffset="142485.454">24342 4450 1212 0,'-7'21'51'0,"0"-4"-41"15,3 1 69-15,0 3 13 16,1 2 4-16,-1 1 0 0,4 5 6 0,4 9 2 0,-1 1 0 0,1-1 0 15,-4-3-39-15,-4-3-7 0,1 4-2 0,-4 2 0 16,7-3-29-16,-4 3-7 0,1 6 0 0,-1 6-1 16,1-3-11-16,-1 3-8 15,1 0 9-15,-4 6-9 0,3-12 8 0,-3 3-8 16,0 3 0-16,0-6 9 0,0 1-9 16,0-4 8-16,-4-3-8 0,4 3 8 0,-3-9-8 0,3-8 0 0,0-1 9 15,0-2-9-15,-1 3 0 0,1 2 0 0,4-2 0 0,-4-7 0 16,3 4 0-16,-3-4-8 0,0-5 8 0,4 0-12 15,-1 0-139-15,-3-3-28 16,4-4-5-16</inkml:trace>
  <inkml:trace contextRef="#ctx0" brushRef="#br0" timeOffset="142772.498">23940 5253 1592 0,'0'17'67'15,"-4"-11"-54"-15,4 3 17 0,0 3 3 16,0 0 1-16,0-1 0 0,4-5 22 0,-1 0 4 0,-3 0 0 0,7 0 1 16,0 0-16-16,4 3-3 0,3-4-1 15,0 1 0 1,-3-6-10-16,3 0-3 0,-7 0 0 0,7 0 0 0,0 0-20 0,4 0-8 0,3 0 0 0,0 0 0 15,0 0 16-15,0 0-4 0,0 0 0 16,4 0 0-16,-7-6-12 16,3-5 0-16,-3 5 0 0,-1-3 0 15,1 3-100-15,-1 0-22 0,5 0-5 0</inkml:trace>
  <inkml:trace contextRef="#ctx0" brushRef="#br0" timeOffset="143117.047">24493 5438 1512 0,'-3'21'43'0,"-1"2"9"0,1 1-42 0,3-7-10 0,-4 10 0 0,4-4 0 15,0 1 25-15,0-4 3 0,0-2 1 0,4-3 0 16,-4 2 14-16,3 7 2 0,4-7 1 0,-3 4 0 15,3-9-37-15,0 0-9 0,0-7 0 0,0 1 0 16,0-3 53-16,0 0 9 0,0 0 2 0,0-3 0 16,4 0-52-16,-1-3-12 0,1-3 0 0,0 0 0 15,-1 1 53-15,4-1 8 0,-3 0 2 0,0-6 0 16,-1 3-50-16,1 0-13 0,-4 4 0 0,3-4 0 16,-6-3 40-16,3 6 2 0,-4-6 1 0,5 1 0 15,-5-1-23-15,1 3-4 0,-1-9 0 0,1 7-1 0,-1-4-15 16,-3 3-10-16,0 0 2 0,4-5 0 0,-4-1-6 0,0 3-1 15,0-2 0-15,0-1 0 16,0 0-52-16,0 4-10 0,0 2-3 0</inkml:trace>
  <inkml:trace contextRef="#ctx0" brushRef="#br0" timeOffset="143826.29">25375 5711 1784 0,'0'0'51'0,"0"0"10"0,0 0-49 0,0 0-12 0,0 0 0 0,-7-5 0 16,0 2 72-16,-3-3 12 0,-1-6 3 0,0 6 0 15,-3-6-35-15,0 6-6 0,-3 3-2 0,-5-5 0 16,1 2-20-16,-3-3-5 0,-1-9-1 0,-3 12 0 16,3-5-18-16,0 2 0 0,1 3-13 0,-1 3 5 15,0 3-4-15,0 0-1 0,4 6 0 0,-3 3 0 16,2 0 4-16,1-4 1 0,4 1 0 0,-1 6 0 16,4 3 8-16,0-3 0 0,0 5 0 0,0-5 0 15,6 9 0-15,-2-7 0 0,6 7 0 0,-3-4 0 16,4-5 9-16,3 9-9 0,0-4 12 0,0-5-12 0,3 6 15 15,1-3-4-15,-1 2-1 0,4-5 0 0,0 0-10 16,4-4 0-16,3 4 0 0,-3-12 0 0,3 6 0 16,7-12-16-16,-3 6 4 0,3-12 1 0,0-2 2 0,0-4 0 0,4-5 0 15,0 2 0-15,3-2-1 16,0-7 0-16,0 10 0 0,0-16 0 0,1 4-11 0,-5-3-3 0,-2-4 0 16,2-5 0-16,-6 0-16 15,0 3-4-15,-1-3-1 0,-3 0 0 0,0 0 32 0,0 3 13 0,1 2-11 16,-5-2 11-16,-3-3 0 0,0 6 8 0,-3-3 1 15,-4-3 0-15,0 5 10 0,0 4 1 0,-4-3 1 16,-3 0 0-16,0 8 0 0,0-2 0 0,0 3 0 16,0-1 0-16,0 16-6 0,0-4-2 0,0 0 0 15,0 6 0-15,0 7-1 0,3-1-1 0,4 6 0 0,0 0 0 16,-7 6-11-16,4-1-9 0,-1 7 9 0,1 6-13 16,-1 0 13-16,1 8-9 0,-1-2 9 0,4 8-8 15,-4-9 8-15,4 10 0 0,0 2-9 0,0 3 9 16,0 0 0-16,4 4-9 0,-4 2 9 0,4-3 0 15,-4 3-8-15,3 6 8 0,1-6 0 0,-1 6 0 16,-3-3-10-16,0 3 10 0,4-6-8 0,-4 3 8 16,0-3 0-16,0 0 0 0,0-3 0 0,0-2 0 15,0-7-22-15,-4-3 1 0,4 4 0 0,0-10 0 0,4-5 42 16,-4-3 9-16,3-4 2 0,4 1 0 16,-3 0-32-16,-1-12 8 0,4 6-8 0,0 0 0 15,0-3-56-15,0-3-13 0,4 3-3 0</inkml:trace>
  <inkml:trace contextRef="#ctx0" brushRef="#br0" timeOffset="144135.599">25583 5420 1552 0,'0'0'44'0,"0"6"10"0,0 6-43 0,-3 0-11 0,3-3 0 0,-4 2 0 15,4 1 53-15,-3-6 9 0,3 0 2 0,-4 6 0 16,1-1 0-16,-4 1 0 0,3 9 0 0,-3-4 0 16,4 4 0-16,-1 8 0 0,1-5 0 0,-1 2 0 15,1 4-52-15,3 2-12 0,-4-3 0 0,4-2 0 16,0-4 54-16,0 1 8 0,0-3 2 0,4-4 0 0,-1 7-52 0,1-16-12 15,-4 4 0-15,0-12 0 16,0 0-48-16,0 0-13 0,0 0-3 0,0 0 0 16,7-9-109-16,-4 4-23 0</inkml:trace>
  <inkml:trace contextRef="#ctx0" brushRef="#br0" timeOffset="144308.965">25474 5000 1824 0,'0'18'38'0,"0"-10"8"0,4 10-37 0,-4-6-9 0,3 0 0 16,1 5 0 0,-1-8-30-16,1-3-8 0,-1 6-2 0</inkml:trace>
  <inkml:trace contextRef="#ctx0" brushRef="#br0" timeOffset="144850.158">25785 5500 1766 0,'-11'32'36'0,"7"-20"10"16,1 11-37-16,3-8-9 0,-4 9 0 0,4-7 0 16,0 4 32-16,4-9 4 0,-1-1 0 0,1 1 1 15,-1-6 34-15,5 6 6 0,-1-6 2 0,0-3 0 16,0-1-42-16,0 4-8 0,3-3-1 0,1 0-1 16,-1-3 13-16,1 0 2 0,0 0 1 0,-1 0 0 15,1-6-18-15,-1 0-3 0,1 1-1 0,-4-7 0 0,4 0 35 16,-4-6 6-16,3 7 2 0,-6-4 0 15,3-3-52-15,-4 1-12 0,1-1 0 0,-1 3 0 16,-3 4-48-16,0-10-13 0,0 9-3 0,0 0 0 0,-3-5 52 16,3 5 12-16,-4 0 0 0,1 1 0 0,-1 2 0 0,1-3 0 15,-1 0 0-15,1 0 0 16,-1 1-54-16,1 5-8 0,-1-3-2 0,1 3 0 16,-1 0 52-16,-3 6 12 0,7 0 0 0,-7 0 0 0,0 0-10 0,0 6 1 15,0-6 0-15,-4 6 0 0,4 3 9 0,-3 3-12 0,3-1 12 16,-4-5-12-16,4 12 12 0,-4 2 0 15,1 4 10-15,3-1-10 0,-4 4 14 0,4 2-3 0,0 4-1 16,-4-4 0-16,8-2 18 0,-4-4 3 0,3-5 1 16,1 2 0-16,-1 4-17 0,1-1-3 0,3-2-1 15,0 2 0-15,3-5-11 0,-3-3 0 0,4-3 9 0,3 5-9 16,-4-5 0-16,4 0 0 0,4-1 0 0,-4 4 0 16,4-3-37-16,-4-6-6 15,3 0-1-15,1 0 0 0,-1-1 19 0,1-2 3 0,3-3 1 0,0 0 0 16,0-3-163-16,4 3-32 0,0-5-6 0</inkml:trace>
  <inkml:trace contextRef="#ctx0" brushRef="#br0" timeOffset="145254.245">25933 5085 1212 0,'-14'12'25'0,"7"-3"6"0,3-9-31 0,-3 6 0 0,7-6 0 0,-4 6 0 15,4-6 84-15,0 0 10 0,0 0 2 0,-7 5 1 16,7-5 30-16,-3 6 5 0,3-6 2 0,0 0 0 16,0 0-61-16,0 0-12 0,0 0-2 0,0 0-1 15,3-11-10-15,4 5-3 0,0 0 0 0,1-3 0 16,2-3-35-16,4 0-10 0,-3-5 0 0,3 5 0 16,-3-9 0-16,3 4 0 0,0-1 0 0,-4 1 0 15,8 2 19-15,-4-3-1 0,0 1 0 16,0-4 0-16,4 3-18 0,-8 1 0 0,5 5 0 0,-1-3 0 15,-4-2-60-15,4-1-15 0,-3 0-3 16,0 4-1-16,-1 2-27 0,-3 6-6 0,4-6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EF5BD-F45E-4908-AEDA-D96874FE88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21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premier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CA895-CDF2-4D90-B897-368ED3936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AD183-77E2-49EC-847C-8F3CF679A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142164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481" y="170205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demandez-vous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voyez</a:t>
            </a:r>
            <a:r>
              <a:rPr lang="en-US" dirty="0"/>
              <a:t> le première question d’un </a:t>
            </a:r>
            <a:r>
              <a:rPr lang="en-US" dirty="0" err="1"/>
              <a:t>examen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2EC4FFF-8227-4273-8FD5-030C8D260D2D}"/>
                  </a:ext>
                </a:extLst>
              </p14:cNvPr>
              <p14:cNvContentPartPr/>
              <p14:nvPr/>
            </p14:nvContentPartPr>
            <p14:xfrm>
              <a:off x="1650960" y="1602000"/>
              <a:ext cx="7936560" cy="1728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2EC4FFF-8227-4273-8FD5-030C8D260D2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1600" y="1592640"/>
                <a:ext cx="7955280" cy="174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Qui sont deux personnes historiques qui se sont disputés?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566144C-C883-4BBB-912E-B4538641BF9A}"/>
                  </a:ext>
                </a:extLst>
              </p14:cNvPr>
              <p14:cNvContentPartPr/>
              <p14:nvPr/>
            </p14:nvContentPartPr>
            <p14:xfrm>
              <a:off x="3125520" y="2324880"/>
              <a:ext cx="7072920" cy="3130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566144C-C883-4BBB-912E-B4538641BF9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16160" y="2315520"/>
                <a:ext cx="7091640" cy="314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609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premier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71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9FA96-8D83-4479-A793-5706D6D27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F9448-3F86-4846-BCF5-0B6677C7A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Whenever I find myself growing grim about the mouth; whenever it is a damp, drizzly November in my soul; whenever I find myself involuntarily pausing before coffin warehouses, and bringing up the rear of every funeral I meet; and especially whenever my hypos get such an upper hand of me, that it requires a strong moral principle to prevent me from deliberately stepping into the street, and methodically knocking people’s hats off—then, I account it high time to get to sea as soon as I can.</a:t>
            </a:r>
          </a:p>
        </p:txBody>
      </p:sp>
    </p:spTree>
    <p:extLst>
      <p:ext uri="{BB962C8B-B14F-4D97-AF65-F5344CB8AC3E}">
        <p14:creationId xmlns:p14="http://schemas.microsoft.com/office/powerpoint/2010/main" val="324052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9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Avertissement</a:t>
            </a:r>
            <a:r>
              <a:rPr lang="en-US" dirty="0"/>
              <a:t>! </a:t>
            </a:r>
            <a:r>
              <a:rPr lang="en-US" dirty="0" err="1"/>
              <a:t>Avertissement</a:t>
            </a:r>
            <a:r>
              <a:rPr lang="en-US" dirty="0"/>
              <a:t>! Il y a du danger, Will Robinson!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898" y="1013254"/>
            <a:ext cx="5535826" cy="418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03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Unit Exam: Friday, November 4</a:t>
            </a:r>
          </a:p>
        </p:txBody>
      </p:sp>
    </p:spTree>
    <p:extLst>
      <p:ext uri="{BB962C8B-B14F-4D97-AF65-F5344CB8AC3E}">
        <p14:creationId xmlns:p14="http://schemas.microsoft.com/office/powerpoint/2010/main" val="2610780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A8A12-AB92-4696-AAF1-2CA2EBB3A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E9EF0-1057-4A38-88A9-9753994C1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oublié</a:t>
            </a:r>
            <a:r>
              <a:rPr lang="en-US" dirty="0"/>
              <a:t> mon crayon, </a:t>
            </a:r>
            <a:r>
              <a:rPr lang="en-US" dirty="0" err="1"/>
              <a:t>donc</a:t>
            </a:r>
            <a:r>
              <a:rPr lang="en-US" dirty="0"/>
              <a:t> je </a:t>
            </a:r>
            <a:r>
              <a:rPr lang="en-US" dirty="0" err="1"/>
              <a:t>demande</a:t>
            </a:r>
            <a:r>
              <a:rPr lang="en-US" dirty="0"/>
              <a:t> à mon </a:t>
            </a:r>
            <a:r>
              <a:rPr lang="en-US" dirty="0" err="1"/>
              <a:t>ami</a:t>
            </a:r>
            <a:r>
              <a:rPr lang="en-US" dirty="0"/>
              <a:t> de </a:t>
            </a:r>
            <a:r>
              <a:rPr lang="en-US" dirty="0" err="1"/>
              <a:t>m’en</a:t>
            </a:r>
            <a:r>
              <a:rPr lang="en-US" dirty="0"/>
              <a:t> </a:t>
            </a:r>
            <a:r>
              <a:rPr lang="en-US" dirty="0" err="1"/>
              <a:t>prêter</a:t>
            </a:r>
            <a:r>
              <a:rPr lang="en-US" dirty="0"/>
              <a:t> un.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veux</a:t>
            </a:r>
            <a:r>
              <a:rPr lang="en-US" dirty="0"/>
              <a:t> </a:t>
            </a:r>
            <a:r>
              <a:rPr lang="en-US" dirty="0" err="1"/>
              <a:t>apprendre</a:t>
            </a:r>
            <a:r>
              <a:rPr lang="en-US" dirty="0"/>
              <a:t> </a:t>
            </a:r>
            <a:r>
              <a:rPr lang="en-US" dirty="0" err="1"/>
              <a:t>quelque</a:t>
            </a:r>
            <a:r>
              <a:rPr lang="en-US" dirty="0"/>
              <a:t> chose de Hamlet, </a:t>
            </a:r>
            <a:r>
              <a:rPr lang="en-US" dirty="0" err="1"/>
              <a:t>donc</a:t>
            </a:r>
            <a:r>
              <a:rPr lang="en-US" dirty="0"/>
              <a:t> je pose des questions à M. </a:t>
            </a:r>
            <a:r>
              <a:rPr lang="en-US" dirty="0" err="1"/>
              <a:t>Tulius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965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2579D-131E-4BA1-AF01-873A0031A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430D2-AFFD-4CB1-8AF4-4AD3EF02F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sz="2600" dirty="0"/>
              <a:t>Est-ce que Anne  _______________ tard hier soir ? (se coucher)</a:t>
            </a:r>
          </a:p>
          <a:p>
            <a:pPr marL="0" indent="0">
              <a:buNone/>
            </a:pPr>
            <a:r>
              <a:rPr lang="fr-FR" sz="2600" dirty="0" err="1"/>
              <a:t>Nous________________les</a:t>
            </a:r>
            <a:r>
              <a:rPr lang="fr-FR" sz="2600" dirty="0"/>
              <a:t> mains avant le dîner. (se laver)</a:t>
            </a:r>
          </a:p>
          <a:p>
            <a:pPr marL="0" indent="0">
              <a:buNone/>
            </a:pPr>
            <a:r>
              <a:rPr lang="fr-FR" sz="2600" dirty="0"/>
              <a:t>La pharmacienne et la patiente ____________________ (se disputer)</a:t>
            </a:r>
          </a:p>
          <a:p>
            <a:pPr marL="0" indent="0">
              <a:buNone/>
            </a:pPr>
            <a:r>
              <a:rPr lang="fr-FR" sz="2600" dirty="0"/>
              <a:t>Toi, tu _________________________________la jambe ? (se casser)</a:t>
            </a:r>
          </a:p>
          <a:p>
            <a:pPr marL="0" indent="0">
              <a:buNone/>
            </a:pPr>
            <a:r>
              <a:rPr lang="fr-FR" sz="2600" dirty="0" err="1"/>
              <a:t>Je________________en</a:t>
            </a:r>
            <a:r>
              <a:rPr lang="fr-FR" sz="2600" dirty="0"/>
              <a:t> regardant la télé.  (s’endormir)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948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3E950-6500-467B-B30A-EDDD00EF7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D29DA-6635-48F6-8786-3414D4B24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s’occuper, Nous </a:t>
            </a:r>
          </a:p>
          <a:p>
            <a:pPr marL="0" indent="0">
              <a:buNone/>
            </a:pPr>
            <a:r>
              <a:rPr lang="fr-FR" dirty="0"/>
              <a:t>se mettre en colère, Tu </a:t>
            </a:r>
          </a:p>
          <a:p>
            <a:pPr marL="0" indent="0">
              <a:buNone/>
            </a:pPr>
            <a:r>
              <a:rPr lang="fr-FR" dirty="0"/>
              <a:t>se dépêcher, Ta mère et toi </a:t>
            </a:r>
          </a:p>
          <a:p>
            <a:pPr marL="0" indent="0">
              <a:buNone/>
            </a:pPr>
            <a:r>
              <a:rPr lang="fr-FR" dirty="0"/>
              <a:t>s’amuser, Je </a:t>
            </a:r>
          </a:p>
          <a:p>
            <a:pPr marL="0" indent="0">
              <a:buNone/>
            </a:pPr>
            <a:r>
              <a:rPr lang="fr-FR" dirty="0"/>
              <a:t>se souvenir, Marie et Claire</a:t>
            </a:r>
          </a:p>
          <a:p>
            <a:pPr marL="0" indent="0">
              <a:buNone/>
            </a:pPr>
            <a:r>
              <a:rPr lang="fr-FR" dirty="0"/>
              <a:t>se demander, Toi et moi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700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47564</TotalTime>
  <Words>281</Words>
  <Application>Microsoft Office PowerPoint</Application>
  <PresentationFormat>Widescreen</PresentationFormat>
  <Paragraphs>68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717</cp:revision>
  <cp:lastPrinted>2017-09-11T13:53:50Z</cp:lastPrinted>
  <dcterms:created xsi:type="dcterms:W3CDTF">2016-10-03T16:25:09Z</dcterms:created>
  <dcterms:modified xsi:type="dcterms:W3CDTF">2022-11-01T20:56:00Z</dcterms:modified>
</cp:coreProperties>
</file>