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1" r:id="rId2"/>
    <p:sldId id="449" r:id="rId3"/>
    <p:sldId id="500" r:id="rId4"/>
    <p:sldId id="450" r:id="rId5"/>
    <p:sldId id="499" r:id="rId6"/>
    <p:sldId id="501" r:id="rId7"/>
    <p:sldId id="453" r:id="rId8"/>
    <p:sldId id="432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9"/>
            <p14:sldId id="500"/>
            <p14:sldId id="450"/>
            <p14:sldId id="499"/>
            <p14:sldId id="501"/>
            <p14:sldId id="453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EB83-793B-4F03-A39B-37EA162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75EC-C7EF-4FED-A0BE-0E80E17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Notre Dame de Paris </a:t>
            </a:r>
            <a:r>
              <a:rPr lang="en-US" dirty="0"/>
              <a:t>et qui </a:t>
            </a:r>
            <a:r>
              <a:rPr lang="en-US" dirty="0" err="1"/>
              <a:t>utilise</a:t>
            </a:r>
            <a:r>
              <a:rPr lang="en-US" dirty="0"/>
              <a:t> le future  </a:t>
            </a:r>
            <a:r>
              <a:rPr lang="en-US" dirty="0" err="1"/>
              <a:t>antérieur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63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E238-D567-4660-A033-BB5FE2D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F552-0FDC-4BA5-B6CB-D15A6F2C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novembre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s’agit</a:t>
            </a:r>
            <a:r>
              <a:rPr lang="en-US" dirty="0"/>
              <a:t> de </a:t>
            </a:r>
            <a:r>
              <a:rPr lang="en-US" i="1" dirty="0"/>
              <a:t>Notre Dame de Paris</a:t>
            </a:r>
            <a:r>
              <a:rPr lang="en-US" dirty="0"/>
              <a:t> et </a:t>
            </a:r>
            <a:r>
              <a:rPr lang="en-US" dirty="0" err="1"/>
              <a:t>toute</a:t>
            </a:r>
            <a:r>
              <a:rPr lang="en-US" dirty="0"/>
              <a:t> la </a:t>
            </a:r>
            <a:r>
              <a:rPr lang="en-US" dirty="0" err="1"/>
              <a:t>grammaire</a:t>
            </a:r>
            <a:r>
              <a:rPr lang="en-US" dirty="0"/>
              <a:t> </a:t>
            </a:r>
            <a:r>
              <a:rPr lang="en-US" dirty="0" err="1"/>
              <a:t>française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EFD8-3514-442C-871B-4077621A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943D1-0CDF-4359-926D-AFE21C04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Whenever I find myself growing grim about the mouth; whenever it is a damp, drizzly November in my soul; whenever I find myself involuntarily pausing before coffin warehouses, and bringing up the rear of every funeral I meet; and especially whenever my hypos get such an upper hand of me, that it requires a strong moral principle to prevent me from deliberately stepping into the street, and methodically knocking people’s hats off—then, I account it high time to get to sea as soon as I can.</a:t>
            </a:r>
          </a:p>
        </p:txBody>
      </p:sp>
    </p:spTree>
    <p:extLst>
      <p:ext uri="{BB962C8B-B14F-4D97-AF65-F5344CB8AC3E}">
        <p14:creationId xmlns:p14="http://schemas.microsoft.com/office/powerpoint/2010/main" val="204425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B7ED0-E025-4798-8BC9-80C9C6B0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B05A-3DAE-422E-86F6-8095D579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Chapitre</a:t>
            </a:r>
            <a:r>
              <a:rPr lang="en-US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84927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D88E-2C30-467C-9303-A0593D4F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F5B8-F481-4A02-9DA1-D895347DF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Devoirs</a:t>
            </a:r>
          </a:p>
        </p:txBody>
      </p:sp>
    </p:spTree>
    <p:extLst>
      <p:ext uri="{BB962C8B-B14F-4D97-AF65-F5344CB8AC3E}">
        <p14:creationId xmlns:p14="http://schemas.microsoft.com/office/powerpoint/2010/main" val="409446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parle de l’intrigue de </a:t>
            </a:r>
            <a:r>
              <a:rPr lang="fr-FR" i="1" dirty="0"/>
              <a:t>Notre Dame de Paris </a:t>
            </a:r>
            <a:r>
              <a:rPr lang="fr-FR" dirty="0"/>
              <a:t>et qui utilise le subjonctif. Vous ne pouvez pas commencer votre phrase en disant _____ est triste que… ou _____ est heureux que...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47839</TotalTime>
  <Words>203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723</cp:revision>
  <cp:lastPrinted>2017-09-11T13:53:50Z</cp:lastPrinted>
  <dcterms:created xsi:type="dcterms:W3CDTF">2016-10-03T16:25:09Z</dcterms:created>
  <dcterms:modified xsi:type="dcterms:W3CDTF">2022-11-01T20:55:40Z</dcterms:modified>
</cp:coreProperties>
</file>