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0" r:id="rId3"/>
    <p:sldId id="339" r:id="rId4"/>
    <p:sldId id="299" r:id="rId5"/>
    <p:sldId id="263" r:id="rId6"/>
    <p:sldId id="321" r:id="rId7"/>
    <p:sldId id="335" r:id="rId8"/>
    <p:sldId id="337" r:id="rId9"/>
    <p:sldId id="338" r:id="rId10"/>
    <p:sldId id="336" r:id="rId11"/>
    <p:sldId id="322" r:id="rId12"/>
    <p:sldId id="332" r:id="rId13"/>
    <p:sldId id="318" r:id="rId14"/>
    <p:sldId id="330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44" d="100"/>
          <a:sy n="44" d="100"/>
        </p:scale>
        <p:origin x="6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07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sept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A7A3-0961-4431-8128-AF3085F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B091A6-8939-46B4-9FA1-2A48FDB8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889" y="2077278"/>
            <a:ext cx="4902839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2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976"/>
            <a:ext cx="10515600" cy="522598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pourquoi</a:t>
            </a:r>
          </a:p>
          <a:p>
            <a:pPr marL="0" indent="0">
              <a:buNone/>
            </a:pPr>
            <a:r>
              <a:rPr lang="fr-FR" dirty="0"/>
              <a:t>Pourquoi Justin aime sa femme?</a:t>
            </a:r>
          </a:p>
          <a:p>
            <a:pPr marL="0" indent="0">
              <a:buNone/>
            </a:pPr>
            <a:r>
              <a:rPr lang="fr-FR" dirty="0"/>
              <a:t>car</a:t>
            </a:r>
          </a:p>
          <a:p>
            <a:pPr marL="0" indent="0">
              <a:buNone/>
            </a:pPr>
            <a:r>
              <a:rPr lang="fr-FR" dirty="0"/>
              <a:t>Soyez prudent car la rue est glissante.</a:t>
            </a:r>
          </a:p>
          <a:p>
            <a:pPr marL="0" indent="0">
              <a:buNone/>
            </a:pPr>
            <a:r>
              <a:rPr lang="fr-FR" dirty="0"/>
              <a:t>parce que</a:t>
            </a:r>
          </a:p>
          <a:p>
            <a:pPr marL="0" indent="0">
              <a:buNone/>
            </a:pPr>
            <a:r>
              <a:rPr lang="fr-FR" dirty="0"/>
              <a:t>Justin réussit à ses examens parce qu’il étudie.</a:t>
            </a:r>
          </a:p>
          <a:p>
            <a:pPr marL="0" indent="0">
              <a:buNone/>
            </a:pPr>
            <a:r>
              <a:rPr lang="fr-FR" dirty="0"/>
              <a:t>à cause de</a:t>
            </a:r>
          </a:p>
          <a:p>
            <a:pPr marL="0" indent="0">
              <a:buNone/>
            </a:pPr>
            <a:r>
              <a:rPr lang="fr-FR" dirty="0"/>
              <a:t>Il est tombé à cause de la glace.</a:t>
            </a:r>
          </a:p>
          <a:p>
            <a:pPr marL="0" indent="0">
              <a:buNone/>
            </a:pPr>
            <a:r>
              <a:rPr lang="fr-FR" dirty="0"/>
              <a:t>grâce à</a:t>
            </a:r>
          </a:p>
          <a:p>
            <a:pPr marL="0" indent="0">
              <a:buNone/>
            </a:pPr>
            <a:r>
              <a:rPr lang="fr-FR" dirty="0"/>
              <a:t>J’habite une grande maison grâce à ma femme.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Quoi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Quoi de </a:t>
            </a:r>
            <a:r>
              <a:rPr lang="en-US" dirty="0" err="1"/>
              <a:t>neuf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aimez</a:t>
            </a:r>
            <a:r>
              <a:rPr lang="en-US" dirty="0"/>
              <a:t> les </a:t>
            </a:r>
            <a:r>
              <a:rPr lang="en-US" dirty="0" err="1"/>
              <a:t>bananes</a:t>
            </a:r>
            <a:r>
              <a:rPr lang="en-US" dirty="0"/>
              <a:t>. Quoi </a:t>
            </a:r>
            <a:r>
              <a:rPr lang="en-US" dirty="0" err="1"/>
              <a:t>d’autre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0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Qui</a:t>
            </a:r>
          </a:p>
          <a:p>
            <a:pPr marL="0" indent="0">
              <a:buNone/>
            </a:pPr>
            <a:r>
              <a:rPr lang="en-US" dirty="0"/>
              <a:t>À quelle </a:t>
            </a:r>
            <a:r>
              <a:rPr lang="en-US" dirty="0" err="1"/>
              <a:t>heure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Quand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Où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Comment</a:t>
            </a:r>
          </a:p>
          <a:p>
            <a:pPr marL="0" indent="0">
              <a:buNone/>
            </a:pPr>
            <a:r>
              <a:rPr lang="en-US" dirty="0" err="1"/>
              <a:t>Combien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Que</a:t>
            </a:r>
          </a:p>
          <a:p>
            <a:pPr marL="0" indent="0">
              <a:buNone/>
            </a:pPr>
            <a:r>
              <a:rPr lang="fr-FR" dirty="0"/>
              <a:t>Quel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6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commence avec le mot “</a:t>
            </a:r>
            <a:r>
              <a:rPr lang="en-US" dirty="0" err="1"/>
              <a:t>pourquoi</a:t>
            </a:r>
            <a:r>
              <a:rPr lang="en-US" dirty="0"/>
              <a:t>” qui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lié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à Batman </a:t>
            </a:r>
            <a:r>
              <a:rPr lang="en-US" dirty="0" err="1"/>
              <a:t>ni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poule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You and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 are </a:t>
            </a:r>
            <a:r>
              <a:rPr lang="fr-FR" dirty="0" err="1"/>
              <a:t>talking</a:t>
            </a:r>
            <a:r>
              <a:rPr lang="fr-FR" dirty="0"/>
              <a:t> about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. </a:t>
            </a:r>
            <a:r>
              <a:rPr lang="fr-FR" dirty="0" err="1"/>
              <a:t>Someone</a:t>
            </a:r>
            <a:r>
              <a:rPr lang="fr-FR" dirty="0"/>
              <a:t> </a:t>
            </a:r>
            <a:r>
              <a:rPr lang="fr-FR" dirty="0" err="1"/>
              <a:t>asks</a:t>
            </a:r>
            <a:r>
              <a:rPr lang="fr-FR" dirty="0"/>
              <a:t> « Où allons nous? »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650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7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 dirty="0"/>
              <a:t>lundi, le sept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pourquoi???</a:t>
            </a:r>
          </a:p>
          <a:p>
            <a:pPr marL="0" indent="0" algn="ctr">
              <a:buNone/>
            </a:pPr>
            <a:r>
              <a:rPr lang="fr-FR" dirty="0"/>
              <a:t>la réponse</a:t>
            </a:r>
          </a:p>
          <a:p>
            <a:pPr marL="0" indent="0" algn="ctr">
              <a:buNone/>
            </a:pPr>
            <a:r>
              <a:rPr lang="fr-FR" dirty="0"/>
              <a:t>plus de questions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use interrogative </a:t>
            </a:r>
            <a:r>
              <a:rPr lang="fr-FR" dirty="0" err="1"/>
              <a:t>words</a:t>
            </a:r>
            <a:r>
              <a:rPr lang="fr-FR" dirty="0"/>
              <a:t> to </a:t>
            </a:r>
            <a:r>
              <a:rPr lang="fr-FR" dirty="0" err="1"/>
              <a:t>form</a:t>
            </a:r>
            <a:r>
              <a:rPr lang="fr-FR" dirty="0"/>
              <a:t> questions.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L’Orchestre de la Suisse Romande </a:t>
            </a:r>
            <a:r>
              <a:rPr lang="fr-FR" sz="2800" b="1" dirty="0" err="1"/>
              <a:t>reached</a:t>
            </a:r>
            <a:r>
              <a:rPr lang="fr-FR" sz="2800" b="1" dirty="0"/>
              <a:t> an </a:t>
            </a:r>
            <a:r>
              <a:rPr lang="fr-FR" sz="2800" b="1" dirty="0" err="1"/>
              <a:t>exceptional</a:t>
            </a:r>
            <a:r>
              <a:rPr lang="fr-FR" sz="2800" b="1" dirty="0"/>
              <a:t> </a:t>
            </a:r>
            <a:r>
              <a:rPr lang="fr-FR" sz="2800" b="1" dirty="0" err="1"/>
              <a:t>level</a:t>
            </a:r>
            <a:r>
              <a:rPr lang="fr-FR" sz="2800" b="1" dirty="0"/>
              <a:t> of excellence </a:t>
            </a:r>
            <a:r>
              <a:rPr lang="fr-FR" sz="2800" b="1" dirty="0" err="1"/>
              <a:t>under</a:t>
            </a:r>
            <a:r>
              <a:rPr lang="fr-FR" sz="2800" b="1" dirty="0"/>
              <a:t> the leadership </a:t>
            </a:r>
            <a:r>
              <a:rPr lang="fr-FR" sz="2800" b="1" dirty="0" err="1"/>
              <a:t>its</a:t>
            </a:r>
            <a:r>
              <a:rPr lang="fr-FR" sz="2800" b="1" dirty="0"/>
              <a:t> </a:t>
            </a:r>
            <a:r>
              <a:rPr lang="fr-FR" sz="2800" b="1" dirty="0" err="1"/>
              <a:t>founder</a:t>
            </a:r>
            <a:r>
              <a:rPr lang="fr-FR" sz="2800" b="1" dirty="0"/>
              <a:t>, Ernest Ansermet</a:t>
            </a:r>
            <a:endParaRPr lang="en-US" sz="28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8784" y="1939925"/>
            <a:ext cx="4791456" cy="435133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2448" y="1914144"/>
            <a:ext cx="3974591" cy="40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1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CE46-6D21-492F-8E1B-36F8D3C4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Pourquoi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A741-693D-45A4-AC13-8E1BE4DD9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Pourquoi</a:t>
            </a:r>
            <a:r>
              <a:rPr lang="en-US" dirty="0"/>
              <a:t> la </a:t>
            </a:r>
            <a:r>
              <a:rPr lang="en-US" dirty="0" err="1"/>
              <a:t>poule</a:t>
            </a:r>
            <a:r>
              <a:rPr lang="en-US" dirty="0"/>
              <a:t> a </a:t>
            </a:r>
            <a:r>
              <a:rPr lang="en-US" dirty="0" err="1"/>
              <a:t>traversé</a:t>
            </a:r>
            <a:r>
              <a:rPr lang="en-US" dirty="0"/>
              <a:t> la rue?</a:t>
            </a:r>
          </a:p>
          <a:p>
            <a:pPr marL="0" indent="0" algn="ctr">
              <a:buNone/>
            </a:pPr>
            <a:r>
              <a:rPr lang="en-US" dirty="0"/>
              <a:t>Pour arriver à </a:t>
            </a:r>
            <a:r>
              <a:rPr lang="en-US" dirty="0" err="1"/>
              <a:t>l’autre</a:t>
            </a:r>
            <a:r>
              <a:rPr lang="en-US" dirty="0"/>
              <a:t> </a:t>
            </a:r>
            <a:r>
              <a:rPr lang="en-US" dirty="0" err="1"/>
              <a:t>côté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5D480-F7A5-474C-BDC5-8FB106D1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192" y="1641752"/>
            <a:ext cx="4602677" cy="30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D9D-2A55-4BB1-A8D1-9474479E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tatou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B94B7D-23AD-4B3A-B49D-E3D7E0B7A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825" y="2145952"/>
            <a:ext cx="4610349" cy="3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D9D-2A55-4BB1-A8D1-9474479E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03C64-9C31-4753-93D4-FA2733E75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poule</a:t>
            </a:r>
            <a:r>
              <a:rPr lang="en-US" dirty="0"/>
              <a:t> a </a:t>
            </a:r>
            <a:r>
              <a:rPr lang="en-US" dirty="0" err="1"/>
              <a:t>traversé</a:t>
            </a:r>
            <a:r>
              <a:rPr lang="en-US" dirty="0"/>
              <a:t> la rue pour </a:t>
            </a:r>
            <a:r>
              <a:rPr lang="en-US" dirty="0" err="1"/>
              <a:t>démontrer</a:t>
            </a:r>
            <a:r>
              <a:rPr lang="en-US" dirty="0"/>
              <a:t> au tatou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le faire.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848FA-7D96-4DAF-B360-7A1C1AE4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1" y="1833461"/>
            <a:ext cx="3643024" cy="2753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0158B-E7CF-4BF5-B4EA-0DEF511B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08" y="1893405"/>
            <a:ext cx="4004385" cy="26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13647</TotalTime>
  <Words>235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Pourquoi tombons-nous?</vt:lpstr>
      <vt:lpstr>PowerPoint Presentation</vt:lpstr>
      <vt:lpstr>L’Orchestre de la Suisse Romande reached an exceptional level of excellence under the leadership its founder, Ernest Ansermet</vt:lpstr>
      <vt:lpstr>Pourquoi?</vt:lpstr>
      <vt:lpstr>un tatou</vt:lpstr>
      <vt:lpstr>PowerPoint Presentation</vt:lpstr>
      <vt:lpstr>PowerPoint Presentation</vt:lpstr>
      <vt:lpstr>PowerPoint Presentation</vt:lpstr>
      <vt:lpstr>Quoi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220</cp:revision>
  <dcterms:created xsi:type="dcterms:W3CDTF">2016-10-03T15:38:19Z</dcterms:created>
  <dcterms:modified xsi:type="dcterms:W3CDTF">2022-11-07T15:07:41Z</dcterms:modified>
</cp:coreProperties>
</file>