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44" r:id="rId3"/>
    <p:sldId id="382" r:id="rId4"/>
    <p:sldId id="299" r:id="rId5"/>
    <p:sldId id="263" r:id="rId6"/>
    <p:sldId id="348" r:id="rId7"/>
    <p:sldId id="340" r:id="rId8"/>
    <p:sldId id="333" r:id="rId9"/>
    <p:sldId id="334" r:id="rId10"/>
    <p:sldId id="342" r:id="rId11"/>
    <p:sldId id="337" r:id="rId12"/>
    <p:sldId id="338" r:id="rId13"/>
    <p:sldId id="345" r:id="rId14"/>
    <p:sldId id="346" r:id="rId15"/>
    <p:sldId id="343" r:id="rId16"/>
    <p:sldId id="323" r:id="rId17"/>
    <p:sldId id="335" r:id="rId18"/>
    <p:sldId id="324" r:id="rId19"/>
    <p:sldId id="330" r:id="rId20"/>
    <p:sldId id="331" r:id="rId21"/>
    <p:sldId id="325" r:id="rId22"/>
    <p:sldId id="381" r:id="rId23"/>
    <p:sldId id="347" r:id="rId24"/>
    <p:sldId id="31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1:56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1067 836 8480 0 0,'0'0'182'0'0,"0"0"77"0"0,0 0 213 0 0,0 0 88 0 0,0 0 16 0 0,0 0 37 0 0,0 0 130 0 0,0 0 52 0 0,0 0 6 0 0,0 0-38 0 0,0 0-183 0 0,-4-7 404 0 0,-13-13 545 0 0,-8-6-215 0 0,24 26-1214 0 0,1 0-4 0 0,-1-1 0 0 0,-2 0-84 0 0,1-1-1 0 0,-1 1 0 0 0,1 0 0 0 0,-1 0 0 0 0,0 1 0 0 0,1-1 1 0 0,-1 1-1 0 0,0-1 0 0 0,1 1 0 0 0,-1 0 0 0 0,0 0 1 0 0,0 0-1 0 0,1 0 0 0 0,-1 0 0 0 0,0 1 0 0 0,0-1 0 0 0,1 1 1 0 0,-1 0-1 0 0,0 0 0 0 0,-1 1-11 0 0,-24 4 0 0 0,-5-1 80 0 0,-3 5 990 0 0,16 1-980 0 0,13-9 519 0 0,14-3-434 0 0,17 0-51 0 0,-1-1 0 0 0,1-1 0 0 0,0-1-1 0 0,-1-1 1 0 0,22-8-124 0 0,-36 11-15 0 0,-1-1 1 0 0,1 0-1 0 0,-1-1 1 0 0,0 0-1 0 0,0 0 1 0 0,0 0-1 0 0,0-1 1 0 0,-1 0-1 0 0,0-1 1 0 0,0 0-1 0 0,-1 0 1 0 0,1 0-1 0 0,-1-1 1 0 0,0 0-1 0 0,-1 0 0 0 0,0 0 1 0 0,0-1-1 0 0,-1 0 1 0 0,1 0-1 0 0,1-7 15 0 0,16-54 0 0 0,-26-24 0 0 0,-9 51 0 0 0,8 37 0 0 0,-3 8 0 0 0,2 2 9 0 0,1 1 0 0 0,0 0 0 0 0,1 0 0 0 0,-1 0 0 0 0,1 0-1 0 0,0 1 1 0 0,1 0 0 0 0,0 0 0 0 0,0 0 0 0 0,0 0 0 0 0,1 0 0 0 0,0 1-1 0 0,0-1 1 0 0,1 1 0 0 0,0-1 0 0 0,1 1 0 0 0,-1 2-9 0 0,-6 29 205 0 0,3-13-265 0 0,4 8 67 0 0,25 17-22 0 0,-4-31 15 0 0,-2-14 0 0 0,-17-6-1 0 0,0 0 0 0 0,0 0 0 0 0,0-1-1 0 0,0 1 1 0 0,0 0 0 0 0,0-1 0 0 0,0 0-1 0 0,0 1 1 0 0,0-1 0 0 0,-1 0 0 0 0,1 0-1 0 0,0 0 1 0 0,-1 0 0 0 0,1 0 0 0 0,0 0-1 0 0,-1-1 1 0 0,1 1 0 0 0,-1 0 0 0 0,0-1-1 0 0,1 1 1 0 0,-1-1 0 0 0,0 0 0 0 0,0 1-1 0 0,0-1 1 0 0,0 0 0 0 0,0 0 0 0 0,-1 0-1 0 0,1 1 1 0 0,0-1 0 0 0,-1 0 0 0 0,0 0-1 0 0,1 0 1 0 0,-1 0 0 0 0,0 0 0 0 0,0 0-1 0 0,0 0 1 0 0,0 0 1 0 0,-7-78 351 0 0,6 76-392 0 0,-1-2 29 0 0,0 1-1 0 0,0 0 1 0 0,0 0-1 0 0,0 0 1 0 0,-1 0-1 0 0,0 0 1 0 0,0 1-1 0 0,-1-1 1 0 0,1 1-1 0 0,-1 0 1 0 0,0 0-1 0 0,0 0 1 0 0,0 0-1 0 0,-1 1 1 0 0,1 0-1 0 0,-5-3 13 0 0,3 4-27 0 0,0 0 0 0 0,0 1-1 0 0,-1-1 1 0 0,1 1 0 0 0,0 1-1 0 0,0-1 1 0 0,-1 1-1 0 0,1 0 1 0 0,0 0 0 0 0,-1 1-1 0 0,1 0 1 0 0,-1 0 27 0 0,3 0-12 0 0,-1 0 15 0 0,0 1-1 0 0,0 0 0 0 0,0 1 1 0 0,1-1-1 0 0,-1 1 0 0 0,1 0 1 0 0,-1 0-1 0 0,1 0 0 0 0,0 1 0 0 0,0 0 1 0 0,0-1-1 0 0,1 1 0 0 0,-1 1 1 0 0,1-1-1 0 0,0 0 0 0 0,0 1 1 0 0,1 0-1 0 0,-1-1 0 0 0,1 1 1 0 0,0 0-1 0 0,0 0 0 0 0,1 0 0 0 0,0 1 1 0 0,-1-1-1 0 0,2 0 0 0 0,-1 3-2 0 0,13 53-72 0 0,36 12 72 0 0,-44-66 0 0 0,1-2 0 0 0,-4-4 4 0 0,0 0-1 0 0,0-1 1 0 0,0 1-1 0 0,1-1 1 0 0,-1 1-1 0 0,0-1 1 0 0,1 1-1 0 0,-1-1 1 0 0,0 0-1 0 0,1 1 1 0 0,-1-1-1 0 0,0 0 1 0 0,1 0-1 0 0,-1 0 0 0 0,1 0 1 0 0,-1 0-1 0 0,0 0 1 0 0,1-1-1 0 0,-1 1 1 0 0,0 0-1 0 0,1-1 1 0 0,-1 1-1 0 0,0-1 1 0 0,0 1-1 0 0,1-1 1 0 0,-1 0-1 0 0,0 0 1 0 0,0 1-1 0 0,0-1 1 0 0,0 0-1 0 0,0 0 1 0 0,0 0-1 0 0,0 0 0 0 0,0 0 1 0 0,0 0-1 0 0,0 0 1 0 0,-1-1-1 0 0,1 1 1 0 0,0 0-1 0 0,-1 0 1 0 0,1 0-1 0 0,-1-1 1 0 0,1 0-4 0 0,9-10-6 0 0,29-61-15 0 0,-48 41-811 0 0,-33-5 741 0 0,-6 17 91 0 0,18 16 0 0 0,22 5 0 0 0,3 3 0 0 0,3 0-8 0 0,1 0 0 0 0,0 0-1 0 0,-1 0 1 0 0,1 0 0 0 0,1 0 0 0 0,-1 0-1 0 0,1 0 1 0 0,-1 1 0 0 0,1-1-1 0 0,0 0 1 0 0,1 0 0 0 0,-1 0-1 0 0,1 1 1 0 0,0-1 0 0 0,0 0-1 0 0,0 0 1 0 0,0 0 0 0 0,1 0 0 0 0,-1 0-1 0 0,1-1 1 0 0,0 1 0 0 0,1 0-1 0 0,-1-1 1 0 0,0 1 0 0 0,1-1-1 0 0,1 1 9 0 0,-3-2 0 0 0,0-1 0 0 0,1 1 0 0 0,-1 0 0 0 0,1-1 0 0 0,-1 1 0 0 0,1-1 0 0 0,0 1 0 0 0,-1-1 0 0 0,1 0 0 0 0,0 0 0 0 0,0 0 0 0 0,0 0 0 0 0,0 0 0 0 0,0 0 0 0 0,0 0 0 0 0,0-1 0 0 0,1 1 0 0 0,-1-1 0 0 0,0 0 0 0 0,0 1 0 0 0,0-1 0 0 0,1 0 0 0 0,-1 0 0 0 0,0-1 0 0 0,2 1 0 0 0,0 0 0 0 0,25-12 0 0 0,-23 9 0 0 0,-2-1 0 0 0,0 0 0 0 0,9-30 72 0 0,-13 32-69 0 0,0-1-1 0 0,0 0 1 0 0,0 1-1 0 0,-1-1 0 0 0,1 0 1 0 0,-1 1-1 0 0,1-1 1 0 0,-1 1-1 0 0,0-1 0 0 0,0 1 1 0 0,-1-1-1 0 0,1 1 1 0 0,0 0-1 0 0,-1 0 0 0 0,1 0 1 0 0,-1-1-1 0 0,0 1 1 0 0,1 1-1 0 0,-1-1 0 0 0,0 0 1 0 0,0 0-1 0 0,-1 1 1 0 0,1-1-1 0 0,0 1 0 0 0,0 0 1 0 0,-1-1-1 0 0,1 1 1 0 0,-1 0-1 0 0,1 1 0 0 0,-2-1-2 0 0,0 0-7 0 0,0 1-1 0 0,0-1 0 0 0,0 1 0 0 0,0 0 0 0 0,0 1 0 0 0,-1-1 0 0 0,1 1 1 0 0,0 0-1 0 0,0 0 0 0 0,1 0 0 0 0,-1 0 0 0 0,0 1 0 0 0,0 0 1 0 0,1-1-1 0 0,-1 1 0 0 0,1 1 0 0 0,-1-1 0 0 0,1 0 0 0 0,0 1 0 0 0,0 0 1 0 0,0 0-1 0 0,0 0 0 0 0,0 0 0 0 0,1 0 0 0 0,0 0 0 0 0,-2 3 8 0 0,2-1-9 0 0,1 0 1 0 0,0 0-1 0 0,0 0 0 0 0,0 0 0 0 0,0 1 0 0 0,1-1 0 0 0,0 0 0 0 0,0 1 0 0 0,0-1 0 0 0,1 0 0 0 0,0 0 0 0 0,0 1 0 0 0,0-1 0 0 0,0 0 0 0 0,1 0 0 0 0,0 0 1 0 0,0 0-1 0 0,1-1 0 0 0,-1 1 0 0 0,2 1 9 0 0,18 52-1762 0 0,-8-39-1628 0 0,-6-12 1813 0 0</inkml:trace>
  <inkml:trace contextRef="#ctx0" brushRef="#br0" timeOffset="1675.434">3720 465 10512 0 0,'-9'2'608'0'0,"-1"2"-462"0"0,1-1 0 0 0,-1 2 0 0 0,1-1 0 0 0,0 1 0 0 0,0 1 0 0 0,1 0 0 0 0,0 0 0 0 0,0 0 1 0 0,0 1-1 0 0,-2 3-146 0 0,1-2 533 0 0,-65 53 521 0 0,36-7 778 0 0,25 23-425 0 0,31-24-1407 0 0,-11-40 0 0 0,-2-7 0 0 0,3-2 0 0 0,5-7 39 0 0,-9 1 57 0 0,-1 0 0 0 0,1 0 0 0 0,-1 0 0 0 0,0-1 1 0 0,0 1-1 0 0,0-1 0 0 0,0 0 0 0 0,0 0 0 0 0,-1 0 0 0 0,1 0 0 0 0,-1 0 0 0 0,0-1 0 0 0,0 1 0 0 0,0-1 0 0 0,0 1 0 0 0,-1-1 0 0 0,1-1-96 0 0,-1-1 21 0 0,0 0 0 0 0,0 0 0 0 0,0 0 0 0 0,-1-1 0 0 0,0 1 0 0 0,-1 0 0 0 0,1 0 0 0 0,-1 0 0 0 0,0 0 0 0 0,-1-1 0 0 0,1 1 0 0 0,-1 0 0 0 0,0 1 0 0 0,-1-1 0 0 0,0-2-21 0 0,2 6 5 0 0,-11-12-5 0 0,11 12 0 0 0,0 0 0 0 0,0 1 0 0 0,-1-1 0 0 0,1 0 0 0 0,-1 1 0 0 0,1-1 0 0 0,-1 1 0 0 0,0-1 0 0 0,1 1 0 0 0,-1 0 0 0 0,0 0 0 0 0,0 0 0 0 0,0 0 0 0 0,0 0 0 0 0,0 0 0 0 0,0 1 0 0 0,0-1 0 0 0,0 1 0 0 0,0-1 0 0 0,-1 1 0 0 0,1 0 0 0 0,0 0 0 0 0,0 0 0 0 0,0 0 0 0 0,0 0 0 0 0,-1 0 0 0 0,1 0 0 0 0,0 1 0 0 0,0 0 0 0 0,-3 0 0 0 0,1 1 0 0 0,-1 1 0 0 0,1-1 0 0 0,0 1 0 0 0,0-1 0 0 0,0 1 0 0 0,0 1 0 0 0,0-1 0 0 0,1 0 0 0 0,-1 1 0 0 0,1 0 0 0 0,0-1 0 0 0,0 1 0 0 0,1 1 0 0 0,-1-1 0 0 0,1 0 0 0 0,0 1 0 0 0,0-1 0 0 0,0 1 0 0 0,0-1 0 0 0,1 1 0 0 0,0 0 0 0 0,0 0 0 0 0,0 0 0 0 0,1-1 0 0 0,-1 1 0 0 0,1 0 0 0 0,1 0 0 0 0,-1 0 0 0 0,1 0 0 0 0,-1 0 0 0 0,1 0 0 0 0,1-1 0 0 0,-1 1 0 0 0,2 3 0 0 0,48 65-100 0 0,-29-49 104 0 0,34 17 132 0 0,-48-41-136 0 0,-6 0 15 0 0,-1-1 0 0 0,0 1 0 0 0,1-1 0 0 0,-1 0 0 0 0,0 1 0 0 0,0-1 0 0 0,0 0 0 0 0,1 0 0 0 0,-1 0 0 0 0,0 0 0 0 0,0 0 0 0 0,0 0 0 0 0,0 0 0 0 0,-1-1 0 0 0,1 1 0 0 0,0 0 0 0 0,0 0 0 0 0,-1-1 0 0 0,1 1 0 0 0,-1 0 0 0 0,1-1 0 0 0,-1 1 0 0 0,1-1 0 0 0,-1 1 0 0 0,0-1 0 0 0,0 1 0 0 0,0 0 0 0 0,0-1 0 0 0,0 1 0 0 0,0-1 0 0 0,0 1 0 0 0,0-1-15 0 0,-1-9 169 0 0,0 1 0 0 0,0-1 0 0 0,-1 1 0 0 0,0 0 0 0 0,-1-1 0 0 0,0 1 0 0 0,-1 0-1 0 0,0 1 1 0 0,-5-10-169 0 0,-14-41-496 0 0,23 59 419 0 0,0 1-39 0 0,0 0-137 0 0,0 0-61 0 0,0 0-7 0 0,0 0 38 0 0,0 0 198 0 0,0 0 140 0 0,0 0 45 0 0,0 0 10 0 0,-1 0-16 0 0,-16 13-22 0 0,10-7-62 0 0,-23 37-10 0 0,27-7-117 0 0,4-33 117 0 0,0-1 0 0 0,0 1-1 0 0,1 0 1 0 0,-1-1 0 0 0,1 1-1 0 0,0-1 1 0 0,-1 0 0 0 0,1 0 0 0 0,0 1-1 0 0,1-1 1 0 0,-1 0 0 0 0,0-1 0 0 0,0 1-1 0 0,1 0 1 0 0,-1-1 0 0 0,1 1 0 0 0,0-1-1 0 0,-1 0 1 0 0,1 0 0 0 0,0 0-1 0 0,0 0 1 0 0,0 0 0 0 0,-1-1 0 0 0,1 1-1 0 0,0-1 1 0 0,0 0 0 0 0,0 0 0 0 0,0 0-1 0 0,0 0 1 0 0,0 0 0 0 0,0-1 0 0 0,0 1-1 0 0,0-1 1 0 0,-1 0 0 0 0,1 0-1 0 0,0 0 1 0 0,0 0 0 0 0,-1-1 0 0 0,1 1-1 0 0,1-2 1 0 0,-2 1 17 0 0,1 0 0 0 0,-1-1 0 0 0,0 1 0 0 0,-1-1 0 0 0,1 1-1 0 0,0-1 1 0 0,-1 0 0 0 0,0 1 0 0 0,1-1 0 0 0,-1 0 0 0 0,0 0-1 0 0,0 0 1 0 0,-1 0 0 0 0,1 0 0 0 0,-1 0 0 0 0,1 0-1 0 0,-1-1 1 0 0,0 1 0 0 0,0 0 0 0 0,0 0 0 0 0,-1 0 0 0 0,1 0-1 0 0,-1 0 1 0 0,0 0 0 0 0,0 0 0 0 0,0 0 0 0 0,0 0 0 0 0,0 0-1 0 0,-2-2-16 0 0,-1 0 0 0 0,-27-22-2397 0 0,28 20 1274 0 0</inkml:trace>
  <inkml:trace contextRef="#ctx0" brushRef="#br0" timeOffset="4054.149">2952 92 9200 0 0,'0'0'200'0'0,"0"0"120"0"0,0 0 378 0 0,0 0 166 0 0,0 0 31 0 0,0 0-44 0 0,0 0-218 0 0,5 0 418 0 0,68 9 2190 0 0,-1 9-2555 0 0,-36-10-750 0 0,-25-5 123 0 0,-1 0 0 0 0,1-1 0 0 0,0 0 0 0 0,1 0 0 0 0,-1-1 0 0 0,0-1 0 0 0,0 0 0 0 0,8-1-59 0 0,8 0 208 0 0,42-3 239 0 0,13-11-131 0 0,-78 14-313 0 0,0 0 0 0 0,1 1 0 0 0,-1-1 0 0 0,0 1 0 0 0,0 0 0 0 0,1 0 0 0 0,-1 1 0 0 0,0-1 0 0 0,0 1 0 0 0,0 0 0 0 0,0 0 0 0 0,0 0 0 0 0,0 1 0 0 0,0 0 0 0 0,0-1-1 0 0,0 1 1 0 0,0 0 0 0 0,0 1-3 0 0,85 17-557 0 0,19-1 530 0 0,-29-7 27 0 0,-57-8 117 0 0,0-2-1 0 0,0 0 1 0 0,0-1-1 0 0,0-1 1 0 0,0-1-1 0 0,9-3-116 0 0,25-3-484 0 0,-17 2 663 0 0,30-2 291 0 0,-18 15-406 0 0,19 33 8 0 0,-2 10-225 0 0,-56-41 197 0 0,-1 0 1 0 0,0 0-1 0 0,-1 1 1 0 0,0 1-1 0 0,0 0 1 0 0,-2 0-1 0 0,1 1 0 0 0,3 8-44 0 0,-5-10-186 0 0,49 96 186 0 0,0 29 0 0 0,-54-130 7 0 0,0 1-1 0 0,-1-1 1 0 0,0 1-1 0 0,0 0 0 0 0,0 0 1 0 0,-1-1-1 0 0,0 1 1 0 0,0 0-1 0 0,-1 0 0 0 0,-1 5-6 0 0,-3 31 54 0 0,-9 21-44 0 0,-11-17-10 0 0,-19 25-10 0 0,-2-10-182 0 0,-24-5-734 0 0,-19-6 926 0 0,40-21 368 0 0,1-8-216 0 0,20-21-164 0 0,-16 10-344 0 0,26-7 268 0 0,-34 4 24 0 0,-56 3 124 0 0,-50-18 16 0 0,-67-16-222 0 0,45 50 436 0 0,173-27-250 0 0,0 1 0 0 0,0-1 0 0 0,0 0 0 0 0,0 0-1 0 0,0-1 1 0 0,1 0 0 0 0,-1 0 0 0 0,0-1 0 0 0,0 0 0 0 0,1 0-1 0 0,-1-1 1 0 0,-2-1-40 0 0,-4-1 34 0 0,-38-22 38 0 0,-12 5-888 0 0,-17 14 776 0 0,27 11 40 0 0,-11-10 784 0 0,21-9-784 0 0,-14 1 64 0 0,19 5-64 0 0,12 5 0 0 0,-43-7 0 0 0,-21-14 0 0 0,55 14 0 0 0,-4-3 64 0 0,12 0 123 0 0,1-16-134 0 0,19-106 307 0 0,7 93-521 0 0,-4-2-70 0 0,-5-35 231 0 0,-8 13 0 0 0,15 62-21 0 0,0 0 0 0 0,0-1-1 0 0,1 1 1 0 0,0 0 0 0 0,0 0-1 0 0,0-1 1 0 0,1 1 0 0 0,0-1-1 0 0,1 1 1 0 0,-1 0 0 0 0,1-1-1 0 0,0 1 1 0 0,1 0 21 0 0,7-36-835 0 0,17-30 835 0 0,-18 48 0 0 0,-3 19 0 0 0,20-9 0 0 0,49-9 528 0 0,-39 12-312 0 0,32-12-216 0 0,-42 15-88 0 0,-1 1-1 0 0,1 2 1 0 0,0 0-1 0 0,1 2 1 0 0,-1 0-1 0 0,0 2 0 0 0,17 2 89 0 0,0-6 480 0 0,20-21-1100 0 0,-44 21 690 0 0,-1 1 0 0 0,1 1-1 0 0,0 1 1 0 0,0 0-1 0 0,0 1 1 0 0,0 1 0 0 0,0 1-1 0 0,0 0 1 0 0,0 2-1 0 0,6 1-69 0 0,61 15-328 0 0,-81-19 238 0 0,-1 1 0 0 0,0-1 0 0 0,0 0-1 0 0,1 0 1 0 0,-1-1 0 0 0,0 1 0 0 0,0-1-1 0 0,0 0 1 0 0,1 1 0 0 0,-1-1 0 0 0,0-1 0 0 0,0 1-1 0 0,0 0 1 0 0,0-1 0 0 0,-1 1 0 0 0,1-1-1 0 0,0 0 1 0 0,-1 0 0 0 0,1 0 0 0 0,-1 0-1 0 0,1-1 1 0 0,-1 1 0 0 0,0-1 0 0 0,0 1-1 0 0,0-1 91 0 0,11-22-2242 0 0,-8 14 1325 0 0</inkml:trace>
  <inkml:trace contextRef="#ctx0" brushRef="#br0" timeOffset="6314.276">843 0 7520 0 0,'-17'60'925'0'0,"16"-58"-666"0"0,0-1 0 0 0,1 1-1 0 0,-1-1 1 0 0,0 1 0 0 0,0-1-1 0 0,0 0 1 0 0,0 1 0 0 0,0-1 0 0 0,0 0-1 0 0,-1 0 1 0 0,1 0 0 0 0,0 0-1 0 0,0 0 1 0 0,-1 0 0 0 0,1 0 0 0 0,-1 0-1 0 0,1 0 1 0 0,-1-1 0 0 0,1 1-1 0 0,-1 0 1 0 0,1-1 0 0 0,-1 0 0 0 0,-1 1-259 0 0,-4 2 420 0 0,-29 17 8 0 0,1 2 0 0 0,1 1 0 0 0,-24 23-428 0 0,35-27 275 0 0,5-5-123 0 0,7-5-5 0 0,0 0-1 0 0,0 0 0 0 0,0-2 1 0 0,-1 1-1 0 0,0-1 0 0 0,-1-1 0 0 0,1 0 1 0 0,-1-1-1 0 0,-1 0 0 0 0,1-1-146 0 0,-142 26 633 0 0,85 16-761 0 0,9 27 128 0 0,1 11 0 0 0,29-42 0 0 0,-3 28 0 0 0,9-5-33 0 0,24-24-540 0 0,-3-21 1161 0 0,-5 96-578 0 0,9-96-10 0 0,-1-5 0 0 0,1 0 0 0 0,1-1 0 0 0,0 1 0 0 0,1 0 0 0 0,0-1 0 0 0,1 1 0 0 0,2 3 0 0 0,3 4-6 0 0,-7-16 20 0 0,1 1 0 0 0,1 0 0 0 0,-1-1 0 0 0,1 1 0 0 0,0-1 0 0 0,1 0 0 0 0,-1 0 0 0 0,1 0 0 0 0,0-1 0 0 0,3 3-14 0 0,50 39 354 0 0,-33-38-275 0 0,0 0-1 0 0,1-2 1 0 0,0 0-1 0 0,0-2 0 0 0,7 0-78 0 0,36 7 0 0 0,5 6 0 0 0,0 6 0 0 0,10 6 0 0 0,16-14 0 0 0,25-6 32 0 0,123 17 0 0 0,-131-23-32 0 0,-51-19 0 0 0,22-19 0 0 0,-11 6 128 0 0,-19 21-280 0 0,-49 7 147 0 0,0 0 1 0 0,-1 0-1 0 0,1-1 0 0 0,0 0 0 0 0,-1-1 0 0 0,1 0 0 0 0,-1 0 0 0 0,1 0 0 0 0,-1-1 0 0 0,0 0 0 0 0,0-1 0 0 0,0 1 0 0 0,4-4 5 0 0,50-40 0 0 0,19-22 64 0 0,-40 34-64 0 0,-1-3 0 0 0,-4-34 0 0 0,-23 41 0 0 0,-12 26 0 0 0,-3-2 0 0 0,3 0 0 0 0,-9-28 0 0 0,8-26 0 0 0,11 15 0 0 0,-6 41 0 0 0,0-1 0 0 0,-3 1 0 0 0,3 2 0 0 0,11-13 0 0 0,12-26 0 0 0,4-42 0 0 0,-49 48 0 0 0,-50-47 260 0 0,-28-62 530 0 0,57 91-1172 0 0,-22-7 344 0 0,16 31-121 0 0,-2 2 1 0 0,-1 3 0 0 0,-11-3 158 0 0,35 16-43 0 0,-89-42 293 0 0,49 23-548 0 0,56 28 303 0 0,-1 1-1 0 0,1 0 0 0 0,-1 0 0 0 0,0 0 1 0 0,1 1-1 0 0,-1 0 0 0 0,0 1 0 0 0,0 0 1 0 0,0 1-1 0 0,0 0 0 0 0,1 0 0 0 0,-1 0 1 0 0,0 1-1 0 0,1 1 0 0 0,-9 2-4 0 0,-30 6 184 0 0,-82 15-34 0 0,33-15-152 0 0,-19-10-478 0 0,114-1 6 0 0,2 2-156 0 0,2 7-30 0 0</inkml:trace>
  <inkml:trace contextRef="#ctx0" brushRef="#br0" timeOffset="8047.087">1985 633 6808 0 0,'-11'44'2274'0'0,"6"-16"49"0"0,14 53 1821 0 0,-14 34-2528 0 0,-51 176-142 0 0,4-96-1018 0 0,0-2-120 0 0,26-116-120 0 0,-20 11-384 0 0,37-35 168 0 0,-4 20 16 0 0,7-48 34 0 0,-11 4 92 0 0,13-21-142 0 0,-13 25-38 0 0,17-32 148 0 0,-1 0-16 0 0,-1 6-76 0 0,-19 23-18 0 0,16-22 0 0 0,0 0 0 0 0,-3-1 0 0 0,3-2 0 0 0,-3 19 0 0 0,-2 18 0 0 0,7-32 0 0 0,-1 17 0 0 0,7 19 270 0 0,6-23-20 0 0,21 25 105 0 0,-16-31 114 0 0,2 9 250 0 0,27 9-384 0 0,-13-16-349 0 0,31 17 21 0 0,12-14 1266 0 0,1-14-1889 0 0,-6-13 616 0 0,109-20 448 0 0,-94 24-304 0 0,-22 24-144 0 0,-35-23 0 0 0,39-8 0 0 0,7-7 0 0 0,9-3 0 0 0,-71 16 149 0 0,-8 2-231 0 0,0 0 0 0 0,0 0-1 0 0,1 0 1 0 0,-1-1 0 0 0,0 1 0 0 0,0-1-1 0 0,0 0 1 0 0,0 1 0 0 0,0-1 0 0 0,0 0-1 0 0,0 0 1 0 0,0 0 0 0 0,0-1 0 0 0,0 1 0 0 0,0 0-1 0 0,-1-1 1 0 0,1 1 0 0 0,0-1 0 0 0,-1 1-1 0 0,2-3 83 0 0,2-12-2421 0 0,-5 8 1210 0 0</inkml:trace>
  <inkml:trace contextRef="#ctx0" brushRef="#br0" timeOffset="9755.464">2374 706 2456 0 0,'0'0'101'0'0,"0"0"-11"0"0,0 0-9 0 0,0 0-1 0 0,0 0 0 0 0,0-2 0 0 0,-3-2-25 0 0,-6-2 269 0 0,-14 23 7990 0 0,18-9-8749 0 0,-6 21 2321 0 0,9-22-1678 0 0,1-1 1 0 0,0 1-1 0 0,0 0 1 0 0,1 0 0 0 0,0 0-1 0 0,0 0 1 0 0,1 0-1 0 0,0 0 1 0 0,0 0 0 0 0,1 0-1 0 0,-1-1 1 0 0,1 1 0 0 0,2 2-209 0 0,0 8 232 0 0,67 193 1337 0 0,-16-64 77 0 0,-24-62-1518 0 0,-18-52-128 0 0,13 79 0 0 0,5 11 16 0 0,13 43 256 0 0,-40-154-270 0 0,-2 1-1 0 0,1 0 0 0 0,-1-1 0 0 0,-1 1 0 0 0,0 0 1 0 0,-1 0-1 0 0,0 0 0 0 0,-1-1 0 0 0,0 3-1 0 0,-3 36 53 0 0,-1-4-53 0 0,1 4 0 0 0,3 64 0 0 0,4-77-4 0 0,-6 42 50 0 0,-26 32 32 0 0,12-65-14 0 0,-18-22-489 0 0,1 0 392 0 0,32-22-10 0 0,-14 9-1796 0 0,16-11 851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2:0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0 361 6528 0 0,'0'0'136'0'0,"0"0"88"0"0,0 0 242 0 0,0 0 101 0 0,0 0 17 0 0,0 0 7 0 0,0 0 1 0 0,0 0 0 0 0,0 0 0 0 0,0 0-10 0 0,0 0-39 0 0,0 0-20 0 0,0 0-3 0 0,0 0-14 0 0,0 0-56 0 0,0 0-30 0 0,0 0-4 0 0,0 0-22 0 0,0 0-90 0 0,0 0-44 0 0,0 0-10 0 0,0 0-21 0 0,18-3 268 0 0,15-25 174 0 0,-15 16 717 0 0,34-22-782 0 0,-31 22-606 0 0,-13 9 9 0 0,0 0 0 0 0,0 1 0 0 0,1 0 0 0 0,-1 0 0 0 0,1 1 0 0 0,-1 0 0 0 0,1 0 0 0 0,0 1 0 0 0,-1 0 0 0 0,3 1-9 0 0,-3-1 72 0 0,121-23 1638 0 0,-36 17-1457 0 0,-60 7-184 0 0,80-1-135 0 0,-109 0 112 0 0,1-1 0 0 0,-1 0 0 0 0,-1 0 0 0 0,1 0-1 0 0,0 0 1 0 0,0-1 0 0 0,0 1 0 0 0,-1-1 0 0 0,1 0-1 0 0,-1 0 1 0 0,1 0 0 0 0,-1-1 0 0 0,0 1 0 0 0,3-3-46 0 0,16-11 884 0 0,44-15-466 0 0,-10 24-402 0 0,-17-1-16 0 0,51-19-33 0 0,-34 15-238 0 0,-22 6 345 0 0,30-7 164 0 0,23-4-238 0 0,-64 12 0 0 0,10-7 0 0 0,-3 1 0 0 0,41-8 0 0 0,-16 15 0 0 0,15-3 0 0 0,3 0 0 0 0,5 6 712 0 0,-21 8-652 0 0,-38-2 16 0 0,47 26 52 0 0,41 14-128 0 0,-60-23 168 0 0,-41-19-126 0 0,1-1 0 0 0,-1 0 0 0 0,0 0 0 0 0,1-1 0 0 0,0 0 0 0 0,-1 0 0 0 0,1 0 0 0 0,0-1 0 0 0,-1 0 0 0 0,1-1 0 0 0,0 1 0 0 0,-1-1-1 0 0,4-1-41 0 0,59 1 327 0 0,-3 20-344 0 0,-1 12-606 0 0,-44-26 741 0 0,35 1 407 0 0,-30-2-420 0 0,0 0-45 0 0,20 5 4 0 0,-3 24 75 0 0,-41-33-96 0 0,2 0-22 0 0,1 1 35 0 0,24 7 85 0 0,-22-5-141 0 0,-1 1 0 0 0,32 12 54 0 0,-16-2-44 0 0,14 6-10 0 0,-7-4-486 0 0,9 14 639 0 0,-3-8-420 0 0,-30-20 267 0 0,11 8 599 0 0,-15-9-695 0 0,-1-1-57 0 0,0 0-21 0 0,1 0 28 0 0,6 1 116 0 0,-1 4 30 0 0,1-3 0 0 0,-1 1 0 0 0,1-2 0 0 0,-2 1 0 0 0,0 2 0 0 0,2-3-74 0 0,-6-1-308 0 0,-1 0-108 0 0,8-6-612 0 0,-5 1 1014 0 0,-2 4-282 0 0,-1 1-118 0 0,0 0-22 0 0,0 0-2 0 0,0 0 0 0 0,0 0 0 0 0,0 0 0 0 0,0 0-136 0 0,0 0-572 0 0,0 0-253 0 0,0 0-49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5:44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6800 0 0,'0'0'144'0'0,"0"0"58"0"0,0 0 121 0 0,0 0 49 0 0,0 0 11 0 0,0 0 11 0 0,0 0 45 0 0,0 0 17 0 0,0 0 7 0 0,0 0-5 0 0,0 0-22 0 0,0 0-10 0 0,0 0-2 0 0,0 0-4 0 0,0 0-18 0 0,0 0-8 0 0,0 0-2 0 0,0 0-22 0 0,0 0-88 0 0,0 0-40 0 0,0 0-8 0 0,0 0-10 0 0,0 0-35 0 0,0 0-18 0 0,0 0-3 0 0,0 0 2 0 0,0 0 12 0 0,0 0 2 0 0,0 0 0 0 0,0 0-19 0 0,0 0-70 0 0,0 0-7 0 0,0 0-12 0 0,10 8 846 0 0,31-8-333 0 0,10-1-31 0 0,35 1 100 0 0,-68-4-647 0 0,60 4 33 0 0,-36-7 465 0 0,-16 4-673 0 0,-4 6 164 0 0,9 1 480 0 0,42-22 546 0 0,-65 17-1012 0 0,-3 1-14 0 0,3 0 0 0 0,-2 1 0 0 0,1 1 0 0 0,-1 2 0 0 0,1 0 0 0 0,16 11 0 0 0,17 5 190 0 0,-19-5 80 0 0,-9-7-174 0 0,-8-2-48 0 0,12 10 39 0 0,-15-15-34 0 0,5 3 259 0 0,4 6 104 0 0,-9-9-352 0 0,-1-1 0 0 0,0 0 0 0 0,0 0 0 0 0,0 0 0 0 0,-1-1-10 0 0,-2-6-44 0 0,2 0-10 0 0,-2-1 0 0 0,1 0 0 0 0,-5 1 0 0 0,3 2 0 0 0,3-2 0 0 0,-14-12 0 0 0,-3 7 0 0 0,-60-26 0 0 0,74 36 0 0 0,-1 0 0 0 0,0 0 0 0 0,0 0 0 0 0,0 1 0 0 0,0-1 0 0 0,0 1 0 0 0,0 1 0 0 0,0-1 0 0 0,-1 1 0 0 0,1-1 0 0 0,0 2 0 0 0,0-1 0 0 0,-1 0 0 0 0,1 1 0 0 0,-1 0 0 0 0,-82 24 456 0 0,55-16-264 0 0,-16-13-192 0 0,-17 12-94 0 0,36-2-753 0 0,3 3 748 0 0,-3-6 99 0 0,9-3-13 0 0,20 0-51 0 0,1 0-13 0 0,0 0-37 0 0,0 0 6 0 0,0 0 4 0 0,0 0-9 0 0,0 0-40 0 0,0 0-21 0 0,0 0-2 0 0,0 0 2 0 0,0 0 4 0 0,0 0 2 0 0,0 0 0 0 0,0 0-16 0 0,0 0-68 0 0,0 0-32 0 0,0 0-4 0 0,0 0-33 0 0,0 0-142 0 0,0 0-66 0 0,0 0-14 0 0,0 0-55 0 0,0 0-231 0 0,4 0-3298 0 0,-4 0 2810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5:37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293 115 6528 0 0,'0'0'136'0'0,"0"0"93"0"0,0 0 264 0 0,0 0 109 0 0,0 0 26 0 0,0 0-40 0 0,0 0-184 0 0,0 0-79 0 0,0 0-18 0 0,-5-3 679 0 0,-32 7 441 0 0,32-2-1347 0 0,-12 5 257 0 0,-3 5-382 0 0,17-11-43 0 0,-26 10 763 0 0,-6 2 1625 0 0,-37-14 1459 0 0,63 2-3759 0 0,1 1 0 0 0,4-2-12 0 0,3 0-46 0 0,1 0-8 0 0,-1 1 13 0 0,-7 2 42 0 0,0-2 11 0 0,3 2 0 0 0,-3-1 0 0 0,3 4 0 0 0,1 1 0 0 0,0-1 0 0 0,0 4 0 0 0,4-2 0 0 0,3-1 0 0 0,-2 1 0 0 0,3 0 0 0 0,8 4 0 0 0,-10-11 20 0 0,0 1 0 0 0,-1-1 0 0 0,1 0 0 0 0,0 0 0 0 0,0 0 0 0 0,0 0 0 0 0,0 0 0 0 0,0 0-1 0 0,0-1 1 0 0,0 1 0 0 0,0-1 0 0 0,1 1 0 0 0,-1-1 0 0 0,0 0 0 0 0,0 0 0 0 0,0 0 0 0 0,0 0-1 0 0,1 0 1 0 0,-1-1 0 0 0,0 1 0 0 0,0-1 0 0 0,0 1 0 0 0,0-1 0 0 0,0 0-20 0 0,8-1 145 0 0,42-16 94 0 0,-37 13-307 0 0,0 1 0 0 0,1 0 0 0 0,-1 1 0 0 0,1 1 0 0 0,0 1 0 0 0,0 0 1 0 0,0 0-1 0 0,12 3 68 0 0,-1-2 468 0 0,-9 1-429 0 0,30-8 13 0 0,-10-41 86 0 0,-2 6-74 0 0,16 15-326 0 0,-30 23-508 0 0,-15 0 770 0 0,-2 0 0 0 0,-48 19 920 0 0,34-14-920 0 0,-35-1 54 0 0,36-1-44 0 0,-1-2-10 0 0,-1 2 0 0 0,-1-2 0 0 0,2 0 0 0 0,1 2 0 0 0,0 1 0 0 0,2-4 0 0 0,-1 1 0 0 0,2-2 0 0 0,1-1 0 0 0,-1 1 0 0 0,1-2 0 0 0,-22-39-4270 0 0,26 38 2765 0 0</inkml:trace>
  <inkml:trace contextRef="#ctx0" brushRef="#br0" timeOffset="3012.187">116 173 6688 0 0,'0'0'197'0'0,"-10"1"855"0"0,-1 9 579 0 0,11-9-1263 0 0,0-1 17 0 0,0 0 72 0 0,0 0 30 0 0,0 0 8 0 0,0 0 3 0 0,0 0 12 0 0,0 0 2 0 0,0 0 0 0 0,0 0-12 0 0,0 0-51 0 0,0 0-22 0 0,0 0-3 0 0,0 0-38 0 0,0 0-155 0 0,0 0-67 0 0,0 0-18 0 0,0 1-26 0 0,8 21-96 0 0,10 8-24 0 0,-14-23 14 0 0,0-3 50 0 0,-4-3 6 0 0,0-1 10 0 0,0 0-6 0 0,18-9 362 0 0,-15 7-434 0 0,-2 1-70 0 0,-1 1-42 0 0,0 0-4 0 0,0 0 2 0 0,0 0-50 0 0,0 0-214 0 0,1-1-96 0 0,2-6-21 0 0</inkml:trace>
  <inkml:trace contextRef="#ctx0" brushRef="#br0" timeOffset="4121.192">626 103 6808 0 0,'0'0'317'0'0,"0"0"124"0"0,0 0 58 0 0,0 0 12 0 0,0 0 1 0 0,0 0 0 0 0,0 0 0 0 0,0 0 0 0 0,-5 10 782 0 0,-3 13-214 0 0,7-20-942 0 0,-2 4-25 0 0,2 1-90 0 0,2 0-23 0 0,2 2 0 0 0,-2-2 0 0 0,-2 0 0 0 0,-7 27 1890 0 0,3-16-1724 0 0,-12 26-129 0 0,-13 13 1125 0 0,18-26-882 0 0,8-22-200 0 0,-1-2-64 0 0,2-2-5 0 0,1-3 32 0 0,-2 4-33 0 0,-3-1 1 0 0,-7 18 362 0 0,9-16-373 0 0,-2-2 0 0 0,1 0 0 0 0,-1 1 0 0 0,1 0 0 0 0,2 1 0 0 0,0 0 0 0 0,-1-1 0 0 0,1 2 0 0 0,0-1 0 0 0,0 2 0 0 0,3-2 0 0 0,-3-1 0 0 0,0 2 0 0 0,9-13-433 0 0,15-12-2663 0 0,-15 13 2234 0 0</inkml:trace>
  <inkml:trace contextRef="#ctx0" brushRef="#br0" timeOffset="5040.208">687 142 5192 0 0,'0'0'109'0'0,"0"0"70"0"0,0 0 206 0 0,0 0 88 0 0,0 0 21 0 0,0 0 3 0 0,0 0 6 0 0,0 0 1 0 0,0 0 0 0 0,0 0-23 0 0,0 0-94 0 0,0 0-41 0 0,0 0-8 0 0,0 0 3 0 0,0 0 23 0 0,0 0 11 0 0,0 0 1 0 0,0 0-4 0 0,0 0-18 0 0,0 0-8 0 0,0 0-2 0 0,0 0-11 0 0,-5 8 222 0 0,-8 28 473 0 0,5-11-944 0 0,8 2-84 0 0,13 45 64 0 0,5-16 53 0 0,-15-51-84 0 0,0 12 425 0 0,-3-11-472 0 0,0-5-50 0 0,0-1-2 0 0,1 1 12 0 0,3 6 44 0 0,12 15-54 0 0,-14-17 64 0 0,1 3 0 0 0,-3 2 0 0 0,0-2 0 0 0,0 0 0 0 0,-9 44 0 0 0,0-27 0 0 0,-5-3 0 0 0,-9-9-274 0 0,-3-10 260 0 0,-9-7 14 0 0,2-3 425 0 0,31 7-549 0 0,1 0-17 0 0,-6 0 21 0 0,0 0 22 0 0,5 0-278 0 0,2 0-113 0 0,0 0-20 0 0,0 0 66 0 0,0 0 278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1-20T16:35:39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143 153 3800 0 0,'0'0'209'0'0,"0"0"209"0"0,0 0 94 0 0,0 0 21 0 0,0 0-9 0 0,0 0-51 0 0,0 0-22 0 0,0 0-3 0 0,0 0-24 0 0,0 0-102 0 0,0 0-46 0 0,0 0-10 0 0,0 0-30 0 0,0 0-118 0 0,0 0-48 0 0,0 0 47 0 0,0 0 219 0 0,0 0 75 0 0,0 0 5 0 0,0 0-43 0 0,0 0-180 0 0,0 0-81 0 0,0 0-14 0 0,0 0 54 0 0,0 0 234 0 0,0 0 102 0 0,0 0 22 0 0,0 0 2 0 0,0 0 0 0 0,0 0 0 0 0,0 0 0 0 0,0 0-70 0 0,0 0-270 0 0,0 0-41 0 0,0 0 12 0 0,-1 0 1 0 0,-11-26 144 0 0,12 22-275 0 0,0 4 54 0 0,0 0 37 0 0,-32 0 2445 0 0,31 0-2324 0 0,-34 7 496 0 0,5 14-721 0 0,24-15 0 0 0,-6 9 0 0 0,7-7 0 0 0,-2-5 11 0 0,6-2 42 0 0,1-1 11 0 0,0 0 0 0 0,4 23 94 0 0,48 22-724 0 0,-26-37 566 0 0,-1 4 0 0 0,28 11 0 0 0,-49-21 4 0 0,0-1-1 0 0,0 0 1 0 0,0 0-1 0 0,0 0 1 0 0,0 0-1 0 0,0 0 1 0 0,0-1-1 0 0,0 0 1 0 0,0 0-1 0 0,1 0 1 0 0,-1-1-1 0 0,0 1 1 0 0,0-1-1 0 0,0 0 1 0 0,0 0-1 0 0,0 0 1 0 0,-1-1-1 0 0,1 1 1 0 0,0-1-1 0 0,0 0 1 0 0,-1 0-1 0 0,1 0 1 0 0,-1-1-1 0 0,0 1 1 0 0,1-1-4 0 0,7-4 108 0 0,44-49 1632 0 0,-23 20-2050 0 0,-20 26 172 0 0,14-2 74 0 0,-23 10 64 0 0,-3-4 0 0 0,-40-45 62 0 0,20 32-60 0 0,-58-29 62 0 0,-24 20 8 0 0,12 25-208 0 0,82 3 124 0 0,7 0-95 0 0,0 1 0 0 0,0-1 0 0 0,0 1 1 0 0,-1-1-1 0 0,1 1 0 0 0,0 0 0 0 0,0 0 0 0 0,0 0 0 0 0,0-1 0 0 0,1 1 0 0 0,-1 0 0 0 0,0 0 0 0 0,0 0 0 0 0,0 0 0 0 0,1 0 0 0 0,-1 1 0 0 0,0-1 0 0 0,1 0 0 0 0,-1 0 0 0 0,1 0 0 0 0,0 1 0 0 0,-1-1 0 0 0,1 0 0 0 0,0 0 0 0 0,0 1 0 0 0,0-1 0 0 0,-1 0 0 0 0,1 0 0 0 0,1 1 0 0 0,-1-1 0 0 0,0 0 1 0 0,0 1-1 0 0,0-1 0 0 0,1 0 0 0 0,-1 0 0 0 0,1 1 0 0 0,-1-1 0 0 0,1 0 0 0 0,-1 0 0 0 0,1 0 107 0 0,0 1-781 0 0</inkml:trace>
  <inkml:trace contextRef="#ctx0" brushRef="#br0" timeOffset="603.664">213 218 6808 0 0,'0'0'453'0'0,"0"0"696"0"0,0 0 311 0 0,0 0 63 0 0,0 0-126 0 0,0 0-574 0 0,1-8 776 0 0,-1 8-1621 0 0,0 0 45 0 0,0-1 0 0 0,0 1 0 0 0,1 0 0 0 0,-1 0 0 0 0,0-1 0 0 0,1 1 0 0 0,-1 0 1 0 0,0-1-1 0 0,0 1 0 0 0,0 0 0 0 0,1-1 0 0 0,-1 1 0 0 0,0 0 0 0 0,0-1 0 0 0,0 1 0 0 0,0 0 0 0 0,0-1 0 0 0,0 1 0 0 0,1 0 0 0 0,-1-1 0 0 0,0 1 0 0 0,0 0 0 0 0,0-1 0 0 0,0 1 0 0 0,0-1 0 0 0,-1 1 0 0 0,1 0 0 0 0,0-1 0 0 0,0 1 0 0 0,0 0 0 0 0,0-1 0 0 0,0 1 0 0 0,0 0 0 0 0,-1-1 0 0 0,1 1 0 0 0,0 0 0 0 0,0-1 0 0 0,0 1 0 0 0,-1 0 0 0 0,1-1 0 0 0,0 1 0 0 0,0 0 0 0 0,-1 0 0 0 0,1 0 0 0 0,0-1 0 0 0,-1 1 0 0 0,1 0 0 0 0,0 0 0 0 0,-1 0 0 0 0,1-1 0 0 0,0 1 1 0 0,-1 0-1 0 0,1 0 0 0 0,0 0 0 0 0,-1 0 0 0 0,1 0 0 0 0,-1 0 0 0 0,1 0 0 0 0,0 0 0 0 0,-1 0 0 0 0,1 0 0 0 0,0 0 0 0 0,-1 0 0 0 0,1 0 0 0 0,0 0 0 0 0,-1 0 0 0 0,1 1-23 0 0,-2-1 68 0 0,2 0 18 0 0,0 0 2 0 0,0 0-1 0 0,0 0-6 0 0,0 0-1 0 0,0 0 0 0 0,0 0 34 0 0,0 0 139 0 0,0 0 60 0 0,0 0 9 0 0,0 0-14 0 0,0 0-78 0 0,0 0-35 0 0,0 0-10 0 0,0 0-50 0 0,0 0-207 0 0,0-7-490 0 0,0 3-2560 0 0,0 4 2104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C0DD4-8CDA-4037-B2A9-740FAF7B24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1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customXml" Target="../ink/ink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11.png"/><Relationship Id="rId7" Type="http://schemas.openxmlformats.org/officeDocument/2006/relationships/image" Target="../media/image13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120.png"/><Relationship Id="rId4" Type="http://schemas.openxmlformats.org/officeDocument/2006/relationships/customXml" Target="../ink/ink3.xml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obéir</a:t>
            </a:r>
            <a:r>
              <a:rPr lang="en-US" dirty="0"/>
              <a:t> 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désobéir</a:t>
            </a:r>
            <a:r>
              <a:rPr lang="en-US" dirty="0"/>
              <a:t> à</a:t>
            </a:r>
          </a:p>
        </p:txBody>
      </p:sp>
    </p:spTree>
    <p:extLst>
      <p:ext uri="{BB962C8B-B14F-4D97-AF65-F5344CB8AC3E}">
        <p14:creationId xmlns:p14="http://schemas.microsoft.com/office/powerpoint/2010/main" val="422138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il</a:t>
            </a:r>
            <a:r>
              <a:rPr lang="en-US" sz="2800" b="1" dirty="0"/>
              <a:t> </a:t>
            </a:r>
            <a:r>
              <a:rPr lang="en-US" sz="2800" b="1" dirty="0" err="1"/>
              <a:t>grandit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0896" y="2628580"/>
            <a:ext cx="3998976" cy="304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7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pousse</a:t>
            </a:r>
            <a:r>
              <a:rPr lang="en-US" dirty="0"/>
              <a:t> des </a:t>
            </a:r>
            <a:r>
              <a:rPr lang="en-US" dirty="0" err="1"/>
              <a:t>ananas</a:t>
            </a:r>
            <a:r>
              <a:rPr lang="en-US" dirty="0"/>
              <a:t>.	Il </a:t>
            </a:r>
            <a:r>
              <a:rPr lang="en-US" dirty="0" err="1"/>
              <a:t>élève</a:t>
            </a:r>
            <a:r>
              <a:rPr lang="en-US" dirty="0"/>
              <a:t> des </a:t>
            </a:r>
            <a:r>
              <a:rPr lang="en-US" dirty="0" err="1"/>
              <a:t>agneaux</a:t>
            </a:r>
            <a:r>
              <a:rPr lang="en-US" dirty="0"/>
              <a:t>.    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cheveux</a:t>
            </a:r>
            <a:r>
              <a:rPr lang="en-US" dirty="0"/>
              <a:t> </a:t>
            </a:r>
            <a:r>
              <a:rPr lang="en-US" dirty="0" err="1"/>
              <a:t>poussent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296" y="2370963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512" y="2505075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6397" y="2233612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21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57DB-D81E-4133-AEC4-7B361DD5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Bob 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tamate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279002-7E77-45A2-9CD1-39D692892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3965" y="2259735"/>
            <a:ext cx="4857750" cy="3581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21572E1-DB63-44A6-9ACC-8EBA0A4B87D4}"/>
                  </a:ext>
                </a:extLst>
              </p14:cNvPr>
              <p14:cNvContentPartPr/>
              <p14:nvPr/>
            </p14:nvContentPartPr>
            <p14:xfrm>
              <a:off x="5039811" y="3818267"/>
              <a:ext cx="1625040" cy="8805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21572E1-DB63-44A6-9ACC-8EBA0A4B87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30811" y="3809271"/>
                <a:ext cx="1642680" cy="8981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FE61021-1547-41BD-A44B-9726B32EE79B}"/>
                  </a:ext>
                </a:extLst>
              </p14:cNvPr>
              <p14:cNvContentPartPr/>
              <p14:nvPr/>
            </p14:nvContentPartPr>
            <p14:xfrm>
              <a:off x="5293769" y="4875104"/>
              <a:ext cx="995400" cy="1425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FE61021-1547-41BD-A44B-9726B32EE79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84769" y="4866464"/>
                <a:ext cx="1013040" cy="16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4371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B4AB-2624-4FDD-9AC1-1539CBFC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BED332-25FE-4CE4-A004-EED187C39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5349" y="1930643"/>
            <a:ext cx="3998048" cy="39980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30E363-9FA4-4931-B026-0FB74F0DA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425" y="3586369"/>
            <a:ext cx="948980" cy="9489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8DA4414-92D1-47A7-B504-D34FFE8F61EF}"/>
                  </a:ext>
                </a:extLst>
              </p14:cNvPr>
              <p14:cNvContentPartPr/>
              <p14:nvPr/>
            </p14:nvContentPartPr>
            <p14:xfrm>
              <a:off x="5897849" y="4351304"/>
              <a:ext cx="237600" cy="48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8DA4414-92D1-47A7-B504-D34FFE8F61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8849" y="4342304"/>
                <a:ext cx="25524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62560A6-7BA8-4758-BA02-D5CC5660918E}"/>
                  </a:ext>
                </a:extLst>
              </p14:cNvPr>
              <p14:cNvContentPartPr/>
              <p14:nvPr/>
            </p14:nvContentPartPr>
            <p14:xfrm>
              <a:off x="5816849" y="4089944"/>
              <a:ext cx="261000" cy="208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62560A6-7BA8-4758-BA02-D5CC5660918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08209" y="4080944"/>
                <a:ext cx="27864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42FFB9C-892D-400B-B449-AD27FA98CE3D}"/>
                  </a:ext>
                </a:extLst>
              </p14:cNvPr>
              <p14:cNvContentPartPr/>
              <p14:nvPr/>
            </p14:nvContentPartPr>
            <p14:xfrm>
              <a:off x="6142649" y="4106504"/>
              <a:ext cx="144360" cy="1090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42FFB9C-892D-400B-B449-AD27FA98CE3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34009" y="4097864"/>
                <a:ext cx="162000" cy="12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296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33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une phrase avec un verbe “IR”</a:t>
            </a:r>
            <a:br>
              <a:rPr lang="fr-FR" sz="2800" b="1" dirty="0"/>
            </a:br>
            <a:r>
              <a:rPr lang="fr-FR" sz="2800" b="1" dirty="0"/>
              <a:t>…pour libérer Bob la </a:t>
            </a:r>
            <a:r>
              <a:rPr lang="fr-FR" sz="2800" b="1" dirty="0" err="1"/>
              <a:t>tamate</a:t>
            </a:r>
            <a:r>
              <a:rPr lang="fr-FR" sz="2800" b="1" dirty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applaudir</a:t>
            </a:r>
            <a:r>
              <a:rPr lang="en-US" dirty="0"/>
              <a:t> (to applaud)</a:t>
            </a:r>
          </a:p>
          <a:p>
            <a:pPr marL="0" indent="0">
              <a:buNone/>
            </a:pPr>
            <a:r>
              <a:rPr lang="en-US" dirty="0" err="1"/>
              <a:t>bâtir</a:t>
            </a:r>
            <a:r>
              <a:rPr lang="en-US" dirty="0"/>
              <a:t> (to build)</a:t>
            </a:r>
          </a:p>
          <a:p>
            <a:pPr marL="0" indent="0">
              <a:buNone/>
            </a:pPr>
            <a:r>
              <a:rPr lang="en-US" dirty="0" err="1"/>
              <a:t>choisir</a:t>
            </a:r>
            <a:r>
              <a:rPr lang="en-US" dirty="0"/>
              <a:t> (to choose)</a:t>
            </a:r>
          </a:p>
          <a:p>
            <a:pPr marL="0" indent="0">
              <a:buNone/>
            </a:pPr>
            <a:r>
              <a:rPr lang="en-US" dirty="0" err="1"/>
              <a:t>désobéir</a:t>
            </a:r>
            <a:r>
              <a:rPr lang="en-US" dirty="0"/>
              <a:t> à (to disobey)</a:t>
            </a:r>
          </a:p>
          <a:p>
            <a:pPr marL="0" indent="0">
              <a:buNone/>
            </a:pPr>
            <a:r>
              <a:rPr lang="en-US" dirty="0" err="1"/>
              <a:t>finir</a:t>
            </a:r>
            <a:r>
              <a:rPr lang="en-US" dirty="0"/>
              <a:t> (to finish)</a:t>
            </a:r>
          </a:p>
          <a:p>
            <a:pPr marL="0" indent="0">
              <a:buNone/>
            </a:pPr>
            <a:r>
              <a:rPr lang="en-US" dirty="0" err="1"/>
              <a:t>grandir</a:t>
            </a:r>
            <a:r>
              <a:rPr lang="en-US" dirty="0"/>
              <a:t> (to grow up)</a:t>
            </a:r>
          </a:p>
          <a:p>
            <a:pPr marL="0" indent="0">
              <a:buNone/>
            </a:pPr>
            <a:r>
              <a:rPr lang="en-US" dirty="0" err="1"/>
              <a:t>grossir</a:t>
            </a:r>
            <a:r>
              <a:rPr lang="en-US" dirty="0"/>
              <a:t> (to gain weight)</a:t>
            </a:r>
          </a:p>
          <a:p>
            <a:pPr marL="0" indent="0">
              <a:buNone/>
            </a:pPr>
            <a:r>
              <a:rPr lang="en-US" dirty="0" err="1"/>
              <a:t>guérir</a:t>
            </a:r>
            <a:r>
              <a:rPr lang="en-US" dirty="0"/>
              <a:t> (to heal, to get well)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maigrir</a:t>
            </a:r>
            <a:r>
              <a:rPr lang="en-US" dirty="0"/>
              <a:t> (to lose weight)</a:t>
            </a:r>
          </a:p>
          <a:p>
            <a:pPr marL="0" indent="0">
              <a:buNone/>
            </a:pPr>
            <a:r>
              <a:rPr lang="en-US" dirty="0" err="1"/>
              <a:t>obéir</a:t>
            </a:r>
            <a:r>
              <a:rPr lang="en-US" dirty="0"/>
              <a:t> à (to obey)</a:t>
            </a:r>
          </a:p>
          <a:p>
            <a:pPr marL="0" indent="0">
              <a:buNone/>
            </a:pPr>
            <a:r>
              <a:rPr lang="en-US" dirty="0" err="1"/>
              <a:t>punir</a:t>
            </a:r>
            <a:r>
              <a:rPr lang="en-US" dirty="0"/>
              <a:t> (to punish)</a:t>
            </a:r>
          </a:p>
          <a:p>
            <a:pPr marL="0" indent="0">
              <a:buNone/>
            </a:pPr>
            <a:r>
              <a:rPr lang="en-US" dirty="0" err="1"/>
              <a:t>réfléchir</a:t>
            </a:r>
            <a:r>
              <a:rPr lang="en-US" dirty="0"/>
              <a:t> (to think, to reflect)</a:t>
            </a:r>
          </a:p>
          <a:p>
            <a:pPr marL="0" indent="0">
              <a:buNone/>
            </a:pPr>
            <a:r>
              <a:rPr lang="en-US" dirty="0" err="1"/>
              <a:t>remplir</a:t>
            </a:r>
            <a:r>
              <a:rPr lang="en-US" dirty="0"/>
              <a:t> (to fill)</a:t>
            </a:r>
          </a:p>
          <a:p>
            <a:pPr marL="0" indent="0">
              <a:buNone/>
            </a:pPr>
            <a:r>
              <a:rPr lang="en-US" dirty="0" err="1"/>
              <a:t>réussir</a:t>
            </a:r>
            <a:r>
              <a:rPr lang="en-US" dirty="0"/>
              <a:t> à (to succeed)</a:t>
            </a:r>
          </a:p>
          <a:p>
            <a:pPr marL="0" indent="0">
              <a:buNone/>
            </a:pPr>
            <a:r>
              <a:rPr lang="en-US" dirty="0" err="1"/>
              <a:t>vieillir</a:t>
            </a:r>
            <a:r>
              <a:rPr lang="en-US" dirty="0"/>
              <a:t> (to grow old)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26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prendre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take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prends</a:t>
            </a:r>
            <a:r>
              <a:rPr lang="en-US" dirty="0"/>
              <a:t>		nous </a:t>
            </a:r>
            <a:r>
              <a:rPr lang="en-US" dirty="0" err="1"/>
              <a:t>prenons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prends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prenez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prend</a:t>
            </a:r>
            <a:r>
              <a:rPr lang="en-US" dirty="0"/>
              <a:t>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prennent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2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prend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 à son barrage.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prend</a:t>
            </a:r>
            <a:r>
              <a:rPr lang="en-US" dirty="0"/>
              <a:t> des </a:t>
            </a:r>
            <a:r>
              <a:rPr lang="en-US" dirty="0" err="1"/>
              <a:t>poissons</a:t>
            </a:r>
            <a:r>
              <a:rPr lang="en-US" dirty="0"/>
              <a:t> à son barrage.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prend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 à son barrage.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boire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drink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bois		nous </a:t>
            </a:r>
            <a:r>
              <a:rPr lang="en-US" dirty="0" err="1"/>
              <a:t>buvons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bois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buvez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boit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boivent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1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tu</a:t>
            </a:r>
            <a:r>
              <a:rPr lang="en-US" dirty="0"/>
              <a:t> bois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19200" y="2706624"/>
            <a:ext cx="3706368" cy="3267456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bois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20256" y="2706624"/>
            <a:ext cx="3986784" cy="326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4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 with a </a:t>
            </a:r>
            <a:r>
              <a:rPr lang="fr-FR" i="1" dirty="0"/>
              <a:t>mot interrogatif </a:t>
            </a:r>
            <a:r>
              <a:rPr lang="en-US" dirty="0"/>
              <a:t>other than </a:t>
            </a:r>
            <a:r>
              <a:rPr lang="en-US" dirty="0" err="1"/>
              <a:t>pourquoi</a:t>
            </a:r>
            <a:r>
              <a:rPr lang="en-US" dirty="0"/>
              <a:t> which poses a profound question.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08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Elle </a:t>
            </a:r>
            <a:r>
              <a:rPr lang="en-US" sz="2800" b="1" dirty="0" err="1"/>
              <a:t>boit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boisson</a:t>
            </a:r>
            <a:r>
              <a:rPr lang="en-US" sz="2800" b="1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7472" y="2279904"/>
            <a:ext cx="3621024" cy="34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71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Bertrand bois de </a:t>
            </a:r>
            <a:r>
              <a:rPr lang="en-US" dirty="0" err="1"/>
              <a:t>l’eau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au café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“De </a:t>
            </a:r>
            <a:r>
              <a:rPr lang="en-US" dirty="0" err="1"/>
              <a:t>l’eau</a:t>
            </a:r>
            <a:r>
              <a:rPr lang="en-US" dirty="0"/>
              <a:t> </a:t>
            </a:r>
            <a:r>
              <a:rPr lang="en-US" dirty="0" err="1"/>
              <a:t>s’il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plait”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1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1B8A-89AB-45F3-AB7B-E16283AF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A844A-2FFB-438A-8E73-A98B229B1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132561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quelle heure finissez-vous vos devoirs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verbes « IR »</a:t>
            </a:r>
          </a:p>
          <a:p>
            <a:pPr marL="0" indent="0" algn="ctr">
              <a:buNone/>
            </a:pPr>
            <a:r>
              <a:rPr lang="fr-FR" dirty="0" err="1"/>
              <a:t>Liberez</a:t>
            </a:r>
            <a:r>
              <a:rPr lang="fr-FR" dirty="0"/>
              <a:t> Bob!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</a:t>
            </a:r>
            <a:r>
              <a:rPr lang="fr-FR" dirty="0" err="1"/>
              <a:t>sing</a:t>
            </a:r>
            <a:r>
              <a:rPr lang="fr-FR" dirty="0"/>
              <a:t> the </a:t>
            </a:r>
            <a:r>
              <a:rPr lang="fr-FR" dirty="0" err="1"/>
              <a:t>praises</a:t>
            </a:r>
            <a:r>
              <a:rPr lang="fr-FR" dirty="0"/>
              <a:t> of </a:t>
            </a:r>
            <a:r>
              <a:rPr lang="fr-FR" dirty="0" err="1"/>
              <a:t>regular</a:t>
            </a:r>
            <a:r>
              <a:rPr lang="fr-FR" dirty="0"/>
              <a:t> « IR » </a:t>
            </a:r>
            <a:r>
              <a:rPr lang="fr-FR" dirty="0" err="1"/>
              <a:t>verbs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0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francophone canton of Genève in </a:t>
            </a:r>
            <a:r>
              <a:rPr lang="en-US" sz="2800" b="1" dirty="0" err="1"/>
              <a:t>Switerland</a:t>
            </a:r>
            <a:r>
              <a:rPr lang="en-US" sz="2800" b="1" dirty="0"/>
              <a:t> was an independent nation </a:t>
            </a:r>
            <a:r>
              <a:rPr lang="en-US" sz="2800" b="1"/>
              <a:t>until 1797 </a:t>
            </a:r>
            <a:r>
              <a:rPr lang="en-US" sz="2800" b="1" dirty="0"/>
              <a:t>and became a part of Switzerland in 1814.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5360" y="2401824"/>
            <a:ext cx="4474464" cy="2974847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27648" y="2048256"/>
            <a:ext cx="4547616" cy="351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60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134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“IR”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9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1792"/>
            <a:ext cx="10515600" cy="555517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finir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finish</a:t>
            </a:r>
          </a:p>
          <a:p>
            <a:pPr marL="0" indent="0">
              <a:buNone/>
            </a:pPr>
            <a:r>
              <a:rPr lang="en-US" dirty="0" err="1"/>
              <a:t>finir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fin</a:t>
            </a:r>
            <a:r>
              <a:rPr lang="en-US" strike="sngStrike" dirty="0" err="1">
                <a:sym typeface="Wingdings" panose="05000000000000000000" pitchFamily="2" charset="2"/>
              </a:rPr>
              <a:t>ir</a:t>
            </a:r>
            <a:r>
              <a:rPr lang="en-US" dirty="0">
                <a:sym typeface="Wingdings" panose="05000000000000000000" pitchFamily="2" charset="2"/>
              </a:rPr>
              <a:t>  fin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je fin</a:t>
            </a:r>
            <a:r>
              <a:rPr lang="en-US" b="1" dirty="0">
                <a:sym typeface="Wingdings" panose="05000000000000000000" pitchFamily="2" charset="2"/>
              </a:rPr>
              <a:t>is</a:t>
            </a: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tu</a:t>
            </a:r>
            <a:r>
              <a:rPr lang="en-US" dirty="0">
                <a:sym typeface="Wingdings" panose="05000000000000000000" pitchFamily="2" charset="2"/>
              </a:rPr>
              <a:t> fin</a:t>
            </a:r>
            <a:r>
              <a:rPr lang="en-US" b="1" dirty="0">
                <a:sym typeface="Wingdings" panose="05000000000000000000" pitchFamily="2" charset="2"/>
              </a:rPr>
              <a:t>is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elle</a:t>
            </a:r>
            <a:r>
              <a:rPr lang="en-US" dirty="0">
                <a:sym typeface="Wingdings" panose="05000000000000000000" pitchFamily="2" charset="2"/>
              </a:rPr>
              <a:t> / </a:t>
            </a:r>
            <a:r>
              <a:rPr lang="en-US" dirty="0" err="1">
                <a:sym typeface="Wingdings" panose="05000000000000000000" pitchFamily="2" charset="2"/>
              </a:rPr>
              <a:t>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fin</a:t>
            </a:r>
            <a:r>
              <a:rPr lang="en-US" b="1" dirty="0" err="1">
                <a:sym typeface="Wingdings" panose="05000000000000000000" pitchFamily="2" charset="2"/>
              </a:rPr>
              <a:t>it</a:t>
            </a:r>
            <a:endParaRPr lang="en-US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nous </a:t>
            </a:r>
            <a:r>
              <a:rPr lang="en-US" dirty="0" err="1">
                <a:sym typeface="Wingdings" panose="05000000000000000000" pitchFamily="2" charset="2"/>
              </a:rPr>
              <a:t>fin</a:t>
            </a:r>
            <a:r>
              <a:rPr lang="en-US" b="1" dirty="0" err="1">
                <a:sym typeface="Wingdings" panose="05000000000000000000" pitchFamily="2" charset="2"/>
              </a:rPr>
              <a:t>issons</a:t>
            </a:r>
            <a:endParaRPr lang="en-US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fin</a:t>
            </a:r>
            <a:r>
              <a:rPr lang="en-US" b="1" dirty="0" err="1">
                <a:sym typeface="Wingdings" panose="05000000000000000000" pitchFamily="2" charset="2"/>
              </a:rPr>
              <a:t>issez</a:t>
            </a:r>
            <a:endParaRPr lang="en-US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ils</a:t>
            </a:r>
            <a:r>
              <a:rPr lang="en-US" dirty="0">
                <a:sym typeface="Wingdings" panose="05000000000000000000" pitchFamily="2" charset="2"/>
              </a:rPr>
              <a:t> / </a:t>
            </a:r>
            <a:r>
              <a:rPr lang="en-US" dirty="0" err="1">
                <a:sym typeface="Wingdings" panose="05000000000000000000" pitchFamily="2" charset="2"/>
              </a:rPr>
              <a:t>elles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fin</a:t>
            </a:r>
            <a:r>
              <a:rPr lang="en-US" b="1" dirty="0" err="1">
                <a:sym typeface="Wingdings" panose="05000000000000000000" pitchFamily="2" charset="2"/>
              </a:rPr>
              <a:t>issent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31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064"/>
            <a:ext cx="10515600" cy="566489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choisir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choose</a:t>
            </a:r>
          </a:p>
          <a:p>
            <a:pPr marL="0" indent="0">
              <a:buNone/>
            </a:pPr>
            <a:r>
              <a:rPr lang="en-US" dirty="0" err="1"/>
              <a:t>choisir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choisir</a:t>
            </a:r>
            <a:r>
              <a:rPr lang="en-US" dirty="0">
                <a:sym typeface="Wingdings" panose="05000000000000000000" pitchFamily="2" charset="2"/>
              </a:rPr>
              <a:t> 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je </a:t>
            </a:r>
            <a:r>
              <a:rPr lang="en-US" dirty="0" err="1">
                <a:sym typeface="Wingdings" panose="05000000000000000000" pitchFamily="2" charset="2"/>
              </a:rPr>
              <a:t>chois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chois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elle</a:t>
            </a:r>
            <a:r>
              <a:rPr lang="en-US" dirty="0">
                <a:sym typeface="Wingdings" panose="05000000000000000000" pitchFamily="2" charset="2"/>
              </a:rPr>
              <a:t> / </a:t>
            </a:r>
            <a:r>
              <a:rPr lang="en-US" dirty="0" err="1">
                <a:sym typeface="Wingdings" panose="05000000000000000000" pitchFamily="2" charset="2"/>
              </a:rPr>
              <a:t>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chois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nous </a:t>
            </a:r>
            <a:r>
              <a:rPr lang="en-US" dirty="0" err="1">
                <a:sym typeface="Wingdings" panose="05000000000000000000" pitchFamily="2" charset="2"/>
              </a:rPr>
              <a:t>chois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chois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ils</a:t>
            </a:r>
            <a:r>
              <a:rPr lang="en-US" dirty="0">
                <a:sym typeface="Wingdings" panose="05000000000000000000" pitchFamily="2" charset="2"/>
              </a:rPr>
              <a:t> / </a:t>
            </a:r>
            <a:r>
              <a:rPr lang="en-US" dirty="0" err="1">
                <a:sym typeface="Wingdings" panose="05000000000000000000" pitchFamily="2" charset="2"/>
              </a:rPr>
              <a:t>elles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chois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6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14465</TotalTime>
  <Words>406</Words>
  <Application>Microsoft Office PowerPoint</Application>
  <PresentationFormat>Widescreen</PresentationFormat>
  <Paragraphs>139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BTimes New Roman</vt:lpstr>
      <vt:lpstr>Calibri</vt:lpstr>
      <vt:lpstr>Calibri Light</vt:lpstr>
      <vt:lpstr>Times New Roman</vt:lpstr>
      <vt:lpstr>Wingdings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The francophone canton of Genève in Switerland was an independent nation until 1797 and became a part of Switzerland in 1814.</vt:lpstr>
      <vt:lpstr>PowerPoint Presentation</vt:lpstr>
      <vt:lpstr>PowerPoint Presentation</vt:lpstr>
      <vt:lpstr>PowerPoint Presentation</vt:lpstr>
      <vt:lpstr>PowerPoint Presentation</vt:lpstr>
      <vt:lpstr>il grandit</vt:lpstr>
      <vt:lpstr>PowerPoint Presentation</vt:lpstr>
      <vt:lpstr>                                          Bob la tamate</vt:lpstr>
      <vt:lpstr>PowerPoint Presentation</vt:lpstr>
      <vt:lpstr>une phrase avec un verbe “IR” …pour libérer Bob la tamate!</vt:lpstr>
      <vt:lpstr>PowerPoint Presentation</vt:lpstr>
      <vt:lpstr>PowerPoint Presentation</vt:lpstr>
      <vt:lpstr>PowerPoint Presentation</vt:lpstr>
      <vt:lpstr>PowerPoint Presentation</vt:lpstr>
      <vt:lpstr>Elle boit une boisson.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254</cp:revision>
  <dcterms:created xsi:type="dcterms:W3CDTF">2016-10-03T15:38:19Z</dcterms:created>
  <dcterms:modified xsi:type="dcterms:W3CDTF">2022-11-07T22:58:56Z</dcterms:modified>
</cp:coreProperties>
</file>