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4" r:id="rId3"/>
    <p:sldId id="355" r:id="rId4"/>
    <p:sldId id="354" r:id="rId5"/>
    <p:sldId id="353" r:id="rId6"/>
    <p:sldId id="299" r:id="rId7"/>
    <p:sldId id="263" r:id="rId8"/>
    <p:sldId id="336" r:id="rId9"/>
    <p:sldId id="309" r:id="rId10"/>
    <p:sldId id="339" r:id="rId11"/>
    <p:sldId id="318" r:id="rId12"/>
    <p:sldId id="343" r:id="rId13"/>
    <p:sldId id="340" r:id="rId14"/>
    <p:sldId id="319" r:id="rId15"/>
    <p:sldId id="325" r:id="rId16"/>
    <p:sldId id="321" r:id="rId17"/>
    <p:sldId id="341" r:id="rId18"/>
    <p:sldId id="342" r:id="rId19"/>
    <p:sldId id="322" r:id="rId20"/>
    <p:sldId id="323" r:id="rId21"/>
    <p:sldId id="324" r:id="rId22"/>
    <p:sldId id="326" r:id="rId23"/>
    <p:sldId id="332" r:id="rId24"/>
    <p:sldId id="328" r:id="rId25"/>
    <p:sldId id="337" r:id="rId26"/>
    <p:sldId id="338" r:id="rId27"/>
    <p:sldId id="335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83" d="100"/>
          <a:sy n="83" d="100"/>
        </p:scale>
        <p:origin x="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11T15:41:41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3362 5623 806 0,'0'0'17'0,"-7"6"4"0,0 0 1 0,0 0 2 0,0 0-24 0,0 0 0 0,-4 2 0 0,1 4 0 15,2-6 56-15,1 6 6 0,-7 0 2 0,4-1 0 16,-8 4-20-16,4 3-4 0,0-1-1 0,0-2 0 16,-4 9-6-16,4-13-1 0,0 10 0 0,-4-3 0 15,1-1-6-15,3 1-2 0,-1-4 0 0,1-2 0 16,4 6 8-16,-1 0 0 0,1-10 1 0,6 10 0 15,-3 0-33-15,0-7 0 0,3 4 0 0,1 0 0 16,-4 5 0-16,3-2 0 0,1 0 0 0,-4 8 0 16,7-8 0-16,-4 8 0 0,4-2 0 0,-3 2-9 0,3-2 9 15,0-1 0-15,0-2 10 0,0 2-10 16,0 1 33-16,0-7 1 0,0 4 0 0,3 3 0 0,-3-7-20 0,4-2-4 16,3 3-1-16,-4-1 0 0,4-5 10 0,0 3 1 15,4-4 1-15,-4 1 0 0,4-3 3 16,3 0 0-16,0-3 0 0,0 2 0 0,0-2 17 0,7-6 4 15,-3 0 1-15,3 0 0 0,-3 0-27 0,3-6-6 16,-4-2-1-16,1 2 0 0,3 0 0 0,-3 0 0 16,-4-6 0-16,7-5 0 0,-3 2-2 0,-1 0-1 15,1-5 0-15,3 2 0 0,-3-8-9 0,-8 2 12 16,8-5-12-16,0 2 12 0,-1-11 5 0,-3 3 2 16,1-4 0-16,2-2 0 0,-3 9-19 0,-7-6-11 0,4 2 2 15,-4 4 0-15,0 3 9 0,0-4 9 16,-3 4-1-16,-4-3-8 0,0 2 8 0,-4 4-8 15,1 2 0-15,-4-5 0 0,0 2 0 0,-1 4 0 0,1-6 8 0,0 2-8 16,-3 6 0-16,-1-2 0 0,-6 5 0 0,2 7 0 31,1-7-51-31,-7 9-10 0,0 3-3 0,0 6 0 16,-11 6 22-16,4 3 4 0,-7 9 1 0,-4-7 0 0,-7 16 15 0,-3 2 3 0,6 1 1 0,-6 8 0 16,10-3 7-16,4 9 2 0,-1-6 0 0,8 1 0 15,7 2 21-15,3-3 5 0,4-3 1 0,4 3 0 16,3-5-29-16,3 2-5 0,8-8-2 0,3 2 0 15,3-6 18-15,8-2 0 0,-4-3 0 0,14-1-516 16,4-5-99-16</inkml:trace>
  <inkml:trace contextRef="#ctx0" brushRef="#br0" timeOffset="673.36">3200 6152 1036 0,'0'0'23'0,"0"0"5"0,0 0 0 0,0 0 1 0,0 0-29 0,0 0 0 15,0 0 0-15,0 0 0 0,0 0 44 0,0 0 2 16,0 0 1-16,0 0 0 0,0 0-37 0,0 0-10 15,0 3 0-15,3 9 0 0,-3-6 13 0,4 0-1 16,-1 0-1-16,-3 5 0 0,0-5 2 0,4 6 1 16,-1 3 0-16,1-3 0 0,-1 5-5 0,1-11-1 15,3 3 0-15,0 0 0 0,-3 0 4 0,3 2 0 16,-4 1 0-16,8-6 0 0,-8 3 18 0,4 3 4 16,0-1 1-16,0 7 0 0,0-12-3 15,1 6 0-15,-1 2 0 0,3-2 0 0,1 0-15 0,-1 0-3 16,1-1-1-16,-4-2 0 0,4 3-3 0,3 0-1 0,-4 5 0 0,1-5 0 15,-1 0-1-15,-3 8 0 0,4-2 0 0,-4-3 0 16,4 8-8-16,-4-5 0 0,3-1 0 16,-3 1 0-16,0-3 0 0,-3 2-11 0,-1-11 3 0,1 3 0 31,-4-9-88-31,0 0-18 0,0 0-3 0,4-3-1 0</inkml:trace>
  <inkml:trace contextRef="#ctx0" brushRef="#br0" timeOffset="1261.449">3620 6246 1047 0,'0'0'23'0,"0"0"5"0,0 0 0 0,0 0 2 0,0 0-30 0,0 0 0 16,0 0 0-16,0 0 0 0,0 0 81 0,0 0 11 16,0 0 1-16,0 0 1 0,0 0-50 0,0 0-11 15,0 0-1-15,0 0-1 0,0 0 26 0,0 0 6 0,0 0 1 16,0 0 0-16,-4 6-52 0,4 0-12 0,-4 0 0 0,4 3 0 15,4-3 10-15,0 6-1 0,-4-7 0 0,3 1 0 16,1 6 3-16,-1-6 1 0,1 0 0 0,3 3 0 16,-4-1-28-16,1 7-5 0,-1-3-2 0,1 0 0 15,-1-6 66-15,1 8 14 0,-1-2 2 0,1 0 1 16,-1 0-46-16,1-1-15 0,-1 1 8 16,1 3-8-16,3-9 0 0,-3 11 0 0,3-11 0 0,0 6 0 15,0-3 41-15,0 2 5 0,0 1 1 0,0 0 0 16,3-6-38-16,-2 3-9 0,6 0 0 0,-7-1 0 15,3-2 8-15,-3 6 0 0,0-12 0 0,4 6 0 16,-4 0-8-16,4-6 0 0,-1 0 0 0,1-6 0 16,-4 0 8-16,3 0 0 0,-2 0 0 0,2-6 0 15,1-2-8-15,-4 2 0 0,0-6 0 0,3-2 0 16,-6 8 36-16,3-6 3 0,0-8 0 0,0 8 0 16,0 1-28-16,-3-1-11 0,3-8 8 0,-4 8-8 0,1-9 0 0,-1 10 0 15,1-1 8-15,-1-5-8 0,1 2 0 0,-4-2 0 16,3 5 0-16,-3-3 8 0,0 4-8 0,-3-1 0 15,3-5 0-15,-4 8 0 16,-3 3-49-16,4-8-3 0,-4 5 0 0,0 6-611 16,0-9-122-16</inkml:trace>
  <inkml:trace contextRef="#ctx0" brushRef="#br0" timeOffset="1673.49">4297 6191 1267 0,'0'0'28'0,"0"0"5"0,0 0 2 0,-4 11 1 0,4-5-36 0,0 3 0 0,0 3 0 0,0 0 0 16,-3-7 101-16,3 7 14 0,0-12 2 0,0 9 1 16,0 3-35-16,0 5-7 0,0 1-2 0,0-6 0 15,0 3-59-15,0 2-15 0,0-11 0 0,3 6 0 16,-3 2 54-16,0 1 8 0,0-6 2 0,4 3 0 15,-4 0-64-15,0-1-8 0,3-2-4 0,-3 3-1 16,0 0 13-16,4 5 0 0,-4-11 0 0,0 3 0 0,0 0 0 0,0-3-12 16,0-6 1-16,0 0 1 15,0 0-46-15,0 0-8 0,0 0-3 0,0 0-805 0</inkml:trace>
  <inkml:trace contextRef="#ctx0" brushRef="#br0" timeOffset="1869.807">4269 5526 1497 0,'-11'12'32'0,"7"0"8"0,1-1 0 0,-4 1 4 0,3 3-36 0,1 3-8 0,-1-7 0 0,4 1-442 15,-3-6-90-15</inkml:trace>
  <inkml:trace contextRef="#ctx0" brushRef="#br0" timeOffset="13230.972">5479 6196 806 0,'-7'0'17'0,"3"-5"4"0,1-1 1 0,-1 0 2 0,-3 0-24 0,3 0 0 15,1 0 0-15,-1 0 0 0,4 6 56 0,-3-6 6 16,3 6 2-16,-4-3 0 0,4 3-27 0,0 0-5 16,0 0 0-16,0 0-1 0,0 0 1 0,0 0 1 15,-7 0 0-15,7 0 0 0,0 0-33 0,-3 6 0 16,-4 3 0-16,3 3 0 0,4 0 0 0,0-6 0 16,0-1 0-16,0 1 0 0,0 6 0 0,0-6 0 15,0 3 0-15,0 3 0 0,0-7 0 0,4 7 0 16,-1-3 0-16,1-3 0 0,3 0 58 0,0 6 5 0,3-12 1 15,5 5 0-15,-1 1-52 0,0 0-12 16,3-6 0-16,1 6 0 0,-4-12-11 0,4 6-5 0,-1 0 0 0,5 0-1 16,-5-12 17-16,1 12 0 0,3-5 11 0,-10-1-11 15,3 0 13-15,-4 0-4 0,1 0-1 0,-1 3 0 16,1-3-8-16,-4-6 0 0,0 7 9 0,-3-1-9 16,3-6 39-16,-4 6 3 0,1-3 1 0,-4-3 0 15,0 1-18-15,0 5-3 0,0-6-1 0,-4 0 0 16,4 3-21-16,-3-2 0 0,3 5 0 0,-7-6 0 15,3 0 0-15,1 4 0 0,-4-1 0 0,3 0 0 16,-3 3 16-16,0 6-2 0,-4-12 0 0,4 12 0 16,-3 0-22-16,-1 0-5 0,1 0-1 0,-1 0 0 15,-7 6 24-15,8 0 5 0,-1 0 1 0,1 0 0 16,-1 3-26-16,-3 2-5 0,3 1-1 0,1 6 0 16,-1-7 24-16,8 4 5 0,-4 3 1 0,-4-1 0 15,0 4-6-15,4 3-8 0,0-7 11 0,0-5-11 0,0 0-9 16,0 2-9-16,4 4-2 0,-1-3 0 0,1-3 20 0,-1 5 0 15,0-5 0-15,4-6 0 0,0-6 0 0,4 12 0 16,-4-1 0-16,4 4 0 0,-1-9 27 0,4 0 9 16,0 0 1-16,0 0 1 0,4 5-29 0,-1-8-9 15,8 3 0-15,-4 0 0 0,0-967 0 0,4 1934 0 16,0-967 0-16,3 0 0 0,0-1 0 0,0-5 0 16,-7 6 0-16,7-6 0 15,-3 0-35-15,3 0-1 0,-3 0 0 0,6-6 0 16,-6 6-124-16,3 0-26 0,4-5-5 0,-4-1-1 0</inkml:trace>
  <inkml:trace contextRef="#ctx0" brushRef="#br0" timeOffset="13824.267">6308 5976 1033 0,'0'0'22'0,"0"0"5"0,0 0 1 0,0 0 2 0,0 0-30 0,-7 0 0 0,7 0 0 0,-7 0 0 16,7 0 58-16,-8 6 6 0,8-6 0 0,-3 0 1 16,-4 6 2-16,-4 0 0 0,4-6 0 0,7 0 0 15,-7 0-5-15,-3 5-1 0,3-5 0 0,-4 6 0 0,4-6-17 16,0 0-3-16,-4 6-1 0,1-6 0 0,-1 9-19 0,4-6-4 15,0 0-1-15,0 3 0 0,0 0-16 0,-4 0 0 16,4 5 0-16,4-5 0 0,-4 6 0 0,3 3 0 16,1-6-10-16,-1 5 10 0,4-2 0 15,0 0 0-15,0-3-9 0,0 2 9 16,0 7 0-16,0-6 0 0,0 5-8 0,4 1 8 16,-4 3 0-16,0-10 0 0,0-11 0 0,0 0 0 0,0 0 0 0,0 12 0 15,3-3 0-15,-3-9 0 0,0 0 0 0,0 0 0 16,0 0 8-16,4 0-8 0,3-3 0 0,-7 3 0 15,3 0 0-15,4-3 0 0,-3 0 0 0,6 3 0 16,-6-6 0-16,3 6 0 0,-7 0 0 0,7 0 0 0,0 0 0 16,0 0 0-16,0 6 0 0,0-6 0 0,0 6 0 0,4-3-10 15,-4 6 10-15,4 0 0 0,-4-4 0 0,0 7-8 16,0 0 8-16,0 0 0 0,3-1-9 0,-3 10 9 16,-3-9 0-16,-1 2 0 0,-3 4 0 0,0 0 0 15,0-6 0-15,0 5 0 0,0-2 0 0,-3 3 0 16,-1-1 0-16,1-5 0 0,-8 0 0 0,8 2 0 15,-4-2 16-15,3 0 4 0,-3 0 0 0,0-1 1 16,0-2 2-16,0 3 0 0,-4-6 0 16,1 6 0-16,-1-7 1 0,1 1 0 0,-1-3 0 0,1 0 0 15,-1 0-16-15,-7-3-8 0,8 0 8 0,-1-3-8 16,1 0 8-16,-1 0-8 0,0-3 8 0,1 6-8 16,3-11-39-16,-4 11-12 15,4-6-2-15,0 0-554 0,3-6-110 0</inkml:trace>
  <inkml:trace contextRef="#ctx0" brushRef="#br0" timeOffset="14557.638">6632 5535 972 0,'0'0'21'0,"0"0"5"0,-3 9 1 0,3-9 0 0,0 0-27 0,0 0 0 32,3 12 0-32,-3-7 0 0,0 7 63 0,4-6 7 0,-4 0 2 0,0 0 0 0,0 9-19 0,3-10-3 15,-3 7-1-15,0 0 0 0,4 0 0 0,-4-1 0 16,0 4 0-16,0-3 0 0,7 6-10 0,-7-7-3 15,3 4 0-15,1 3 0 0,-1 2-25 0,-3 4-11 16,4-1 8-16,0-2-8 0,-1 2 0 0,1 7 0 16,-1-4 0-16,-3 4 0 0,4 2 0 0,-1-3 0 0,1 1 0 0,-1 14 0 15,1 6 0-15,-1-12 0 0,1-3 0 16,-1-2 0-16,-3 2 0 0,0 3 0 0,0-5 0 0,0-4 0 16,0-3 32-16,0-2 2 0,0-1 0 0,0-2 0 15,-3-3-13-15,3 5-2 0,-4-5-1 0,4-4 0 16,0-2-5-16,0-6-1 0,0 0 0 0,0 0 0 15,0 3-12-15,-3 2 0 0,3-5 0 0,0 6 0 16,0-6 0-16,0 6 0 0,-4-6 0 0,1-1 0 16,3 1-48-1,0 0-13-15,-4 0-3 0,4 3 0 0,0-9 12 16,-3 0 3-16,3 6 0 0,-4 0 0 16,4-6-127-16,-3 0-24 0,-12 23-6 0,8-14-1 0</inkml:trace>
  <inkml:trace contextRef="#ctx0" brushRef="#br0" timeOffset="14934.025">6537 6220 860 0,'0'0'19'0,"0"0"4"0,-4-6 1 0,1 3 0 0,-1-6-24 0,4 9 0 0,0-6 0 0,-3 1 0 15,3-1 82-15,0 0 12 16,0 6 2-16,0 0 1 0,3-6-13 0,-3 0-2 16,4 0-1-16,-4 6 0 0,3-9-37 0,1 6-8 0,3 0-2 0,0 3 0 15,0 0-18-15,0 0-3 0,0 0-1 0,0 3 0 16,7 0 0-16,-3 0-1 0,3 3 0 0,0 0 0 15,4-6-11-15,-8 0 8 0,1-6-8 0,3 0 8 16,0 3-8-16,0 3 0 0,4 3 0 0,-4-3 0 16,4 6 0-16,6-6 0 0,-2-6 0 0,-1 6 8 15,-4 0-8-15,1 0 0 0,-4-3 0 0,7 3 0 16,-10 3-100-16,7 3-23 0,-4-6-4 0,-4 6-1 16</inkml:trace>
  <inkml:trace contextRef="#ctx0" brushRef="#br0" timeOffset="15809.867">8223 5611 1130 0,'0'0'32'0,"0"0"8"0,0 0-32 0,-7 0-8 15,0-5 0-15,7 5 0 0,0 0 27 0,0 0 4 16,-7 0 1-16,7 0 0 0,0 0 19 0,0 0 4 16,-7 0 1-16,7 0 0 0,0 0-25 0,0 0-5 0,0 0-1 0,-7 0 0 15,7 0 19-15,0 0 4 0,0 0 1 0,-7 5 0 16,3 1-32-16,1 6-6 0,-1-6-2 0,4 3 0 15,0 0-9-15,0 5 12 0,0 4-12 0,4 0 12 16,-1-1-12-16,-3 10 0 0,4-4 0 0,3 4 0 16,-4-4 0-16,5 4 0 0,-1 14 0 0,0-9 0 15,0 3 0-15,-4-2 0 0,4-1 0 0,0 3 0 16,-3-2 40-16,3 2 5 0,-4 3 2 0,-3-8 0 16,4-968-20-16,-4 1931-4 0,0-972-1 0,0 3 0 15,-4-7 21-15,4-5 4 0,-3 0 1 0,-1-1 0 16,1 4-30-16,-1-3-6 0,1-6 0 15,-1 0-1-15,1 0-11 0,3 5 0 0,0-2 0 0,-4 3 0 16,4 0 17-16,0 5 2 0,-3-8 0 0,-1 0 0 16,4-9-31-16,0 0-5 0,0 0-2 0,0 0 0 15,0 0-14-15,0 0-3 0,0 0-1 0,0 0 0 16,7-3-57-16,-7 3-11 0,11 12-3 0,-1-6-436 16,-10-6-87-16</inkml:trace>
  <inkml:trace contextRef="#ctx0" brushRef="#br0" timeOffset="16291.596">8661 5432 1030 0,'0'-18'29'0,"0"18"7"0,0 0-36 0,3-5 0 15,-3-7 0-15,4 9 0 0,-4 3 50 0,0 0 3 16,3-6 1-16,-3 6 0 0,0 0 4 0,4 6 1 16,-4 3 0-16,3 8 0 0,-3-5-18 0,0 0-3 15,0 6-1-15,0 2 0 0,0 4-8 0,-3-4-1 16,3 4-1-16,0-1 0 0,0-5-10 0,0 8-1 15,0-14-1-15,0 6 0 0,0-7-4 0,0 4-1 16,3-3 0-16,-3-6 0 0,0-6-10 0,0 0 0 16,0 0 0-16,0 0 8 15,0 0-148-15,0 0-29 0,14-6-7 0,-14 6 0 0</inkml:trace>
  <inkml:trace contextRef="#ctx0" brushRef="#br0" timeOffset="17050.101">9306 5550 1036 0,'0'0'23'0,"0"0"5"0,0 0 0 0,0 0 1 0,4 11-29 0,-4-5 0 16,0-6 0-16,0 6 0 0,0 6 57 0,0-6 6 16,3 9 1-16,-3-4 0 0,0-5 0 0,0 6 0 15,0 0 0-15,0-1 0 0,0-2-52 0,0 3-12 16,4 6 0-16,-4-9 0 0,3-1 0 0,1 7 0 0,-1 3 0 16,1-1 0-16,-1-2 47 0,5 9 6 0,-5-7 2 0,4 7 0 15,-3 2-37-15,3 1-7 16,0-4-2-16,-4 12 0 0,1-2 2 0,-4-10 0 0,3 10 0 15,1 2 0-15,-4 3-11 0,0-9-16 0,0 10 4 16,0-4 1-16,0-3 55 0,0-5 10 0,-4-4 2 16,4 1 1-16,-3-9-40 0,3 2-8 15,0-5-1-15,-4 0-8 0,1-4 46 0,3 4 2 0,0 0 1 0,0-6 0 16,0-6-27-16,0 0-6 16,0 0 0-16,0 0-1 0,0 0-15 0,0 0 0 0,0-6 0 0,0-6 0 15,0 12 24-15,0 0 3 0,0 0 0 0,0-14 0 16,0-10-27-16,3 1 0 0,1 8-9 0,-1-9 9 15,4 1-24-15,0 2 3 0,-3-8 0 0,3 2 0 16,0-2 1-16,0 2 1 0,0 10 0 0,4-7 0 16,-4 4-21-16,0 8-4 0,0-6 0 0,4 1-1 15,-4 8 36-15,0-3 9 0,-4 0 0 0,4 6 0 0,-7 6-14 16,0 0-1-16,7 6 0 0,4 0 0 16,-4 0-9-16,-4 3-3 0,5 0 0 0,-1 5 0 15,-4 4 4-15,4 0 1 0,-3 2 0 0,3 4 0 0,-7-4 41 0,3 10 8 16,1 2 1-1,-1-2 1-15,1-4-1 0,-1-2 0 0,1 5 0 16,-1-11 0-16,-3 2-16 0,4-2-4 0,-1 2-8 0,5-2 12 16,-5-6 0-16,1 0-1 0,-1 5 0 0,1-5 0 15,-1 3-11-15,1-4 0 0,-1 1 0 0,-3-6 0 16,0-6-109-16,0 0-24 0,0 0-5 0,14-12-1 0</inkml:trace>
  <inkml:trace contextRef="#ctx0" brushRef="#br0" timeOffset="17638.061">9881 6135 1267 0,'0'0'28'0,"-3"9"5"0,-4-4 2 0,3 7 1 0,1-6-36 0,-1 0 0 0,-3 0 0 0,4 6 0 16,3-7 109-16,-4 1 15 0,0 0 4 0,1 0 0 15,3-6-103-15,0 0-25 16,0 0 0-16,0 0 0 0,0 0 47 0,3 9 4 0,1 3 1 0,0-1 0 16,-1-5-32-16,4 0-5 0,0 0-2 0,4 0 0 15,-4-3-13-15,3 3 0 0,1-3 0 0,0 6 0 0,-1-9 8 0,1 0-8 16,-4 0 0-16,3 0 0 0,-3 0 13 0,-7 0-3 15,11-9-1-15,-4 0 0 0,0 3-17 0,-3-3-4 16,-1 3-1-16,1 0 0 0,-4 6 32 0,3-5 6 16,-3-7 2-16,4 6 0 15,-8-3-43-15,4-3-9 0,-3 1-2 0,-1 5 0 0,-3 0 27 0,4 0 0 16,-4 0 0-16,0-6 0 0,-1 3 9 0,1 4 7 16,0-1 2-16,-3 0 0 0,-1 6-18 0,1-6-11 15,-1 6 2-15,4-6 0 0,-4 6 9 0,1 0-13 16,-1 0 5-16,1 6 8 0,3 6-12 0,-4-6 12 15,4-3-10-15,0 2 10 0,0 13-12 0,0-6 12 16,0 5-13-16,3 4 5 0,1 3 8 0,3-1 0 0,-4-2 0 16,4 2 0-16,0-2 0 0,4 2 0 15,-4-5 0-15,3-6 8 0,1 5-8 0,-1-2 11 16,4-3-11-16,0 0 12 0,0-1-12 0,0-2 0 0,4-3 0 0,0 6 0 16,-1-6 14-16,1 0-2 0,-1-1-1 0,1 1 0 15,3 0-11-15,-3 0-16 16,3 0 4-16,-4 0 1 0,4 0 11 0,-3 2 0 15,3-2 0-15,-3 0 0 0,-1 0-22 0,1-6-2 0,-1 0-1 0,1 0 0 16,0 0-171-16,-1 0-33 0,15-18-7 16,-15 1-2-16</inkml:trace>
  <inkml:trace contextRef="#ctx0" brushRef="#br0" timeOffset="17987.66">10005 5944 1824 0,'0'0'38'0,"0"0"8"0,0 0-37 0,0 0-9 0,-4-6 0 15,4 6 0-15,0 0 0 0,-3-6 0 0,3-6 0 0,-4 6 0 16,4-3 53-16,-3 6 9 0,3-5 2 0,0 8 0 16,0 0 0-16,0-6 0 0,3 0 0 0,-3-6 0 15,4 6-52-15,-4 0-12 0,3 1 0 0,4-1 0 16,-3-3 0-16,3-3 0 0,0 6 0 0,0 0 0 16,0-5 0-16,0-1 0 15,4-6 0-15,3 9 0 16,0-8-62-16,0 5-15 0,0-3-3 0,4 1-1 0,-1-1-59 15,1-3-11-15,0-2-2 0,-1 2-536 0</inkml:trace>
  <inkml:trace contextRef="#ctx0" brushRef="#br0" timeOffset="19073.147">10537 6123 631 0,'-17'-6'13'0,"10"6"-13"0,0 6 0 0,0-6 0 15,0-6 60-15,0 6 8 0,7 0 3 0,-7 0 0 16,7 0-33-16,0 0-6 0,0 0-2 0,-11 6 0 16,7 0 19-16,-3 0 4 0,7-6 1 0,-3 6 0 15,3-6 14-15,0 0 4 0,0 0 0 0,-4 8 0 16,4-2-36-16,0 6-8 16,-3-6 0-16,3-6-1 0,0 6 33 0,0-6 8 0,0 0 0 0,0 0 1 15,0 0-12-15,0 0-2 0,0 0-1 0,0 0 0 16,0 0-10-16,0 0-1 0,0 0-1 0,0 0 0 0,0 0-30 0,0 0-12 15,0 0 11-15,0 0-11 0,0 0 0 0,0 0 0 16,0 0 0-16,0 0-10 16,-4 6-18-16,1 5-4 0,-1-5-1 0,4-6 0 15,0 0 4-15,0 0 1 0,0 0 0 0,0 0 0 16,0 0 16-16,0 0 12 0,0 0-13 0,0 0 5 0,0 9 8 0,0-9 0 16,0 0 0-16,0 0-8 0,0 0 8 0,0 0 0 15,0 0 0-15,0 0-8 0,0 0 8 0,0 0 11 16,0 0-3-16,0 0 0 0,0 0 13 0,0 0 3 0,7 0 0 0,-3-3 0 15,-1-3 4-15,1 6 2 0,-4-6 0 0,0 6 0 16,0 0-8-16,0 0-2 0,0 0 0 0,0 0 0 16,0 0-20-16,0 0 0 0,0 0 0 0,0-5 0 15,0-1 0-15,-4 0-8 0,4 6 0 0,0 0 0 32,0 0-25-32,0 0-5 0,0 0-1 0,0 0 0 0,0 0 26 0,0 0 5 0,0 0 8 0,0 0-13 15,0 0 13-15,0 0 0 0,0 0 0 0,0 6-9 16,0-6 9-16,0 0-8 0,0 0 8 0,4 11-8 15,-1-5 8-15,-3 6 0 16,4-3 8-16,-4 3-8 0,3-1 12 0,-3 1-3 0,0 0 0 0,0 0 0 16,4 2-9-16,-4 4 0 0,0-6 0 0,3 3 0 15,-6 2 0-15,3 1 0 0,3-6 0 0,-3 8 0 16,0-2 0-16,0-1 0 0,0-2 0 0,0 9 0 16,0-7 53-16,-3-5 9 0,3 3 2 0,-4 2 0 15,4-5-52-15,0 0-12 0,4 0 0 0,-4-1 0 16,0-11 0-16,0 0 0 0,0 0 0 0,0 0 0 0,0 0 0 0,0 0 0 15,0 0 0-15,0 0 0 0,0-5 54 0,0-7 8 16,0 0 2-16,0 6 0 16,0-12-52-16,0 1-12 0,0 2 0 0,0-2 0 0,3-4-12 0,-3 3-4 15,4 1-2-15,-4-7 0 0,0 4 29 0,0-4 5 16,4 1 2-16,-1 2 0 16,-3-3-66-16,4 1-12 0,-4 8-4 0,0-8 0 15,0 2 52-15,0-2 12 0,0-1 0 0,3 3 0 0,1 4 0 0,-4 5 0 16,3-11 0-16,1 11 0 0,-1 3 0 0,1-9 0 15,-1 12 0-15,1-5 0 0,-1 5 0 0,1 0 0 0,3 0 0 16,-4-3 0-16,4 3 0 0,1 6 0 16,-1-6 0-16,3 6 0 15,-3 6-54-15,4 0-8 0,-1-6-2 0,1 12 0 0,0 0 43 0,-1-3 8 16,4 2 1-16,-3 7 1 16,-4-6-108-16,0 2-21 0,4 4-5 0,-1-6-562 0</inkml:trace>
  <inkml:trace contextRef="#ctx0" brushRef="#br0" timeOffset="19694.999">10950 6279 1497 0,'0'0'66'0,"-7"0"14"0,0 0-64 0,7 0-16 16,-7-3 0-16,7 3 0 0,-7 0 92 0,7 0 16 16,0 0 2-16,0 0 1 0,0 0-24 0,-7 0-5 15,7 0-1-15,0 0 0 0,0 0-65 0,-4 6-16 16,1 3 0-16,-1-4 0 0,1 1 0 0,3 6 0 15,-4 0 0-15,4-6 0 0,0 3 0 0,0 8 0 16,0-5 0-16,0 0 0 0,4 2 0 0,-4 4 0 0,3-6 0 0,-3 0 0 16,4 5 0-16,-1-2 0 0,1 8 0 0,-1-11 0 15,5-3 0-15,-5 3 0 0,1 5 0 16,3 1 0-16,-4-6 0 0,1 2 0 16,3-2 0-16,0 0 0 0,0 0 0 0,0 2 0 0,0 4 0 0,0 0 0 15,0-7 0-15,0 1 0 16,0-6 0-16,4-6 0 0,-4-12 0 0,0-5 0 0,0 11 0 0,4-9 0 15,-1 0 0-15,1 1 0 0,-1-4 0 16,-3 0 0-16,4-2 0 0,-1 2 0 0,-2-5 0 0,-1 2 0 16,-4-2 0-16,4 5 0 0,-7-3 0 0,4-2 0 15,-1 5 0-15,-3-2 0 0,0-4 0 0,0 1 0 16,0 2 0-16,-3-2 0 0,-1 5 0 0,-3-3 0 16,-3 4 0-16,-1-7 0 0,0 4 0 0,-3 2 0 15,-3 0 0-15,3 4 0 0,-1 2 0 0,-2 6 0 16,-1 0 0-16,4 0 0 0,-4 6 0 0,4 6 0 15,0 6-48-15,4-6-12 0,-5 8-4 0,8 10 0 0,0-6 52 0,0 5 12 16,0 4 0-16,4 2 0 0,-1-8 0 0,-3 8 0 16,4-14 0-16,-1 8 0 0,8-5 0 0,-4 2 0 15,0-2 0-15,0-6 0 0,0 0 0 0,3-1 0 16,1-2 0-16,-1-3 0 16,4-3-54-16,0 6-8 0,4-9-2 0,-1 6-742 15</inkml:trace>
  <inkml:trace contextRef="#ctx0" brushRef="#br0" timeOffset="20455.498">11582 6049 1497 0,'0'0'32'0,"0"0"8"15,0 0 0-15,0 0 4 0,0 0-36 0,0 0-8 16,0 0 0-16,0 0 0 0,0 0 59 0,-7 0 9 0,7 0 3 0,0 0 0 15,0 0-15-15,0 0-4 0,-7-5 0 0,7 5 0 16,-4 5-30-16,-3-5-6 0,3 6-2 0,-3 0 0 16,4 0-14-16,-1 0 0 0,-3 0 0 0,4 3 0 15,-4 0 0-15,3-1 0 0,-3 4 0 0,0 0 0 0,-3-6-13 0,2 0 1 16,1 2 0-16,-3 10 0 0,3-12-2 0,0 6 0 16,0-1 0-16,0-5 0 0,3 6 14 0,-3-3 0 15,3 3 0-15,-3-6-9 0,7-1 9 0,-7 7 0 16,4-6 0-16,-1 0 0 0,1-3 0 0,-1 3 0 15,4-6 0-15,0 0 0 0,0 0 9 0,0 0-9 16,0 6 12-16,0-6-12 16,0 0 15-16,0 0-4 0,0 0-1 0,0 0 0 0,0 0 11 0,0 0 3 0,0 0 0 0,0 0 0 15,0 0-4-15,7 6-1 0,-3-1 0 0,-4-5 0 16,0 0 1-16,7 12 0 0,-7-12 0 0,7 6 0 16,-7-6-20-16,11 6 10 0,-11-6-10 0,7 0 8 15,3 6-8-15,-3 0 12 0,-7-6-12 0,11 3 12 16,-1 3-12-16,1 5 0 0,0-5-12 0,-4 0 12 15,0 6 0-15,0-6 0 16,3 0 0-16,-3 8 0 0,4-8-11 0,-4 6 11 16,0-6-8-16,4 0 8 0,-4 0 0 0,3 5-10 0,1-8 10 0,-1 3 0 15,-3 3 0-15,1 0 0 0,-5-3 10 0,4 5-2 16,-7-11-8-16,4 6 0 0,-1 0 0 0,-3 0 0 16,0-6 0-16,4 6 0 0,-4 0 0 0,3 3 0 15,-3 2 0-15,0-5 0 0,4 0 0 0,-4 0 0 16,0 0 0-16,0 0 0 0,-4 0 0 0,1 5 0 15,3-2 0-15,0-3 0 0,0 0 0 0,-4 0 0 0,-3 0 0 0,4 5 0 16,-1-5 0-16,-3 3 0 0,0-3 0 0,0 6 11 16,-4-6-11-16,4-6 12 0,-3-6-12 0,-1 0 0 15,4 0-12-15,-4 3 12 0,1-3-15 0,3 0 5 16,0 3 1-16,-4 0 0 16,4-8-42-16,0 5-8 0,0 0-1 0,0 0-1 15,3 6-123-15,-3-6-25 0,4 6-5 0,-1 0-1 0</inkml:trace>
  <inkml:trace contextRef="#ctx0" brushRef="#br0" timeOffset="40392.318">13370 6511 1209 0,'0'0'26'0,"-7"-6"6"0,4 0 0 0,-4 0 4 0,3 6-36 0,1-11 0 0,-4 11 0 0,3-6 0 16,-3-3 96-16,3 6 13 0,1-3 3 0,-4 3 0 16,3-3-32-16,-3 6-7 0,4-11-1 0,-1 11 0 15,-3-6-29-15,4 6-7 0,-4-6 0 0,0 6-1 16,3-6-19-16,-3 6-3 0,0-6-1 0,0 6 0 16,-4 6-12-16,1-6 0 0,-4 0 0 0,-1 6 0 15,1 6-20-15,0-1-9 0,-3-5-3 0,-1 3 0 16,0 9 22-16,-3-7 10 0,3 1-10 0,1 3 10 0,3 2 0 0,3 1 0 15,1-6 0-15,-1 6 0 0,0-4 0 0,4-2 12 16,4 0-3-16,-1-1 0 0,4-2-9 0,0 3 0 16,0 0 0-16,4-6 8 0,-1 5-8 0,4-5 0 15,-3 0 0-15,3-3 0 0,0 0 0 0,4 0 0 16,3-3 0-16,0-3 0 0,0 0 0 0,0 0 0 16,0-9 0-16,4-5 0 0,-1 2 40 0,5-3 4 0,-1-5 0 15,0-12 0-15,0 8-25 0,0-11-5 0,-3-3-1 16,0 3 0-16,-4-6-13 0,-4 8 8 0,1-8-8 0,-4 0 0 15,-4 0 0-15,-3 3 0 0,0 3-8 0,-3-6 8 16,3 8-16-16,-7-2 3 16,0 3 1-16,0-3 0 0,0 2 12 0,0 4-11 0,-4-3 11 0,0 2-10 15,1 10 1-15,3-4 0 0,0 10 0 16,0-1 0-16,-4 6-3 0,8 3 0 16,-1 4 0-16,-3-1 0 0,3 6-2 0,1 0-1 15,-1 6 0-15,1-3 0 0,3 5 2 0,-4 7 0 0,1 3 0 0,-1-7 0 16,4 10 13-16,-3 3 0 0,3-7-10 0,0 7 10 15,3 2 0-15,-3 1 0 0,0-4-9 0,4 12 9 16,-1-2 0-16,1-1 0 0,-4 3 0 0,3 4 0 16,1 2 0-16,-4 3 0 0,0-3 0 0,3 6 0 15,1-6 0-15,-4 3 0 16,4 0 0-16,-4-2 9 0,3 2 1 0,1-6 0 0,-1 3 0 0,1-3 0 0,-1 0-10 16,4-2 8-16,-3 2-8 0,3-3 8 0,-4-2-8 0,4-4 0 15,0-6 0-15,-3 4 0 0,3-9 0 0,-3-1-11 16,-1-2 1-16,-3 3 0 15,4-7-34-15,-1-5-8 0,-3-6 0 0,0 0-1 16,0 0-38-16,0 0-7 0,7-12-2 0,-3-5-572 16</inkml:trace>
  <inkml:trace contextRef="#ctx0" brushRef="#br0" timeOffset="40884.908">13462 6529 1232 0,'0'0'35'0,"0"0"7"0,-7 3-34 0,7-3-8 0,0 0 0 0,-4 11 0 16,4-11 41-16,0 0 7 0,0 0 0 0,-3 6 1 15,3-6 11-15,-4 6 1 0,4 0 1 0,0 0 0 16,4 0-23-16,-1 0-5 0,-3-6-1 0,4 8 0 15,3-5-9-15,0 6-3 0,0-9 0 0,4 6 0 16,-4-6 2-16,3 0 0 0,-3-6 0 0,0 6 0 16,4-9-7-16,-4 6-2 0,4-8 0 0,-4 2 0 15,0-3-1-15,0 0 0 0,0-5 0 0,0 5 0 16,-4-3-5-16,1 4 0 0,-4-7-8 0,0 6 12 16,0 3 0-16,0-2-1 0,-4-1 0 0,1 0 0 15,-1 3-11-15,1 3 0 0,-1-3 0 0,-3 7 0 16,7 2-17-16,0 0-6 0,0 0-1 0,-7 0 0 15,0 0-12-15,-3 8-4 0,-1 1 0 0,0 0 0 16,-3 9 9-16,0-1 2 0,-3 1 0 0,2 8 0 0,1-5 20 0,0 8 9 16,0-11-8-16,0 11 8 0,0-2 0 0,0-1 11 15,0-2-1-15,3 5 0 16,4-8 15-16,0 8 3 0,0-11 1 0,3 8 0 0,4-14 9 0,-3 9 2 16,3-10 0-16,3 7 0 0,1-6 1 0,-1 0 1 15,5-1 0-15,2-5 0 0,1 3-2 0,3-3-1 0,0 6 0 16,4-6 0-16,3-1-31 0,-4 1-8 15,5 0 0-15,2 0 0 16,4-6-18-16,1 3-8 0,2 0-2 0,1-3-947 0</inkml:trace>
  <inkml:trace contextRef="#ctx0" brushRef="#br0" timeOffset="41356.226">14753 5932 1292 0,'-7'-6'28'0,"0"0"7"0,0 0 1 0,0 0 0 0,0 0-36 0,0 4 0 16,0-4 0-16,0 0 0 0,0 0-11 16,0 6-9-16,-4-12-1 0,4 12-1 15,7 0 22-15,-7 0 0 0,0 0 0 0,-4 0 0 0,11 0 47 0,-7 12 7 16,0-6 2-16,0 3 0 0,0 2-14 0,0 7-2 15,3 6-1-15,4-7 0 0,-3 15-15 0,-1 1-2 16,4-4-1-16,0 9 0 16,4 4-5-16,3 8-2 0,0 0 0 0,4 0 0 0,-4 2-3 0,0 7-1 0,3-6 0 0,1 3 0 15,-4-6-10-15,4 0 0 0,-4 0 0 0,0-6 0 16,-4 3 0-16,1-9 0 0,-1-2 0 0,1-4 0 16,-4-3 20-16,0-8 0 0,-4 2-1 0,1-2 0 15,-1-3-19-15,1-7 0 0,-4 1 0 0,0-6 0 16,-1-6-134-1,-2-6-30-15,-1 0-7 0,-3-11-1 0</inkml:trace>
  <inkml:trace contextRef="#ctx0" brushRef="#br0" timeOffset="41760.707">14884 6023 1261 0,'0'0'36'0,"0"0"8"0,0 0-36 0,0 0-8 0,0 0 0 0,0 6 0 16,0-6 10-16,-4 9 0 0,4-3 0 0,0-6 0 15,0 5 47-15,0 1 10 16,0 0 1-16,0 6 1 0,0-6-8 0,0 0-1 16,0 0-1-16,4 8 0 0,-4-2-31 0,3 0-5 0,1-6-2 0,3 8 0 15,-4 10-21-15,1-1 0 16,3 1 0-16,-4 2 0 0,1 4 0 0,-1 2 8 0,-3-5-8 0,4 8 0 31,-4-6-39-31,0-2-12 0,0 2-2 0,0-2-1 0,0 2-42 16,0-8-8-16,0 20-1 0,-4-24-1 0</inkml:trace>
  <inkml:trace contextRef="#ctx0" brushRef="#br0" timeOffset="42457.47">16013 6011 1335 0,'0'0'29'0,"-4"0"7"0,-3 0 0 0,0-6 2 0,3 6-30 0,-3-6-8 0,0 6 0 0,0 0 0 16,0-5 77-16,0 5 15 0,4 0 2 0,-4 0 1 15,-1 0-23-15,-2 0-4 0,3 5 0 0,-4 1-1 16,4 0-27-16,-3 3-4 0,-1 0-2 0,-3 0 0 15,0 2-20-15,3 1-4 0,-3 9-1 0,0-6 0 16,0 5-9-16,0 4 0 0,0-4 0 0,0 4 0 16,-4 5 0-16,4-2 0 15,-4 2 0-15,4 3 0 0,-4-2 0 0,1 8 0 0,-1-9 0 0,1 4 0 16,-1 2 0-16,4 3 0 0,0 0 0 0,0-8 0 16,7-4 16-16,-1-2 2 15,5 5 0-15,3-2 0 0,0-1-4 0,7 3-1 0,0-5 0 0,0-3 0 16,4 2-13-16,-1-11 0 0,4 5 8 0,0-5-8 15,4-3 15-15,-4-3 0 0,7 0 0 0,-3 0 0 16,7-12-2-16,-4 0 0 0,7-6 0 0,-3-3 0 16,0-8-2-16,-1 5-1 0,1-14 0 0,0 8 0 0,-1-8 2 0,1 3 0 15,-4-7 0-15,4 4 0 0,-8-6-12 0,1 0 0 16,0 2 0-16,-4 1 0 0,-4-3 12 0,-2 0 0 16,-5-1 0-16,-3 10 0 0,-3-6-12 0,-1 2 0 15,-3 10 0-15,-7-4 0 16,3 4-35-16,-3-6 1 0,0 8 0 0,-7-5 0 15,0 8-7-15,3 0-2 0,0 6 0 0,-3-2 0 16,0 5 6-16,0 0 1 0,0 9 0 0,0 3 0 0,3 6 14 0,0 0 3 16,1 8 1-16,-5 7 0 0,8-6 10 0,-3 8 8 15,3-5-12-15,-4 14 12 0,4-12 0 0,3 16 0 16,4-10 0-16,-3-3 0 0,3 4 0 0,3 2 0 16,1-8-10-16,-1-1 10 15,4 4-58-15,4-7-6 0,3 4-2 0,3-7 0 0</inkml:trace>
  <inkml:trace contextRef="#ctx0" brushRef="#br0" timeOffset="43094.37">16531 6499 1624 0,'-10'0'46'0,"3"6"10"0,-4-6-45 0,0 0-11 15,-3 0 0-15,4 6 0 0,-4-6 69 0,-1 0 12 16,-2 3 3-16,-1 0 0 16,1 0-32-16,-1-3-7 0,0 3-1 0,1 0 0 15,-1 0-35-15,0 5-9 0,4-2 0 0,0 0 0 0,4 0 0 0,-1 6 0 16,0 6-12-16,1-4 12 0,3 4-9 0,0-1 9 15,0-2 0-15,3 3 0 0,1 5 0 0,3-8 0 16,0 9 0-16,0-7 0 0,3-2-8 0,4 3 8 16,-3-1 0-16,3-5 0 0,3 0-16 0,1-3 3 15,-4-4 1-15,4-2 0 0,-1 0-6 0,-3-3-1 16,4-3 0-16,-1-3 0 0,1 1 19 0,-1-7 11 0,1 6-2 0,0-6 0 16,-1 0 3-16,1 1 0 0,-4-1 0 0,3 3 0 15,1 3 5-15,-7-6 2 0,3-8 0 0,-4 8 0 16,4 0-8-16,0-5-2 0,0-1 0 0,-3-3 0 15,3-2 3-15,0-1 0 0,0-2 0 0,0-9 0 16,0 8-12-16,-3-8 12 0,3 3-12 0,-4-4 12 16,4 4-12-16,-3-6 0 0,-4-3 0 15,3 2 0-15,-3 4 0 0,0 3-14 0,-3-6 3 16,-1 2 1-16,4 4-5 0,-3 3-1 0,-1 5 0 0,1 3 0 31,-1 4-9-31,1-1-3 0,3 9 0 0,-4 4 0 0,4 5 10 0,0 0 2 0,0 0 0 0,-3 5 0 16,-1 7-4-16,1 9 0 0,-1-4 0 0,0 1 0 15,4 3 20-15,0 8 0 0,0-11 0 0,4 14 0 16,0-14 0-16,-1 8 0 0,1-2 0 0,3-1 0 0,0 4 0 16,0 2 0-16,0-3 0 0,0 4 0 0,0 2 0 0,0-8 0 15,0-1 0-15,0 4 0 0,4-4 0 0,-8 4 0 16,4-4 0-16,-3-2 0 0,3 2 0 0,-4 1 0 16,4-7 0-16,-3-2 0 15,0 3-46-15,3-1-6 0,-4-2 0 0,-3 3-694 0</inkml:trace>
  <inkml:trace contextRef="#ctx0" brushRef="#br0" timeOffset="43661.382">16782 6488 1354 0,'0'0'38'0,"0"0"10"0,-11 5-39 0,4-5-9 15,7 0 0-15,-4 6 0 0,-3 0 76 0,0 0 12 16,0-6 4-16,4 6 0 0,3-6-48 0,-4 6-10 0,4 0-2 0,0 2 0 16,0 4-11-16,0-6-2 0,4 0-1 0,-1 6 0 15,1-6 9-15,3 8 1 0,3-2 1 0,-2 0 0 16,2 5-13-16,4-5-4 0,-3 9 0 0,3 2 0 15,0-5 4-15,-3 8 0 0,3-2 0 16,-4-1 0 0,4-2-41-16,-3 3-8 0,3-4-2 0,-3 4 0 15,-1-7-29-15,-3-5-7 0,4 3-1 0,-4-3-447 16,0-1-89-16</inkml:trace>
  <inkml:trace contextRef="#ctx0" brushRef="#br0" timeOffset="43952.158">17064 6514 1378 0,'0'0'30'0,"0"0"6"0,0 0 2 0,-11 6 2 0,4 0-32 0,0 0-8 16,4 5 0-16,-4 1 0 0,0 0 56 0,-1 0 9 15,1 8 3-15,0-2 0 0,4-1-7 0,-1 10-1 16,1 2 0-16,-1-2 0 0,1 8-6 0,-1 3-2 15,4-5 0-15,-3 2 0 0,3 3-30 0,-4 3-6 16,4-8-2-16,4 8 0 0,-4-15-14 0,3 10 11 16,1-10-11-16,-4 3 10 15,0 4-10-15,3-10 0 0,1 1 0 0,-1-4 8 0,-3-2-8 0,0-6 8 16,0-3-8-16,0-1 8 0,-3 1-8 0,3-3-12 16,0-6 2-16,0 0 1 15,0 0-72-15,0 0-15 0,0 0-2 0</inkml:trace>
  <inkml:trace contextRef="#ctx0" brushRef="#br0" timeOffset="44512.318">17501 6482 1839 0,'0'0'40'0,"0"0"9"0,-3-6 2 0,-4 6 1 0,0-9-42 16,0 6-10-16,0-3 0 0,-1 3 0 16,-2-3 53-16,3 6 9 0,-4-6 2 0,1 6 0 0,3-5-48 0,-4 5-16 15,4 0 9-15,-4 0-9 0,4 5 0 0,-3 1 0 16,-4 0 0-16,3 0 0 0,4 0-11 0,0 9 11 15,-4-4-8-15,4 1 8 0,4 0 0 0,-4-3 0 16,0 8 0-16,3-5 0 0,1 6 0 0,3-6 0 16,-4 2 0-16,4-2 0 0,0 0 0 0,0-1 0 15,0-11 0-15,0 0 0 0,0 0 0 0,0 0 0 16,7 0 0-16,-3 3-8 0,-4-3 8 0,7 0 0 0,3 0 0 16,-3 0 0-16,4 0 0 0,-4 3 0 0,0 3 0 15,0-3 0-15,0 3 0 0,4-6 8 0,-8-3-8 0,-3 3 8 16,0 0-8-16,7-3 8 0,0 6-8 0,0 0 8 15,-3-3-8-15,3 6 0 0,-3 0 0 0,3 0 0 16,-4 5 0-16,1 1 0 16,-1-3 0-16,1 3 0 0,-4 5 0 0,0-5 0 0,3 3 0 0,-6 3 0 15,3-1 0-15,-4 1 8 16,1-6-8-16,-1 2 8 0,4-2 0 0,-3 0 0 16,-1 0 0-16,1-1 0 0,-1-5 0 0,1 0 0 0,3-6 0 0,0 0 0 15,0 9 16-15,0-9 3 0,0 0 1 0,0 0 0 16,0 0-20-16,0 0-8 0,0 0 0 0,-8-6 8 15,1 3-8-15,-3 0 0 0,6-3 0 0,-6 3-11 16,6-3-126-16,-3 1-26 0,4 5-5 0,3 0-664 16</inkml:trace>
  <inkml:trace contextRef="#ctx0" brushRef="#br0" timeOffset="45116.933">17720 6529 957 0,'0'0'20'0,"0"0"5"0,0 0 1 0,0 0 2 0,0 0-28 0,-4-3 0 0,4 3 0 0,-3-3 0 16,3 3 42-16,0 0 2 0,0 0 1 0,-4-3 0 15,4 3 9-15,0 0 2 0,0 0 0 0,-7 0 0 16,7 0-20-16,-10 3-3 0,3-3-1 0,0 3 0 16,0 3 4-16,-4 5 0 0,4-5 0 0,-4 0 0 15,4 6-23-15,0-3-4 0,-3 5-1 0,-1-5 0 16,4 3 13-16,0 0 3 0,-4-12 0 0,4 11 0 15,4-5 12-15,-1 3 4 0,-3-3 0 0,4 0 0 16,3-6-29-16,0 0-11 0,0 0 8 0,0 0-8 16,0 0 31-16,0 0 1 0,0 0 0 0,3 0 0 15,4 0-10-15,-7 0-2 0,7 0 0 0,0 0 0 16,1 0-20-16,-1 0 0 0,0 0 0 0,-4 0 0 16,4 0 0-16,0 0 0 0,0 0 0 0,0 0 0 15,-3 0 0-15,3 0 0 0,0 0 0 0,0 0 0 0,-3 6 0 16,3-6-8-16,0 6 0 0,-4 0 0 0,4-1 8 0,-3 1 0 15,-1 3 10-15,4 3-10 0,-3-3 0 0,-1 5 0 16,1-8-13-16,-1 6 4 0,1-3 9 0,-4 6 16 16,4-1-4-16,-4-8-1 0,0 6-11 0,0-6-17 15,0 6 4-15,-4-7 1 0,4-5 12 0,-4 9 0 16,4-9 0-16,-3 3 0 0,3-3 13 0,-7 9 3 16,3-3 0-16,-3 0 0 0,7-6-8 0,-10 6-8 0,3-6 11 15,0 0-11-15,0-6 8 0,0 0-8 0,-1 6 0 0,-2-6 0 31,3 6-29-31,0-9-13 0,0 6-2 0,0 0-544 0,0 0-108 16</inkml:trace>
  <inkml:trace contextRef="#ctx0" brushRef="#br0" timeOffset="45673.277">17903 6711 1474 0,'0'0'41'0,"0"0"11"0,0 0-42 0,0 0-10 16,0 0 0-16,0 0 0 0,0 0 40 0,0 0 5 15,0 0 2-15,4-3 0 0,3 3 8 16,-3-3 1-16,3 0 1 0,-4 0 0 0,4 0-29 0,0 3-7 15,4-6-1-15,-4 0 0 0,0 6-12 0,4-5-8 16,-4-1 8-16,3 6-8 0,1-6 0 0,-4 6 0 16,-4-6 0-16,4 0 0 0,0 0 15 0,-3 3-2 15,-4 3 0-15,4 0 0 0,-4 0 11 0,7-6 3 16,-7 6 0-16,0-6 0 0,3 1-27 0,-3-1 0 16,4-6 0-16,-4 6 0 0,-4 0 0 0,4 0 0 15,-3-2 0-15,-1-4 0 16,1 6-20-16,-1-6-10 0,0 6-2 0,-3 0 0 0,0-5 20 0,0 5 3 15,0-3 1-15,-3 3 0 0,3 0 8 0,-4 6 0 0,4 0 0 0,0 0 0 16,0 0 0-16,-4 6 11 0,4 0-3 0,-3 6 0 16,3 2-8-16,-4 4 0 0,4-3 0 0,-4-1 0 15,4 1 0-15,-3 3 8 0,3 2-8 0,-4 4 8 16,8-7 0-16,-4 4 0 0,-1 3 0 0,5-7 0 16,-1-2 10-16,1 3 2 0,3-1 0 0,0-5 0 15,3 3-20-15,1-4 0 0,-1-2 0 0,5 6 0 16,-1-9 26-16,0 0 2 0,0 0 0 0,3-6 0 15,-3 5 5-15,4-5 2 0,-4 0 0 0,4 6 0 16,3-6-21-16,-4 0-4 16,1 0-1-16,3 0 0 0,-4 0-45 0,5 0-10 15,-1 0-2-15,-4-6 0 0,4 6-128 16,-3 0-25-16,14-5-6 0,-11-7-1 0</inkml:trace>
  <inkml:trace contextRef="#ctx0" brushRef="#br0" timeOffset="45999.403">18182 6532 1429 0,'0'0'31'0,"0"0"6"0,0 0 2 0,0 0 2 0,0 0-33 0,0 0-8 0,0 0 0 0,0 0 0 16,4 11 95-16,-1-5 17 0,-3 6 3 15,4 0 1-15,-1 2-52 0,1-2-9 0,-1 0-3 0,4 6 0 16,-3-7-24-16,-1 4-4 16,4-3-2-16,1 11 0 0,-1-11-3 0,3 3-1 0,-3 8 0 15,0-11 0-15,4 3 8 0,-4-1 2 16,0 1 0-16,0-3 0 0,0-6-20 0,0 6-8 16,4-4 0-16,-8-2 8 0,4 0-8 0,-7-6 0 0,7 6 0 0,-3 0 0 31,3-6-19-31,0 0-9 0,0 0-1 0,0 0-1 15,-7 0-31-15,7 0-7 0,0 0 0 0,0 0-1 0,0-6-72 0,-7 6-15 16,7 0-2-16,-3-9-544 0</inkml:trace>
  <inkml:trace contextRef="#ctx0" brushRef="#br0" timeOffset="46393.908">18503 6285 1407 0,'0'0'31'0,"0"0"6"0,0 11 2 0,0 1 1 0,-3 0-32 15,3 0-8-15,0-1 0 0,-4 10 0 16,1-3 61-16,-1-4 11 0,1 10 3 0,3-6 0 0,-4 2 17 0,0 4 4 16,1 5 1-16,-4-3 0 0,3 4-26 0,1-4-6 15,-1 4-1-15,1-4 0 16,-1 4-41-16,1-4-9 0,-1 9-2 0,1-2 0 0,3 2-3 0,-4-3-1 15,-3 4 0-15,4-4 0 0,-1 9-8 0,-3-9 8 16,3 4-8-16,-3-4 8 0,0 3-8 0,0 4 0 0,0-7 0 0,0 3 0 16,0-3 0-16,0 4 0 0,0-10 0 0,0 4 0 15,-4-4 0-15,4 3 0 0,-3-5 11 0,3 2-11 16,0-2 8-16,3-3-8 16,-3 2 0-16,4-5 0 0,3 2 0 0,-4-2 0 0,0-6 0 0,1-1 0 15,3-2 0-15,-4 0 0 0,4-3 0 0,0 3-10 16,0-3 1-16,0-6 0 0,0 0 0 0,0 0 0 31,4 6-35-31,-4-6-6 0,0 0-2 0,0 0 0 0,0 0-159 0,0 0-32 0,0 0-6 16,11-12-2-16</inkml:trace>
  <inkml:trace contextRef="#ctx0" brushRef="#br0" timeOffset="47393.498">19315 6032 1134 0,'0'0'24'0,"0"0"6"0,0 0 1 0,0 0 1 0,-7 6-32 16,7-6 0-16,-4 6 0 0,-3-6 0 0,0 5 58 0,7-5 5 15,0 0 1-15,-4 0 0 0,4 0 3 0,0 0 1 16,-7 6 0-16,7-6 0 0,-7 0-9 0,7 0-2 16,0 0 0-16,-7 0 0 0,4 0-14 0,3 0-3 15,0-970-1-15,0 1940 0 0,0-970-9 0,0 0-2 16,0 0 0-16,0-6 0 0,0 6-6 0,0 0-2 16,3-5 0-16,1-4 0 0,-1 3-6 0,1 0-2 15,-1 0 0-15,4 0 0 0,-7 0 8 0,4 0 2 16,-1 1 0-16,4-1 0 0,1 0-11 0,-5 6-3 15,1-6 0-15,3-3 0 0,0 6-8 0,3 0 0 16,-3 0 0-16,0 3 8 0,4 3-8 0,-4 0 0 16,4-3 0-16,-1 12 0 0,1-6-9 0,-1 6 9 0,1-7-12 0,0 7 12 15,-4-3 0-15,3 6 0 0,-3-6 0 0,4 8 0 16,-1-5-13-16,-3 0 4 0,0 2 1 0,-3 4 0 16,7-6 8-16,-8 0 9 0,4-1-1 0,0 4-8 15,-3 3 0-15,3-7-20 0,-4-5 2 0,1 9 1 16,-1-9 17-16,1 6 0 0,-1-6 0 0,-3-6 0 15,0 5 0-15,0 7-8 0,4-6 8 0,-8 0 0 16,4 3 0-16,-3-3 0 0,3-6 0 0,-7 6 0 16,0-1 0-16,0 7 0 0,0-6 0 0,-4 0 0 15,1 0 0-15,-1 0 0 0,0 3 0 0,1 2 0 16,-1-5 0-16,1 6 0 0,-1-6 0 0,-3 6 0 16,3-4 0-16,1 4 0 0,-1 0 0 0,1 6 0 15,-1-7-16-15,0 1 4 0,1 3 1 0,3-3 0 16,-4-1 19-16,1 1 3 0,3 0 1 0,0 2 0 15,3 4 6-15,0-6 2 0,-3 0 0 0,4 2 0 16,-1-2-20-16,1-6 0 0,-1 6 0 0,1 2 0 0,3-2 0 0,0 0 0 16,0 0 0-16,-4-1 0 0,4 1 0 0,4-6 12 15,-4 3-3-15,3 0 0 0,1 5-9 0,-4-8 8 16,3 6-8-16,1-6 8 0,-4 0-8 0,3 6 0 16,1-4 0-16,3 4 0 0,0-6 0 0,-3 6 0 15,-1-3 0-15,4-3 0 0,-3-1 0 0,3 4 0 16,-4 0 0-16,1-3 0 15,3 0-44-15,-4 0-4 0,4 0 0 0,1-1-1 16,-5-5-115-16,-3 0-22 0,11 6-5 0,-11-6-556 0</inkml:trace>
  <inkml:trace contextRef="#ctx0" brushRef="#br0" timeOffset="47733.774">19308 7302 1839 0,'0'0'40'0,"0"0"9"0,0 6 2 0,0 0 1 0,0 2-42 15,0-2-10-15,-4 6 0 0,0 0 0 0,1-6 69 0,-1 0 12 16,4 5 3-16,-3-5 0 0,-4 0-68 0,3 0-16 16,-3 0 0-16,4-3 0 15,3-3-28-15,-7 6-10 0,7-6-2 0,-7 6 0 16,7-6-32-16,-7 0-8 0,7 0 0 0,-8 0-464 15,8 0-92-15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4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2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618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onze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B40DC1-6D5B-41C3-8275-CBB47D5F120C}"/>
                  </a:ext>
                </a:extLst>
              </p14:cNvPr>
              <p14:cNvContentPartPr/>
              <p14:nvPr/>
            </p14:nvContentPartPr>
            <p14:xfrm>
              <a:off x="1035000" y="1830600"/>
              <a:ext cx="6006240" cy="90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B40DC1-6D5B-41C3-8275-CBB47D5F12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640" y="1821240"/>
                <a:ext cx="6024960" cy="9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DCFB9-026E-45F5-8FD8-FF485B69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1AE48-3B4C-4F8C-B878-09AC4A0D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L’orange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orange.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E6EB-F6B0-462B-83BF-BD3E05F39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oranges </a:t>
            </a:r>
            <a:r>
              <a:rPr lang="en-US" dirty="0" err="1"/>
              <a:t>sont</a:t>
            </a:r>
            <a:r>
              <a:rPr lang="en-US" dirty="0"/>
              <a:t> orange.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E71B69B-7FFB-463A-B617-38D0430A9B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99990" y="2683565"/>
            <a:ext cx="3339547" cy="3339547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4D93AB9-DA9D-4F95-AF5F-BEE03CA3CD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48071" y="2876758"/>
            <a:ext cx="2793516" cy="27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rouge</a:t>
            </a:r>
          </a:p>
        </p:txBody>
      </p:sp>
    </p:spTree>
    <p:extLst>
      <p:ext uri="{BB962C8B-B14F-4D97-AF65-F5344CB8AC3E}">
        <p14:creationId xmlns:p14="http://schemas.microsoft.com/office/powerpoint/2010/main" val="95033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FEF2FA-4B8C-42E5-9F3F-69C4FB3B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E896B-DE67-4C93-B9BD-879F32573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stylo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11174C-EA16-4A1B-BE82-A31E95C14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8436" y="2752031"/>
            <a:ext cx="2595580" cy="346523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8DBDF-E9F5-4446-9A47-53C2617EA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pomme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8186D0-6FFD-439B-AFF9-2494999CF3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7841" y="2646437"/>
            <a:ext cx="3151905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5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DCFB9-026E-45F5-8FD8-FF485B69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1AE48-3B4C-4F8C-B878-09AC4A0D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pomme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8AC9F8-9C53-4011-8A4F-87F2B48E2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5108" y="2716564"/>
            <a:ext cx="3152831" cy="340097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E6EB-F6B0-462B-83BF-BD3E05F39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pommes </a:t>
            </a:r>
            <a:r>
              <a:rPr lang="en-US" dirty="0" err="1"/>
              <a:t>sont</a:t>
            </a:r>
            <a:r>
              <a:rPr lang="en-US" dirty="0"/>
              <a:t> rouges.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374E9A-05DA-489E-9CA2-009079CD4D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68631" y="3170583"/>
            <a:ext cx="5030351" cy="22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5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FFFF00"/>
                </a:solidFill>
              </a:rPr>
              <a:t>jaune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FF"/>
                </a:solidFill>
              </a:rPr>
              <a:t>rose</a:t>
            </a:r>
          </a:p>
        </p:txBody>
      </p:sp>
    </p:spTree>
    <p:extLst>
      <p:ext uri="{BB962C8B-B14F-4D97-AF65-F5344CB8AC3E}">
        <p14:creationId xmlns:p14="http://schemas.microsoft.com/office/powerpoint/2010/main" val="49063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</a:rPr>
              <a:t>vert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271329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9FD20-759D-46CA-8C3B-0CED4789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358CB-4A02-4284-824C-8B2AB01D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mur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vert.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70D89F-D0C7-40CD-8A42-33DBBC234E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562" y="3215309"/>
            <a:ext cx="4502426" cy="225121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BE503-5740-4DB5-8425-07A4F13D8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chemise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verte</a:t>
            </a: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ADE6D0-2EDB-4244-BBA2-32E6C59265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85383" y="2868958"/>
            <a:ext cx="2970281" cy="2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9FD20-759D-46CA-8C3B-0CED4789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358CB-4A02-4284-824C-8B2AB01D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stylos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verts.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BE503-5740-4DB5-8425-07A4F13D8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chemises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vertes</a:t>
            </a: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ADE6D0-2EDB-4244-BBA2-32E6C59265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85384" y="2868959"/>
            <a:ext cx="1545534" cy="154553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133DD-3E7A-4552-A811-4B5028C2B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1883" y="3070570"/>
            <a:ext cx="25146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B6B48D-2CBB-4010-8118-9A19B968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11" y="3329815"/>
            <a:ext cx="1726924" cy="17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bleu(e)</a:t>
            </a:r>
          </a:p>
        </p:txBody>
      </p:sp>
    </p:spTree>
    <p:extLst>
      <p:ext uri="{BB962C8B-B14F-4D97-AF65-F5344CB8AC3E}">
        <p14:creationId xmlns:p14="http://schemas.microsoft.com/office/powerpoint/2010/main" val="234133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Write an </a:t>
            </a:r>
            <a:r>
              <a:rPr lang="en-US" dirty="0"/>
              <a:t>interrogatory sentence which begins with an interrogatory word.</a:t>
            </a:r>
          </a:p>
        </p:txBody>
      </p:sp>
    </p:spTree>
    <p:extLst>
      <p:ext uri="{BB962C8B-B14F-4D97-AF65-F5344CB8AC3E}">
        <p14:creationId xmlns:p14="http://schemas.microsoft.com/office/powerpoint/2010/main" val="16799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7030A0"/>
                </a:solidFill>
              </a:rPr>
              <a:t>violet(</a:t>
            </a:r>
            <a:r>
              <a:rPr lang="en-US" sz="9600" b="1" dirty="0" err="1">
                <a:solidFill>
                  <a:srgbClr val="7030A0"/>
                </a:solidFill>
              </a:rPr>
              <a:t>te</a:t>
            </a:r>
            <a:r>
              <a:rPr lang="en-US" sz="9600" b="1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895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/>
              <a:t>noir(e)</a:t>
            </a:r>
          </a:p>
        </p:txBody>
      </p:sp>
    </p:spTree>
    <p:extLst>
      <p:ext uri="{BB962C8B-B14F-4D97-AF65-F5344CB8AC3E}">
        <p14:creationId xmlns:p14="http://schemas.microsoft.com/office/powerpoint/2010/main" val="284785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bg1">
                    <a:lumMod val="50000"/>
                  </a:schemeClr>
                </a:solidFill>
              </a:rPr>
              <a:t>gris</a:t>
            </a:r>
            <a:r>
              <a:rPr lang="en-US" sz="9600" b="1" dirty="0">
                <a:solidFill>
                  <a:schemeClr val="bg1">
                    <a:lumMod val="50000"/>
                  </a:schemeClr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286666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blanc(he)</a:t>
            </a: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5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4">
                    <a:lumMod val="75000"/>
                  </a:schemeClr>
                </a:solidFill>
              </a:rPr>
              <a:t>marron</a:t>
            </a:r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accent4">
                    <a:lumMod val="75000"/>
                  </a:schemeClr>
                </a:solidFill>
              </a:rPr>
              <a:t>brun</a:t>
            </a: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5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8BBC-A9BA-464B-AD05-7B3A00BD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Elle a les </a:t>
            </a:r>
            <a:r>
              <a:rPr lang="en-US" sz="2800" b="1" dirty="0" err="1"/>
              <a:t>cheveux</a:t>
            </a:r>
            <a:r>
              <a:rPr lang="en-US" sz="2800" b="1" dirty="0"/>
              <a:t> </a:t>
            </a:r>
            <a:r>
              <a:rPr lang="en-US" sz="2800" b="1" dirty="0" err="1"/>
              <a:t>bruns</a:t>
            </a:r>
            <a:r>
              <a:rPr lang="en-US" sz="2800" b="1" dirty="0"/>
              <a:t>.</a:t>
            </a:r>
            <a:br>
              <a:rPr lang="en-US" sz="2800" b="1" dirty="0"/>
            </a:br>
            <a:r>
              <a:rPr lang="en-US" sz="2800" b="1" dirty="0"/>
              <a:t>Elle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brune</a:t>
            </a:r>
            <a:r>
              <a:rPr lang="en-US" sz="2800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8A4B-AD04-4128-943D-0E1FFEF7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B5680-D6D8-41CE-B0A0-63E1CB52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61" y="1705175"/>
            <a:ext cx="5776452" cy="38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4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F754-1F84-4960-8CFA-6526C7AC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castors </a:t>
            </a:r>
            <a:r>
              <a:rPr lang="en-US" sz="2800" b="1" dirty="0" err="1"/>
              <a:t>sont</a:t>
            </a:r>
            <a:r>
              <a:rPr lang="en-US" sz="2800" b="1" dirty="0"/>
              <a:t> </a:t>
            </a:r>
            <a:r>
              <a:rPr lang="en-US" sz="2800" b="1" dirty="0" err="1"/>
              <a:t>bruns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707DB-5A3D-4B56-956E-02851DC04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430" y="2071096"/>
            <a:ext cx="5647574" cy="37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6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698563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couleur</a:t>
            </a:r>
            <a:r>
              <a:rPr lang="en-US" dirty="0"/>
              <a:t> </a:t>
            </a:r>
            <a:r>
              <a:rPr lang="en-US" dirty="0" err="1"/>
              <a:t>préférée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chose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couleur</a:t>
            </a:r>
            <a:r>
              <a:rPr lang="en-US" dirty="0"/>
              <a:t> </a:t>
            </a:r>
            <a:r>
              <a:rPr lang="en-US" dirty="0" err="1"/>
              <a:t>préférée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6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712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onze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E395-A2EC-4B7B-9834-7F099833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5B91-05FA-4851-8C31-7B49D23F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62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46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onze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jour de souvenir</a:t>
            </a:r>
          </a:p>
          <a:p>
            <a:pPr marL="0" indent="0" algn="ctr">
              <a:buNone/>
            </a:pPr>
            <a:r>
              <a:rPr lang="fr-FR" dirty="0"/>
              <a:t>les couleurs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B1E1-A5E7-40E2-94F9-B44372ED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Le jour du souvenir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66A3BF-1465-4031-9132-F0D718850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109" y="1982051"/>
            <a:ext cx="7081816" cy="38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48656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19129</TotalTime>
  <Words>198</Words>
  <Application>Microsoft Office PowerPoint</Application>
  <PresentationFormat>Widescreen</PresentationFormat>
  <Paragraphs>137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BTimes New Roman</vt:lpstr>
      <vt:lpstr>Calibri</vt:lpstr>
      <vt:lpstr>Calibri Light</vt:lpstr>
      <vt:lpstr>Times New Roman</vt:lpstr>
      <vt:lpstr>Office Theme</vt:lpstr>
      <vt:lpstr>Bonjour</vt:lpstr>
      <vt:lpstr>Travail de cloche</vt:lpstr>
      <vt:lpstr>Bonjour</vt:lpstr>
      <vt:lpstr>PowerPoint Presentation</vt:lpstr>
      <vt:lpstr>Bonjour</vt:lpstr>
      <vt:lpstr>Pourquoi tombons-nous?</vt:lpstr>
      <vt:lpstr>PowerPoint Presentation</vt:lpstr>
      <vt:lpstr>Le jour du souvenir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Elle a les cheveux bruns. Elle est brune.</vt:lpstr>
      <vt:lpstr>Les castors sont bruns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235</cp:revision>
  <dcterms:created xsi:type="dcterms:W3CDTF">2016-10-03T15:38:19Z</dcterms:created>
  <dcterms:modified xsi:type="dcterms:W3CDTF">2022-11-11T19:38:37Z</dcterms:modified>
</cp:coreProperties>
</file>