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24" r:id="rId3"/>
    <p:sldId id="342" r:id="rId4"/>
    <p:sldId id="299" r:id="rId5"/>
    <p:sldId id="263" r:id="rId6"/>
    <p:sldId id="341" r:id="rId7"/>
    <p:sldId id="303" r:id="rId8"/>
    <p:sldId id="302" r:id="rId9"/>
    <p:sldId id="317" r:id="rId10"/>
    <p:sldId id="304" r:id="rId11"/>
    <p:sldId id="305" r:id="rId12"/>
    <p:sldId id="314" r:id="rId13"/>
    <p:sldId id="313" r:id="rId14"/>
    <p:sldId id="316" r:id="rId15"/>
    <p:sldId id="315" r:id="rId16"/>
    <p:sldId id="308" r:id="rId17"/>
    <p:sldId id="309" r:id="rId18"/>
    <p:sldId id="329" r:id="rId19"/>
    <p:sldId id="310" r:id="rId20"/>
    <p:sldId id="325" r:id="rId21"/>
    <p:sldId id="31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0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00" autoAdjust="0"/>
  </p:normalViewPr>
  <p:slideViewPr>
    <p:cSldViewPr snapToGrid="0">
      <p:cViewPr varScale="1">
        <p:scale>
          <a:sx n="83" d="100"/>
          <a:sy n="83" d="100"/>
        </p:scale>
        <p:origin x="1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AB1DE-DF6C-4B7A-A1FD-93F8F140E919}" type="datetimeFigureOut">
              <a:rPr lang="en-US" smtClean="0"/>
              <a:t>11/14/2022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C0DD4-8CDA-4037-B2A9-740FAF7B2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62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6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9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6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5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0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4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20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93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7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8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F002-B66C-4984-8170-60987059FEC1}" type="datetimeFigureOut">
              <a:rPr lang="en-US" smtClean="0"/>
              <a:t>11/14/2022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quinze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94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Au café, on </a:t>
            </a:r>
            <a:r>
              <a:rPr lang="en-US" sz="2800" b="1" dirty="0" err="1"/>
              <a:t>peut</a:t>
            </a:r>
            <a:r>
              <a:rPr lang="en-US" sz="2800" b="1" dirty="0"/>
              <a:t> lire le journal.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520" y="2218944"/>
            <a:ext cx="4523232" cy="353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606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On </a:t>
            </a:r>
            <a:r>
              <a:rPr lang="en-US" sz="2800" b="1" dirty="0" err="1"/>
              <a:t>peut</a:t>
            </a:r>
            <a:r>
              <a:rPr lang="en-US" sz="2800" b="1" dirty="0"/>
              <a:t> surfer </a:t>
            </a:r>
            <a:r>
              <a:rPr lang="en-US" sz="2800" b="1" dirty="0" err="1"/>
              <a:t>l’internet</a:t>
            </a:r>
            <a:r>
              <a:rPr lang="en-US" sz="2800" b="1" dirty="0"/>
              <a:t> au café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5136" y="2011680"/>
            <a:ext cx="4230624" cy="3767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105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On peut bavarder au café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23488" y="2048256"/>
            <a:ext cx="4998720" cy="3401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978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On peut draguer au café 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20896" y="2206752"/>
            <a:ext cx="3694176" cy="3121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967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On </a:t>
            </a:r>
            <a:r>
              <a:rPr lang="en-US" sz="2800" b="1" dirty="0" err="1"/>
              <a:t>peut</a:t>
            </a:r>
            <a:r>
              <a:rPr lang="en-US" sz="2800" b="1" dirty="0"/>
              <a:t> </a:t>
            </a:r>
            <a:r>
              <a:rPr lang="en-US" sz="2800" b="1" dirty="0" err="1"/>
              <a:t>écouter</a:t>
            </a:r>
            <a:r>
              <a:rPr lang="en-US" sz="2800" b="1" dirty="0"/>
              <a:t> de la </a:t>
            </a:r>
            <a:r>
              <a:rPr lang="en-US" sz="2800" b="1" dirty="0" err="1"/>
              <a:t>musique</a:t>
            </a:r>
            <a:r>
              <a:rPr lang="en-US" sz="2800" b="1" dirty="0"/>
              <a:t> au café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56364" y="2036618"/>
            <a:ext cx="3796145" cy="4017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14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On peut </a:t>
            </a:r>
            <a:r>
              <a:rPr lang="fr-FR" sz="2800" b="1"/>
              <a:t>résoudre tous </a:t>
            </a:r>
            <a:r>
              <a:rPr lang="fr-FR" sz="2800" b="1" dirty="0"/>
              <a:t>les problèmes du monde au café.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5680" y="2279904"/>
            <a:ext cx="4340352" cy="3584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01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40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1520"/>
            <a:ext cx="10515600" cy="544544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la </a:t>
            </a:r>
            <a:r>
              <a:rPr lang="en-US" dirty="0" err="1"/>
              <a:t>nourriture</a:t>
            </a:r>
            <a:r>
              <a:rPr lang="en-US" dirty="0"/>
              <a:t> du café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559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9056"/>
            <a:ext cx="10634472" cy="534790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Est-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 y a </a:t>
            </a:r>
            <a:r>
              <a:rPr lang="en-US" dirty="0" err="1"/>
              <a:t>quelque</a:t>
            </a:r>
            <a:r>
              <a:rPr lang="en-US" dirty="0"/>
              <a:t> chose sur la </a:t>
            </a:r>
            <a:r>
              <a:rPr lang="en-US" dirty="0" err="1"/>
              <a:t>liste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n’avez</a:t>
            </a:r>
            <a:r>
              <a:rPr lang="en-US" dirty="0"/>
              <a:t> </a:t>
            </a:r>
            <a:r>
              <a:rPr lang="en-US" dirty="0" err="1"/>
              <a:t>jamais</a:t>
            </a:r>
            <a:r>
              <a:rPr lang="en-US" dirty="0"/>
              <a:t> </a:t>
            </a:r>
            <a:r>
              <a:rPr lang="en-US" dirty="0" err="1"/>
              <a:t>goûter</a:t>
            </a:r>
            <a:r>
              <a:rPr lang="en-US" dirty="0"/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Je </a:t>
            </a:r>
            <a:r>
              <a:rPr lang="en-US" dirty="0" err="1"/>
              <a:t>n’ai</a:t>
            </a:r>
            <a:r>
              <a:rPr lang="en-US" dirty="0"/>
              <a:t> </a:t>
            </a:r>
            <a:r>
              <a:rPr lang="en-US" dirty="0" err="1"/>
              <a:t>jamais</a:t>
            </a:r>
            <a:r>
              <a:rPr lang="en-US" dirty="0"/>
              <a:t> </a:t>
            </a:r>
            <a:r>
              <a:rPr lang="en-US" dirty="0" err="1"/>
              <a:t>goûter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croque</a:t>
            </a:r>
            <a:r>
              <a:rPr lang="en-US" dirty="0"/>
              <a:t> </a:t>
            </a:r>
            <a:r>
              <a:rPr lang="en-US" dirty="0" err="1"/>
              <a:t>madame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892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D66F8-ACCE-4C60-8422-ABE693542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914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A98C6-6023-4E90-AC38-079E02A9D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1196"/>
            <a:ext cx="10515600" cy="55557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préférer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 prefer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préfère</a:t>
            </a:r>
            <a:r>
              <a:rPr lang="en-US" dirty="0"/>
              <a:t>		nous </a:t>
            </a:r>
            <a:r>
              <a:rPr lang="en-US" dirty="0" err="1"/>
              <a:t>préférons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préfères</a:t>
            </a:r>
            <a:r>
              <a:rPr lang="en-US" dirty="0"/>
              <a:t>		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préférez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préfère</a:t>
            </a:r>
            <a:r>
              <a:rPr lang="en-US" dirty="0"/>
              <a:t>		</a:t>
            </a: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préfèrent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préféré</a:t>
            </a:r>
            <a:r>
              <a:rPr lang="en-US" dirty="0"/>
              <a:t>  = favorite</a:t>
            </a:r>
          </a:p>
          <a:p>
            <a:pPr marL="0" indent="0">
              <a:buNone/>
            </a:pPr>
            <a:r>
              <a:rPr lang="en-US" dirty="0"/>
              <a:t>ton fruit </a:t>
            </a:r>
            <a:r>
              <a:rPr lang="en-US" dirty="0" err="1"/>
              <a:t>préféré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ta </a:t>
            </a:r>
            <a:r>
              <a:rPr lang="en-US" dirty="0" err="1"/>
              <a:t>pomme</a:t>
            </a:r>
            <a:r>
              <a:rPr lang="en-US" dirty="0"/>
              <a:t> </a:t>
            </a:r>
            <a:r>
              <a:rPr lang="en-US" dirty="0" err="1"/>
              <a:t>préférée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tes</a:t>
            </a:r>
            <a:r>
              <a:rPr lang="en-US" dirty="0"/>
              <a:t> livres </a:t>
            </a:r>
            <a:r>
              <a:rPr lang="en-US" dirty="0" err="1"/>
              <a:t>préférés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tes</a:t>
            </a:r>
            <a:r>
              <a:rPr lang="en-US" dirty="0"/>
              <a:t> chansons </a:t>
            </a:r>
            <a:r>
              <a:rPr lang="en-US" dirty="0" err="1"/>
              <a:t>préférées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84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78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9056"/>
            <a:ext cx="10515600" cy="534790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Parmi un croque monsieur, une millefeuille, et un éclair, je préfère ________________ 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789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AD04E46-41BC-459E-8DAE-9ECC75AB9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207FFA3-1D3D-422B-9BE4-07CCE43B6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Charles and Louise learn French at the University of Texas.</a:t>
            </a:r>
          </a:p>
        </p:txBody>
      </p:sp>
    </p:spTree>
    <p:extLst>
      <p:ext uri="{BB962C8B-B14F-4D97-AF65-F5344CB8AC3E}">
        <p14:creationId xmlns:p14="http://schemas.microsoft.com/office/powerpoint/2010/main" val="2615915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7A71E-9802-4583-846F-F22787B94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0B050-84FC-4402-8531-278EE3AFC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9637093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Quelle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la </a:t>
            </a:r>
            <a:r>
              <a:rPr lang="en-US" dirty="0" err="1"/>
              <a:t>meilleure</a:t>
            </a:r>
            <a:r>
              <a:rPr lang="en-US" dirty="0"/>
              <a:t> chose à faire à un café?</a:t>
            </a:r>
          </a:p>
        </p:txBody>
      </p:sp>
    </p:spTree>
    <p:extLst>
      <p:ext uri="{BB962C8B-B14F-4D97-AF65-F5344CB8AC3E}">
        <p14:creationId xmlns:p14="http://schemas.microsoft.com/office/powerpoint/2010/main" val="680670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/>
              <a:t>mardi</a:t>
            </a:r>
            <a:r>
              <a:rPr lang="fr-FR" dirty="0"/>
              <a:t>, le quinze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on va au café</a:t>
            </a:r>
          </a:p>
          <a:p>
            <a:pPr marL="0" indent="0" algn="ctr">
              <a:buNone/>
            </a:pPr>
            <a:r>
              <a:rPr lang="fr-FR" dirty="0"/>
              <a:t>préférer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99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99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5088"/>
            <a:ext cx="10515600" cy="509187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44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Nous </a:t>
            </a:r>
            <a:r>
              <a:rPr lang="en-US" dirty="0" err="1">
                <a:solidFill>
                  <a:srgbClr val="0070C0"/>
                </a:solidFill>
              </a:rPr>
              <a:t>sommes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prêts</a:t>
            </a:r>
            <a:r>
              <a:rPr lang="en-US" dirty="0">
                <a:solidFill>
                  <a:srgbClr val="0070C0"/>
                </a:solidFill>
              </a:rPr>
              <a:t>!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8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Moules-frites (mussels and fries), which is thought of as being the national dish of Belgium, is also very popular in France.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964724"/>
            <a:ext cx="4339281" cy="4114800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042454" y="2051222"/>
            <a:ext cx="4250724" cy="4028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072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Nous </a:t>
            </a:r>
            <a:r>
              <a:rPr lang="en-US" dirty="0" err="1"/>
              <a:t>allons</a:t>
            </a:r>
            <a:r>
              <a:rPr lang="en-US" dirty="0"/>
              <a:t> au café.</a:t>
            </a:r>
          </a:p>
        </p:txBody>
      </p:sp>
    </p:spTree>
    <p:extLst>
      <p:ext uri="{BB962C8B-B14F-4D97-AF65-F5344CB8AC3E}">
        <p14:creationId xmlns:p14="http://schemas.microsoft.com/office/powerpoint/2010/main" val="2608542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Les </a:t>
            </a:r>
            <a:r>
              <a:rPr lang="en-US" sz="2800" b="1" dirty="0" err="1"/>
              <a:t>Deux</a:t>
            </a:r>
            <a:r>
              <a:rPr lang="en-US" sz="2800" b="1" dirty="0"/>
              <a:t> </a:t>
            </a:r>
            <a:r>
              <a:rPr lang="en-US" sz="2800" b="1" dirty="0" err="1"/>
              <a:t>Magots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6224" y="2206752"/>
            <a:ext cx="4474464" cy="3645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632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On </a:t>
            </a:r>
            <a:r>
              <a:rPr lang="en-US" sz="2800" b="1" dirty="0" err="1"/>
              <a:t>peut</a:t>
            </a:r>
            <a:r>
              <a:rPr lang="en-US" sz="2800" b="1" dirty="0"/>
              <a:t> </a:t>
            </a:r>
            <a:r>
              <a:rPr lang="en-US" sz="2800" b="1" dirty="0" err="1"/>
              <a:t>boire</a:t>
            </a:r>
            <a:r>
              <a:rPr lang="en-US" sz="2800" b="1" dirty="0"/>
              <a:t> du café au café.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1455" y="2272145"/>
            <a:ext cx="4170218" cy="368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425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14659</TotalTime>
  <Words>237</Words>
  <Application>Microsoft Office PowerPoint</Application>
  <PresentationFormat>Widescreen</PresentationFormat>
  <Paragraphs>111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BTimes New Roman</vt:lpstr>
      <vt:lpstr>Calibri</vt:lpstr>
      <vt:lpstr>Calibri Light</vt:lpstr>
      <vt:lpstr>Times New Roman</vt:lpstr>
      <vt:lpstr>Office Theme</vt:lpstr>
      <vt:lpstr>Bonjour</vt:lpstr>
      <vt:lpstr>Travail de cloche</vt:lpstr>
      <vt:lpstr>Bonjour</vt:lpstr>
      <vt:lpstr>Pourquoi tombons-nous?</vt:lpstr>
      <vt:lpstr>PowerPoint Presentation</vt:lpstr>
      <vt:lpstr>Moules-frites (mussels and fries), which is thought of as being the national dish of Belgium, is also very popular in France.</vt:lpstr>
      <vt:lpstr>PowerPoint Presentation</vt:lpstr>
      <vt:lpstr>Les Deux Magots</vt:lpstr>
      <vt:lpstr>On peut boire du café au café.</vt:lpstr>
      <vt:lpstr>Au café, on peut lire le journal.</vt:lpstr>
      <vt:lpstr>On peut surfer l’internet au café</vt:lpstr>
      <vt:lpstr>On peut bavarder au café </vt:lpstr>
      <vt:lpstr>On peut draguer au café </vt:lpstr>
      <vt:lpstr>On peut écouter de la musique au café</vt:lpstr>
      <vt:lpstr>On peut résoudre tous les problèmes du monde au café.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</dc:title>
  <dc:creator>Steven Gerson</dc:creator>
  <cp:lastModifiedBy>Steven Gerson 🦅</cp:lastModifiedBy>
  <cp:revision>225</cp:revision>
  <dcterms:created xsi:type="dcterms:W3CDTF">2016-10-03T15:38:19Z</dcterms:created>
  <dcterms:modified xsi:type="dcterms:W3CDTF">2022-11-14T19:45:34Z</dcterms:modified>
</cp:coreProperties>
</file>