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325" r:id="rId3"/>
    <p:sldId id="456" r:id="rId4"/>
    <p:sldId id="332" r:id="rId5"/>
    <p:sldId id="450" r:id="rId6"/>
    <p:sldId id="454" r:id="rId7"/>
    <p:sldId id="446" r:id="rId8"/>
    <p:sldId id="455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25"/>
            <p14:sldId id="456"/>
            <p14:sldId id="332"/>
            <p14:sldId id="450"/>
            <p14:sldId id="454"/>
            <p14:sldId id="446"/>
            <p14:sldId id="455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DCC8-B55F-4540-A35B-57194DB2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1A4B-A2CD-4C2D-BB82-84E726FB3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kilogrammes</a:t>
            </a:r>
            <a:r>
              <a:rPr lang="en-US" dirty="0"/>
              <a:t> de </a:t>
            </a:r>
            <a:r>
              <a:rPr lang="en-US" dirty="0" err="1"/>
              <a:t>dinde</a:t>
            </a:r>
            <a:r>
              <a:rPr lang="en-US" dirty="0"/>
              <a:t> </a:t>
            </a:r>
            <a:r>
              <a:rPr lang="en-US" dirty="0" err="1"/>
              <a:t>mangerez-vous</a:t>
            </a:r>
            <a:r>
              <a:rPr lang="en-US" dirty="0"/>
              <a:t> pendant les </a:t>
            </a:r>
            <a:r>
              <a:rPr lang="en-US" dirty="0" err="1"/>
              <a:t>vacances</a:t>
            </a:r>
            <a:r>
              <a:rPr lang="en-US" dirty="0"/>
              <a:t> de la fête de </a:t>
            </a:r>
            <a:r>
              <a:rPr lang="en-US" dirty="0" err="1"/>
              <a:t>l’action</a:t>
            </a:r>
            <a:r>
              <a:rPr lang="en-US" dirty="0"/>
              <a:t> de grâce?</a:t>
            </a:r>
          </a:p>
        </p:txBody>
      </p:sp>
    </p:spTree>
    <p:extLst>
      <p:ext uri="{BB962C8B-B14F-4D97-AF65-F5344CB8AC3E}">
        <p14:creationId xmlns:p14="http://schemas.microsoft.com/office/powerpoint/2010/main" val="7697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8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2A91E-3475-4E2E-9337-A6CB12F1C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Jean Mariotti (1901 – 1975) était écrivain qui habitait Nouvelle Calédonie qui écrivait des recueils des contes polynésien et  aussi des œuvres philosophique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CBC7A-0238-46DD-8632-83C01F68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E8BB08-DCC9-4A31-9B96-3C1B7728A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2530" y="1887719"/>
            <a:ext cx="2095500" cy="2181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F888C-8BA3-446C-B57F-406E94F8C1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411" y="3159714"/>
            <a:ext cx="1809750" cy="25241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6D9D16-2740-46E8-BD05-B92BB71342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9377" y="3139439"/>
            <a:ext cx="3037524" cy="303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0CD96-DB87-4FC7-95D5-BF3691D81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22226-8B27-4899-B827-52E1944D4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devoirs</a:t>
            </a:r>
          </a:p>
        </p:txBody>
      </p:sp>
    </p:spTree>
    <p:extLst>
      <p:ext uri="{BB962C8B-B14F-4D97-AF65-F5344CB8AC3E}">
        <p14:creationId xmlns:p14="http://schemas.microsoft.com/office/powerpoint/2010/main" val="274687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82660-8341-44C5-9DAE-319FCC62F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F1F7-BF6D-4836-ABB6-8B956A494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l’ange</a:t>
            </a:r>
            <a:r>
              <a:rPr lang="en-US" dirty="0"/>
              <a:t> de la musique</a:t>
            </a:r>
          </a:p>
        </p:txBody>
      </p:sp>
    </p:spTree>
    <p:extLst>
      <p:ext uri="{BB962C8B-B14F-4D97-AF65-F5344CB8AC3E}">
        <p14:creationId xmlns:p14="http://schemas.microsoft.com/office/powerpoint/2010/main" val="3276718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F3EE-8F9C-4535-B116-9122BB733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C649C-8606-42BE-8633-56F486F3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41602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Qui vous inspire?</a:t>
            </a:r>
          </a:p>
        </p:txBody>
      </p:sp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49893</TotalTime>
  <Words>75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Jean Mariotti (1901 – 1975) était écrivain qui habitait Nouvelle Calédonie qui écrivait des recueils des contes polynésien et  aussi des œuvres philosophique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736</cp:revision>
  <cp:lastPrinted>2017-09-11T13:53:50Z</cp:lastPrinted>
  <dcterms:created xsi:type="dcterms:W3CDTF">2016-10-03T16:25:09Z</dcterms:created>
  <dcterms:modified xsi:type="dcterms:W3CDTF">2022-11-16T21:20:34Z</dcterms:modified>
</cp:coreProperties>
</file>