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9" r:id="rId3"/>
    <p:sldId id="332" r:id="rId4"/>
    <p:sldId id="327" r:id="rId5"/>
    <p:sldId id="331" r:id="rId6"/>
    <p:sldId id="316" r:id="rId7"/>
    <p:sldId id="309" r:id="rId8"/>
    <p:sldId id="328" r:id="rId9"/>
    <p:sldId id="30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256"/>
            <p14:sldId id="329"/>
            <p14:sldId id="332"/>
            <p14:sldId id="327"/>
            <p14:sldId id="331"/>
            <p14:sldId id="316"/>
            <p14:sldId id="309"/>
            <p14:sldId id="328"/>
            <p14:sldId id="306"/>
          </p14:sldIdLst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10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11/30/2022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11/30/2022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11/30/2022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deux décembre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556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02EC1-576D-4BF8-9BE5-A693FCA62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72511A-CFB8-481A-B2F5-DC199E6273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Croyez-vous</a:t>
            </a:r>
            <a:r>
              <a:rPr lang="en-US" dirty="0"/>
              <a:t> que Phillipe de </a:t>
            </a:r>
            <a:r>
              <a:rPr lang="en-US" dirty="0" err="1"/>
              <a:t>Chagny</a:t>
            </a:r>
            <a:r>
              <a:rPr lang="en-US" dirty="0"/>
              <a:t> a </a:t>
            </a:r>
            <a:r>
              <a:rPr lang="en-US" dirty="0" err="1"/>
              <a:t>enlevé</a:t>
            </a:r>
            <a:r>
              <a:rPr lang="en-US" dirty="0"/>
              <a:t> Christine? </a:t>
            </a:r>
            <a:r>
              <a:rPr lang="en-US" dirty="0" err="1"/>
              <a:t>Pourquoi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82590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deux décembre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396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Vendredi</a:t>
            </a:r>
            <a:r>
              <a:rPr lang="en-US" dirty="0"/>
              <a:t>! </a:t>
            </a:r>
            <a:r>
              <a:rPr lang="en-US" dirty="0" err="1"/>
              <a:t>vendredi</a:t>
            </a:r>
            <a:r>
              <a:rPr lang="en-US" dirty="0"/>
              <a:t>!</a:t>
            </a:r>
          </a:p>
          <a:p>
            <a:pPr marL="0" indent="0">
              <a:buNone/>
            </a:pPr>
            <a:r>
              <a:rPr lang="en-US" dirty="0"/>
              <a:t>Rah, rah, rah!</a:t>
            </a:r>
          </a:p>
          <a:p>
            <a:pPr marL="0" indent="0">
              <a:buNone/>
            </a:pPr>
            <a:r>
              <a:rPr lang="en-US" dirty="0" err="1"/>
              <a:t>Vendred</a:t>
            </a:r>
            <a:r>
              <a:rPr lang="en-US" dirty="0"/>
              <a:t>! </a:t>
            </a:r>
            <a:r>
              <a:rPr lang="en-US" dirty="0" err="1"/>
              <a:t>vendredi</a:t>
            </a:r>
            <a:r>
              <a:rPr lang="en-US" dirty="0"/>
              <a:t>!</a:t>
            </a:r>
          </a:p>
          <a:p>
            <a:pPr marL="0" indent="0">
              <a:buNone/>
            </a:pPr>
            <a:r>
              <a:rPr lang="en-US" dirty="0"/>
              <a:t>On y </a:t>
            </a:r>
            <a:r>
              <a:rPr lang="en-US" dirty="0" err="1"/>
              <a:t>va</a:t>
            </a:r>
            <a:r>
              <a:rPr lang="en-US" dirty="0"/>
              <a:t>! </a:t>
            </a:r>
          </a:p>
        </p:txBody>
      </p:sp>
    </p:spTree>
    <p:extLst>
      <p:ext uri="{BB962C8B-B14F-4D97-AF65-F5344CB8AC3E}">
        <p14:creationId xmlns:p14="http://schemas.microsoft.com/office/powerpoint/2010/main" val="2556829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0ECAC-1B11-45D1-84AC-0406C12BD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07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418908-1A27-49FF-AEE5-CE72A57779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47EAB16-9859-4DBA-B747-90C8C8A936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891" y="637112"/>
            <a:ext cx="2517003" cy="386589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187BB99-2688-4C69-8EC8-7D95CEE413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99224" y="3454400"/>
            <a:ext cx="2247900" cy="30384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873B13B-75F5-444B-9701-2EC81F20D9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34815" y="2221396"/>
            <a:ext cx="4349138" cy="3245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423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exam covering </a:t>
            </a:r>
            <a:r>
              <a:rPr lang="en-US" i="1" dirty="0"/>
              <a:t>Le </a:t>
            </a:r>
            <a:r>
              <a:rPr lang="en-US" i="1" dirty="0" err="1"/>
              <a:t>Fantôme</a:t>
            </a:r>
            <a:r>
              <a:rPr lang="en-US" i="1" dirty="0"/>
              <a:t> de </a:t>
            </a:r>
            <a:r>
              <a:rPr lang="en-US" i="1" dirty="0" err="1"/>
              <a:t>l’opéra</a:t>
            </a:r>
            <a:r>
              <a:rPr lang="en-US" dirty="0"/>
              <a:t> will be </a:t>
            </a:r>
          </a:p>
          <a:p>
            <a:pPr marL="0" indent="0">
              <a:buNone/>
            </a:pPr>
            <a:r>
              <a:rPr lang="en-US" dirty="0"/>
              <a:t>Friday, December 9.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final exam, which will be cumulative, will be </a:t>
            </a:r>
          </a:p>
          <a:p>
            <a:pPr marL="0" indent="0">
              <a:buNone/>
            </a:pPr>
            <a:r>
              <a:rPr lang="en-US" dirty="0"/>
              <a:t>Thursday, December 15:    9:40 AM – 11:20 AM.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You are invited to study hall in this room (205A) from 2:00 – 2:45 Wednesday and Thursday.</a:t>
            </a:r>
          </a:p>
        </p:txBody>
      </p:sp>
    </p:spTree>
    <p:extLst>
      <p:ext uri="{BB962C8B-B14F-4D97-AF65-F5344CB8AC3E}">
        <p14:creationId xmlns:p14="http://schemas.microsoft.com/office/powerpoint/2010/main" val="2547434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Le </a:t>
            </a:r>
            <a:r>
              <a:rPr lang="en-US" sz="2800" b="1" dirty="0" err="1"/>
              <a:t>Fantôme</a:t>
            </a:r>
            <a:r>
              <a:rPr lang="en-US" sz="2800" b="1" dirty="0"/>
              <a:t> de </a:t>
            </a:r>
            <a:r>
              <a:rPr lang="en-US" sz="2800" b="1" dirty="0" err="1"/>
              <a:t>l’opéra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l’intrigue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809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24A12-93DB-4963-875B-8F6740D9F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9927D0-97CA-4078-9FB7-A6F1E5C24A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3671254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/>
              <a:t>Christine, </a:t>
            </a:r>
            <a:r>
              <a:rPr lang="en-US" dirty="0" err="1"/>
              <a:t>aime</a:t>
            </a:r>
            <a:r>
              <a:rPr lang="en-US" dirty="0"/>
              <a:t>-t-</a:t>
            </a:r>
            <a:r>
              <a:rPr lang="en-US" dirty="0" err="1"/>
              <a:t>elle</a:t>
            </a:r>
            <a:r>
              <a:rPr lang="en-US" dirty="0"/>
              <a:t> Raoul, Erik, les </a:t>
            </a:r>
            <a:r>
              <a:rPr lang="en-US" dirty="0" err="1"/>
              <a:t>deux</a:t>
            </a:r>
            <a:r>
              <a:rPr lang="en-US" dirty="0"/>
              <a:t>, </a:t>
            </a:r>
            <a:r>
              <a:rPr lang="en-US" dirty="0" err="1"/>
              <a:t>personne,ou</a:t>
            </a:r>
            <a:r>
              <a:rPr lang="en-US" dirty="0"/>
              <a:t> </a:t>
            </a:r>
            <a:r>
              <a:rPr lang="en-US" dirty="0" err="1"/>
              <a:t>quelqu’un</a:t>
            </a:r>
            <a:r>
              <a:rPr lang="en-US" dirty="0"/>
              <a:t>(e) </a:t>
            </a:r>
            <a:r>
              <a:rPr lang="en-US" dirty="0" err="1"/>
              <a:t>d’autre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702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30328</TotalTime>
  <Words>127</Words>
  <Application>Microsoft Office PowerPoint</Application>
  <PresentationFormat>Widescreen</PresentationFormat>
  <Paragraphs>49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Bonjour!</vt:lpstr>
      <vt:lpstr>PowerPoint Presentation</vt:lpstr>
      <vt:lpstr>Bonjour!</vt:lpstr>
      <vt:lpstr>PowerPoint Presentation</vt:lpstr>
      <vt:lpstr>PowerPoint Presentation</vt:lpstr>
      <vt:lpstr>PowerPoint Presentation</vt:lpstr>
      <vt:lpstr>Le Fantôme de l’opéra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295</cp:revision>
  <dcterms:created xsi:type="dcterms:W3CDTF">2016-10-03T16:25:09Z</dcterms:created>
  <dcterms:modified xsi:type="dcterms:W3CDTF">2022-11-30T21:35:38Z</dcterms:modified>
</cp:coreProperties>
</file>