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55" r:id="rId2"/>
    <p:sldId id="347" r:id="rId3"/>
    <p:sldId id="356" r:id="rId4"/>
    <p:sldId id="299" r:id="rId5"/>
    <p:sldId id="263" r:id="rId6"/>
    <p:sldId id="320" r:id="rId7"/>
    <p:sldId id="316" r:id="rId8"/>
    <p:sldId id="350" r:id="rId9"/>
    <p:sldId id="351" r:id="rId10"/>
    <p:sldId id="352" r:id="rId11"/>
    <p:sldId id="353" r:id="rId12"/>
    <p:sldId id="354" r:id="rId13"/>
    <p:sldId id="319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3" d="100"/>
          <a:sy n="83" d="100"/>
        </p:scale>
        <p:origin x="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05T15:41:20.2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2903 7161 806 0,'0'0'17'0,"0"0"4"0,0 0 1 0,0 0 2 0,0 0-24 0,0 0 0 0,0 6 0 0,0-6 0 0,0 0 99 0,0 0 15 15,0 0 3-15,0 5 1 16,0-5-35-16,0 0-7 0,0 0-2 0,0 0 0 16,0 0-15-16,0 0-3 0,0 0-1 0,0 0 0 0,0 0-39 0,0 0-8 15,0 0-8-15,0 0 11 0,0 0-11 0,-3 12 0 16,3-12 9-16,-4 6-9 0,1-6 13 0,3 12-1 15,-4-6-1-15,1 3 0 0,3-4-11 0,-7 7 0 16,7 0 0-16,-4 0 8 0,4 2-16 0,0 4-4 16,0 0-1-16,0-4 0 0,0 4 13 0,0 0 0 15,0-1 0-15,0 1 0 0,0-3 35 0,0 2 9 16,0 1 3-16,0 0 0 0,0 8-28 0,4-8-6 16,-4 2-1-16,0 4 0 0,7-7-12 0,-7 7 11 15,0-3-11-15,3 5 10 0,-3-8-10 0,0 5 0 16,4-2 0-16,-4 2 0 0,0 1 0 0,0-7 0 0,0 4 0 15,-4 2 0-15,4 1 0 0,0 2 0 0,-3-8 0 16,3-3 0-16,-7 8 0 0,7 1 0 16,0-7 0-16,0 4 0 0,0 3 0 0,0-7 0 15,0-2 0-15,0 8 0 0,7-11 0 0,-7 0 0 0,0 9 0 0,3-16 0 16,-3 7 0-16,0 0 0 0,4-9 0 0,-4-3 0 16,0 0 20-16,0 0 1 0,0 0 1 0,0 0 0 15,0 0-22-15,0 0 0 0,0 0 0 0,0 0 0 16,0 0-13-16,0 0-7 0,0 0-2 0,0 0 0 15,0-3 32-15,0 3 6 0,3-6 2 0,-3 6 0 16,-3-6-29-16,3 0-5 0,0 6-2 0,-4-6 0 16,4 1 18-16,0 5 0 0,-3-6 0 0,3 6 0 0,-11-9 0 15,8 3 0-15,3 6 11 0,-4-3-11 0,4-3 0 16,0 3 0-16,-3-3 0 0,-1 6 0 0,1-6 0 16,3-5 0-16,-4-1 0 0,4 3-12 0,-4-3 2 15,4 1 1-15,0-1 0 0,0-6 0 0,0 3 9 0,4 4 12 16,-4-7-2-16,4 6-1 0,-4 1-17 15,0-7-4-15,3 3-1 0,1 3 0 16,-4-8 13-16,3 2 0 0,1 1 0 0,-4-1-9 0,3-3 9 0,-3 4 0 16,0-1 0-16,4-5 0 0,-4 2 0 0,0 3 0 15,0-5 0-15,0 8 0 0,0-8 0 0,0-1 0 16,0-2 0-16,0 8 0 0,0-8 0 0,0 8 0 16,-4-11 0-16,4 8 0 0,0-3 0 0,0 1 0 15,0-4 0-15,0 4 0 0,0-9 0 0,0 8 0 16,0-2 0-16,0 8-8 0,0 0 8 0,4 1 0 0,-4 2 0 15,0 3-8-15,0-5-3 0,0 11 0 0,0-3 0 16,0 9 0 0,0 0-18-16,0 0-4 0,0 0-1 0,0 0 0 0,0 0 34 0,0 0 0 0,0 0 10 0,0 0-2 15,0 0-8-15,0 0-10 0,0 0 10 0,0 0-13 16,0 0 13-16,0 0 8 0,0 0 0 0,0 0-8 16,0 0 0-16,0 0 0 0,0 0-10 0,7-9 10 15,-7 3 0-15,3 3 0 0,-3-3 0 0,0 6 0 16,0-5 0-16,0-1 0 0,0 0 0 0,0 6 0 15,0 0 0-15,0 0 16 0,0 0 0 0,0 0-1 16,0 0-24-16,0 0-5 0,0 0-1 0,0 0 0 16,0 0 15-16,0 0 0 0,0 12 0 0,4-7 0 15,-4-5 0-15,0 12 0 0,0 0 0 0,0 3 0 16,3-10 28-16,-3 7 8 0,4 0 1 0,-1-3 1 16,-3 3-23-16,4-1-5 0,-1-5-1 0,-3-6 0 0,4 12-9 15,-4-12 0-15,3 6 0 0,-3-6 8 0,0 6 6 16,0-6 1-16,0 0 0 0,4 3 0 0,-4-3-15 0,0 0-13 15,4 6 2-15,-4-6 1 0,0 8 10 0,0-8 0 16,3 9 10-16,-3 3-10 0,4-6 10 0,-4 0-10 16,0 5 10-16,0-2-10 0,0 3 0 0,3 0 0 15,-3-6 0-15,0 5 0 0,4-5 0 0,-4 6 0 16,0-3 0-16,3 3 0 0,4-6 0 0,-3 5 0 16,-1 1 0-16,4-6 0 0,0 3 36 0,0-3 0 15,0 2 1-15,1 1 0 0,-1 3-29 0,0-6-8 16,3 0 0-16,-3 3 0 0,0-3 0 0,0-4 0 0,-3 7 0 15,3-6 0-15,-7-3 10 0,0 0-2 16,0 0-8-16,0 0 12 0,0 0-2 0,0-3-1 16,4-6 0-16,-4 9 0 0,3-5-9 0,1-1 0 0,-1 6 0 0,1-6 0 15,-1 0 0-15,1 0 0 0,3-6 0 0,-4 1 0 16,-3 11 0-16,7-3 0 0,-3-3 0 0,6 0 0 16,-2 0 0-16,-1 0 0 0,0-6 0 0,7 6 0 15,-7-5 0-15,0 2 0 0,0-3 0 0,-4 0 0 16,8-11 0-16,-11 2 0 0,7 4 0 0,0-1 0 15,-3-3 0-15,3 4 0 0,-4-7 0 0,1 4 0 16,3-4 0-16,-4 6 0 0,4 1 0 0,-3-4 0 16,-1 10 0-16,1-1 0 0,-4-6 0 0,3 6 0 15,1 4 0-15,0 2 0 0,-1 0 0 0,1-6 0 16,-1 6-9-16,4 6-4 0,-3 0-1 0,-4 0 0 0,7-6-2 16,-4 6-1-16,1 0 0 0,-4 0 0 0,7 0 2 0,-7 0 1 15,3 6 0-15,1-6 0 0,-1 6 2 0,1 6 0 16,0-6 0-16,-1 0 0 0,1-4 12 15,-4 4 0-15,3 0-10 0,1 0 10 0,-1 6 0 0,1-6 0 16,-1 6 0-16,1-7 0 16,-1 7 0-16,1 3 0 0,-1 2 8 0,1 1-8 0,-1 3 0 0,1 2 0 15,3 1 8-15,-7-7-8 16,4 10 20-16,-4-7 3 0,0 10 0 0,3-7 0 0,1 1-9 0,-4 2-2 16,3 4 0-16,1 8 0 0,-4 0 0 0,0-3-1 15,7-2 0-15,-7 5 0 0,0-3-11 0,0-2 0 16,3 2 0-16,-3-6 0 0,4-2 0 0,-4-4 0 15,3-2 0-15,-3 2 0 0,4-5 8 0,-1 3-8 0,-3-4 8 16,4-5-8-16,-1 0 16 0,1 2-3 0,-4-2 0 0,0-6 0 16,3 6-13-16,-3-6 0 0,0 0 0 0,4-1 0 15,-4-2 0-15,0 3 0 0,0-3 0 0,0 3 0 16,0 3 0-16,0-3 0 0,0 0 0 0,0 0 0 16,0-1 0-16,0 1 0 0,0 3 0 0,0-3 0 31,0 0-124-31,0 6-27 0,0-6-5 0,3-1-398 0,-3 1-79 0</inkml:trace>
  <inkml:trace contextRef="#ctx0" brushRef="#br0" timeOffset="762.288">3757 7831 1087 0,'0'0'24'0,"0"0"4"0,0 0 2 0,0 0 1 0,0 0-31 0,-7 0 0 0,0 0 0 0,7 0 0 16,0 0 85-16,-7 0 11 0,0-3 3 0,7 3 0 16,-4-3-47-16,4 3-8 0,0 0-3 0,0 0 0 15,0 0-9-15,0 0-1 0,0 0-1 0,0 0 0 16,-7 0-18-16,7 0-3 0,0 0-1 0,-3 3 0 15,-1 3 8-15,1 0 2 0,-1 6 0 0,1-1 0 16,3-5-10-16,-4 0-8 0,4 3 12 0,-3 0-12 16,3 0 8-16,0 2-8 0,0-5 0 0,0 0 0 15,0 6-16-15,3-6-8 0,-3 0 0 0,0-1-1 16,4 1 47-16,-4-6 10 0,0 9 1 0,3-3 1 16,-3-6-22-16,4 6-12 0,-1 0 12 0,1 0-12 15,-1 0 21-15,4-1-2 0,-3-2-1 0,3 3 0 0,3-3-10 16,-2 3-8-16,6 3 12 0,-4-3-12 15,1 0 35-15,-4 0 0 0,7-1 0 0,0-5 0 16,0 6-20-16,0-6-4 0,-3 0-1 0,3 0 0 16,4 0-10-16,-4 0 8 0,-4 0-8 0,1-6 8 0,3 6-8 0,0-5 12 15,0 5-12-15,-3-12 12 0,-1 6-12 0,1 0 10 16,0-3-10-16,-4 0 10 0,0 1 0 0,-4-4 0 16,1 0 0-16,-4 0 0 0,-4 1-10 0,4 2 12 15,-3-9-12-15,-4 6 12 0,3 1-12 0,-6-7-17 16,6 9 4-16,-7-3 1 0,4-5 12 0,-3 2 0 15,-1 3 0-15,1 0 0 0,-4 1 0 0,-1 5 0 0,5-9 0 16,-1 9 0-16,-3-3 0 0,0 1 0 0,0 8 0 16,3-6 0-16,1 6-10 0,-1 0 1 0,4 0 0 0,-3 0 0 15,-1 0-2-15,4 0 0 0,3 6 0 0,-3-6 0 32,4 0-26-32,-1 0-6 0,1 3-1 0,3-3 0 0,-7 5 64 0,7-5 12 0,-4 3 2 0,4-3 1 31,-7 6-56-31,7 3-11 0,-3-3-3 0,3 6 0 15,3-1-7-15,-3 4-2 0,11-6 0 0,-4 6-509 0,-4 2-103 0</inkml:trace>
  <inkml:trace contextRef="#ctx0" brushRef="#br0" timeOffset="1152.736">4177 7896 1350 0,'0'0'29'0,"0"0"7"0,0 0 0 0,-4 11 3 0,4-5-31 0,0 0-8 0,0 0 0 0,0 6 0 16,0-6 65-16,0 0 12 16,0-1 3-16,0 4 0 0,0 3-27 0,4-6-5 0,-4 6 0 0,0-1-1 15,3-2-28-15,1 3-6 0,-4 0-1 0,3 0 0 16,-3-1-12-16,4-5 0 0,0 6 8 0,-4 3-8 16,0-4 0-16,0 1-8 0,3-6 8 0,-3 0-13 31,4 6-23-31,-4-6-5 0,0-6-1 0,0 0-476 0,0 0-95 0</inkml:trace>
  <inkml:trace contextRef="#ctx0" brushRef="#br0" timeOffset="1314.45">4113 7508 838 0,'0'0'18'0,"0"0"4"0,0 0 1 0,0 0 1 0,0 0-24 0,-3-3 0 15,3 3 0-15,0-6 0 0</inkml:trace>
  <inkml:trace contextRef="#ctx0" brushRef="#br0" timeOffset="2141.343">4632 7690 795 0,'0'0'17'0,"0"0"4"0,0 0 1 0,0 0 1 16,0 0-23-16,0 0 0 0,0 0 0 0,0 0 0 0,0 0 92 0,-7 0 13 15,0 0 3-15,0 3 1 0,0-3-38 0,0 3-8 16,7-3-2-16,-7 3 0 0,0-3-33 0,-4 6-6 15,4-3-2-15,-4 5 0 0,4-2-12 0,0-6-8 16,0 6 8-16,-3 0-8 0,-5 0 0 0,8 0 0 16,0 0 0-16,4-6 8 0,3 0-8 0,-7 8 0 15,3-2 0-15,4-6 0 0,-3 6 0 0,3 0 0 0,3 0 0 0,-3-6 0 16,0 0 0-16,0 0 0 16,0 0 0-16,0 6 0 0,4 0 0 0,-4-6 0 0,0 0 0 0,7 0 0 15,-4 0 0-15,4 6 0 0,0-6 0 0,1 0 0 16,-8 0 25-16,7 5 4 0,0-5 1 0,3 0 0 15,-6 0-30-15,3 6 0 0,0-6 0 0,0 3 0 16,4 0-18 0,-4 0-10-16,3 0-1 0,-3 3-1 0,0-3 30 0,4 3 0 0,-4 0 0 0,0 5 0 15,4-11 18-15,-4 6 10 0,-4 0 1 0,4 0 1 16,0-3-48-16,-3 0-10 16,-1 3-1-16,4-3-1 0,-3 3 30 0,-1 0 0 0,-3-6 0 0,4 5 0 15,-1 1 22-15,1 0 10 0,0 0 3 0,-4-6 0 16,0 6-5-16,3 0-1 0,-3-6 0 0,0 0 0 0,0 6 6 15,0 3 1-15,-3-4 0 0,-1 1 0 0,0 0-25 16,1 6-11-16,3-6 10 0,0 6-10 16,-4-7-27-16,1 1-11 0,-1 3-2 0,1 3-1 15,-1-6 49-15,1 6 9 0,-1-7 3 0,1 1 0 0,-1 0-20 0,-3 0 0 16,0-3 8-16,4 3-8 0,-8 6-14 0,4-12-6 16,0 0-2-16,-4 6 0 0,4-6 69 0,0-6 13 15,-3 6 4-15,-1 0 0 16,4-12-103-16,-4 6-20 0,1 3-4 0,-1-3-1 0,4 0 52 0,0 0 12 15,-7 6 0-15,10-5-771 0</inkml:trace>
  <inkml:trace contextRef="#ctx0" brushRef="#br0" timeOffset="3133.014">5119 7696 836 0,'0'0'24'0,"0"0"4"0,0 0-28 0,0 0 0 0,0 0 0 0,-7 3 0 15,7-3 108-15,0 0 16 0,0 0 4 0,-7 0 0 16,0 0-52-16,7 0-9 0,0 0-3 0,-7 0 0 15,0 0-51-15,7 0-13 0,0 0 0 0,-8 0 0 16,8 0 54-16,-7-3 8 0,0 3 2 0,0 0 0 0,7 0-52 0,-7 3-12 16,0 0 0-16,4 3 0 15,-4 2 0-15,0-2 0 0,-4 0 0 0,4 6 0 16,0-6 0-16,-4 8 0 0,4-5 0 0,0 6 0 0,0-3 0 0,0-1-12 16,4 1 3-16,-5 0 0 0,1-3 9 15,0 3 12-15,4-7-2 0,-1 7-1 0,-3-6-9 16,4 0 0-16,3-3 0 0,0-3 0 0,0 0 36 0,-4 6 6 15,4-6 1-15,0 0 0 0,0 0-18 0,0 0-3 16,4 6-1-16,-4-6 0 0,3 6-21 0,1-6 0 16,-4 0-12-16,7 0 4 0,0 0 63 0,3 0 13 15,1-6 2-15,-4 3 1 0,4 0-58 16,-1 0-13-16,4 0 0 0,-3 0 0 16,3 3-51-16,-7-3-10 0,4 3-3 0,-1 0 0 0,1 3 50 0,-1-3 14 0,1 3 0 15,0 3 0-15,-1 6-11 0,1-7 11 16,-1 7-8-16,-3 0 8 0,4 0-16 0,-4-1 1 15,0 4 1-15,-3 3 0 0,-4-1 14 0,3-5-9 0,1 3 9 0,-4 3-8 16,0-1 8-16,0-5 0 0,-4 3 0 0,4-4 0 16,-3 1 16-16,3 0 3 0,0-3 0 0,0 0 0 15,-4-4 11-15,4 4 2 0,0-9 1 0,0 0 0 16,-3 6 5-16,3-6 1 0,0 0 0 0,-11 0 0 16,-3 0-15-16,3-6-2 0,-3 0-1 0,0 1 0 15,-4-4-36-15,4-3-7 0,0 0-2 0,4 0 0 16,-4 1-185-16,3-1-38 0,-7-15-7 15,8 10-462-15</inkml:trace>
  <inkml:trace contextRef="#ctx0" brushRef="#br0" timeOffset="3589.186">5415 8010 1267 0,'0'0'28'0,"0"9"5"0,0 3 2 0,0 0 1 0,4-1-36 0,-4 1 0 0,0 0 0 0,0 9 0 0,3-10 109 0,-3 1 15 16,4-3 4-16,-4 6 0 16,0-7-52-16,0 4-9 0,3-6-3 0,-3 0 0 15,0-6-51-15,0 0-13 0,0 0 0 0,0 0 0 16,0 0-48-16,0 0-13 0,4-6-3 0,-4 0-742 16</inkml:trace>
  <inkml:trace contextRef="#ctx0" brushRef="#br0" timeOffset="3805.201">5352 7561 1220 0,'0'0'34'0,"0"0"9"0,0 0-35 0,0 0-8 0,0 0 0 0,0 0 0 15,0 0 0-15,0 0 12 0,-7 0-12 0,7 0 12 16,0 0 5-16,0 0 2 0,-7 5 0 0,7-5 0 15,0 0 27-15,-4 6 6 16,4-6 0-16,0 0 1 0,0 0-53 0,0 0 0 0,0 0-8 0,0 0-632 16</inkml:trace>
  <inkml:trace contextRef="#ctx0" brushRef="#br0" timeOffset="4368.124">5673 7760 979 0,'0'0'21'0,"0"0"5"0,0 0 1 0,-7 6 1 0,7-6-28 0,0 9 0 16,0 6 0-16,0-9 0 0,-4 11 69 0,4-8 9 15,4 6 2-15,-4 0 0 0,0 2 1 0,0-978 1 0,3 1946 0 0,1-965 0 16,-1-8-18-16,4 6-4 0,0-4-1 0,0 4 0 15,4 0-23-15,-4-1-5 0,0 4-1 0,4-3 0 16,-4-1-21-16,0 1-9 0,0 2 8 0,0-8-8 16,-4 0 8-16,4 3-8 0,-3-7 8 0,-4 1-8 15,0-9 16-15,0 0-3 0,0 0 0 0,0 0 0 16,0 0 37-16,0 0 7 0,-4-9 2 0,-6 4 0 16,3-4-43-16,3 0-16 0,-3-3 11 0,0 0-11 15,4 1 0-15,-4-1 0 0,3 0 0 0,1-3 0 16,-1 4 0-16,-3-7 0 0,3 3-10 0,1 4 10 15,-1-7 0-15,1-3 0 0,3 4 9 0,-4 5-9 16,4-6 0-16,0-2 0 0,0 2-15 0,0 0 5 16,0-2 10-16,0-1 12 0,4 1-2 0,-1 2-1 15,-3 0-9-15,4-2 0 0,3 8 0 0,0-11 0 16,-3 8 0-16,3 3 0 0,0-6 0 0,3 10 0 0,-3-4 0 16,0 6 0-16,7 0 0 0,-3 6 0 15,-4-6-100-15,4 6-23 0,3 6-4 0,-4-6-717 0</inkml:trace>
  <inkml:trace contextRef="#ctx0" brushRef="#br0" timeOffset="5055.197">6830 7646 1314 0,'0'0'37'0,"-7"6"8"0,0 2-36 0,0-2-9 0,0 6 0 0,3-6 0 0,-3 3 52 0,3-3 9 15,1 3 2-15,-1 5 0 0,1-8 1 0,3 0 1 16,-4 6 0-16,4-12 0 0,0 6-5 0,0-6 0 15,-7 11-1-15,14-5 0 0,-3 0-15 0,-1 3-4 16,1-3 0-16,6 0 0 0,-2 0-6 0,6-1-2 16,-4 1 0-16,8-3 0 0,0 0-17 0,-4 0-4 15,3-3-1-15,1 0 0 0,0-3-18 0,-4 3-4 16,0-6-1-16,-4 6 0 0,1-6 25 0,-4 1 6 16,0-1 1-16,-3 0 0 0,-4 0-31 0,0 0-5 15,0 0-2-15,0 0 0 0,-7 0 19 0,3-2 0 16,-7 8 0-16,4-6 0 0,-7-6-17 0,0 6 0 0,0 0 0 15,0-3 0 1,3-2-15-16,-6 5-4 0,3 0 0 0,-1 0 0 0,1 0 24 0,0 0 12 0,0 6-12 0,4 0 12 16,-1 6-11-16,4 0 11 0,3-6-10 0,1 6 10 15,-8 6-14-15,8 8 3 0,-1-8 1 0,1 0 0 16,-1 5 10-16,4-5 0 0,0-3 0 0,0 3 0 16,4-6 13-16,-4 11-1 0,7-8-1 0,-4 3 0 15,8 5 1-15,-4-5 0 0,0-3 0 16,4 3 0-16,-1 0-22 0,1-1-4 0,3 1-1 0,-4 0 0 15,5-6 15-15,-1 5 0 0,0-2 0 0,7 3 0 16,-7-6 8-16,0 6 4 0,4-6 0 0,-1-1 1 16,1 1-123-16,0-3-25 15,3 0-5-15</inkml:trace>
  <inkml:trace contextRef="#ctx0" brushRef="#br0" timeOffset="5549.172">7415 7752 1314 0,'-7'-18'37'0,"0"18"8"0,0-6-36 0,0 6-9 0,-3 0 0 0,3 0 0 15,-4-6 53-15,4 6 9 0,-4 0 2 0,1 0 0 16,3 0 0-16,-4 0 0 15,0 6 0-15,1-6 0 0,-1 12-40 0,1-6-8 16,3-6-2-16,0 0 0 0,0 0-22 0,7 0-5 16,-4 6-1-16,4-6 0 0,0 0 30 0,-7 8 7 0,7 4 1 0,-4 0 0 15,4-12-24-15,0 0 9 0,0 0-9 0,0 0 0 16,0 0 21-16,0 0-2 0,0 0-1 0,8 6 0 16,-1 6 5-16,0-7 1 0,0-10 0 0,0 5 0 15,3 0-2-15,-6 0 0 0,6 0 0 0,-3 0 0 16,1 0-14-16,-1 0-8 0,0 0 8 0,-4 5-8 15,4-5-20-15,0 6-9 16,0-3-2-16,0 0 0 0,0 3 47 0,1 0 8 0,-1 0 3 0,-4 3 0 16,8 2-43-16,-1-5-9 0,-3 6-2 15,-7-6 0-15,7 0 27 0,0 3 0 0,-3 2 0 0,0-5 0 16,-1 0 0-16,1 6 0 0,-4-12 0 0,3 12 0 16,-3-12 28-16,4 6 12 0,-4-6 1 0,0 5 1 0,-4 1-24 15,4-6-5-15,0 0-1 0,-7 9 0 0,0-3-3 16,0 0-1-16,-4-6 0 0,4 6 0 15,-10-6-8-15,3 0 0 0,-1-6 0 0,-2 6 8 16,-1-6-57-16,0 0-12 0,1 6-3 0,-1-6 0 16,4 3-51-16,0 0-10 0,0-2-3 0,0-4 0 0</inkml:trace>
  <inkml:trace contextRef="#ctx0" brushRef="#br0" timeOffset="6058.89">7715 7087 1728 0,'0'0'38'0,"0"0"8"0,0 0 2 0,-7 6 0 0,0 6-39 0,4-12-9 0,-4 6 0 0,7-6 0 15,0 0 16-15,0 0 2 0,0 0 0 0,0 0 0 0,0 0 46 0,0 0 10 16,0 6 2-16,0 0 0 0,3-1-34 0,1 1-6 15,-1 3-2-15,1 3 0 0,6 0-34 0,-3 5 0 16,4-2 0-16,-4 3 0 0,0-1 58 0,0 7 5 16,-3-4 1-16,3 4 0 0,0-4-52 0,0 10-12 15,-4 2 0-15,4 3 0 0,-7 1 0 16,4 2 0-16,-1-15 0 0,-3 10 0 0,0-1 0 0,0 3 0 16,0 1 0-16,0 2 0 0,0-6 54 15,0 9 8-15,0-2 2 0,0-4 0 0,4-3-52 0,-4 1-12 16,0-4 0-16,0-6 0 0,3 4 0 0,1-4 0 15,-1-8 0-15,1 3 0 0,3-1 0 0,-3-5 0 16,3-6 0-16,-4 0 0 16,1 0-48-16,-4-6-13 0,7 0-3 0,-4-3 0 15,4 0-51-15,-3-6-10 0,-1 0-3 0,4-14 0 0</inkml:trace>
  <inkml:trace contextRef="#ctx0" brushRef="#br0" timeOffset="6338.058">7546 7575 1825 0,'0'0'40'0,"-4"9"8"0,1 0 1 0,-1 3 3 0,1-1-41 0,3 1-11 0,0-9 0 0,3 6 0 0,-3-3 67 0,4 3 11 16,-4-9 2-16,3 5 1 0,4 1-18 0,0 0-4 15,4-6-1-15,0 6 0 0,-1-6-34 0,4 6-8 16,-3-6 0-16,7 0-1 0,-4 0-15 0,3 0 8 15,-3 6-8-15,4-6 0 16,-4 0 12-16,4 0-3 0,-1 0-1 0,-2 3 0 0,-5-3-8 0,4 0 0 16,0-3 0-16,0 3 0 15,4 0-56-15,0-6-4 0,-1 6-1 0,-2-6 0 16,2 0-156-16,-3 6-31 0,29-12-7 0,-12-2-1 16</inkml:trace>
  <inkml:trace contextRef="#ctx0" brushRef="#br0" timeOffset="6948.684">8809 7561 1314 0,'0'0'37'0,"0"0"8"0,0 5-36 0,-4 4-9 16,1-970 0-16,-1 1946 0 0,4-973 53 0,-3 5 9 15,-1-8 2-15,1 6 0 0,3-1 0 0,-4 4 0 16,1-6 0-16,3 0 0 0,0 2-14 0,3 4-2 0,-3-6-1 15,4 2 0-15,-1-2-19 0,1 6-3 16,-1-7-1-16,4 1 0 0,4 0-24 0,-4 3 0 16,7 2-12-16,0-5 12 0,0-6 0 0,0 6 0 0,1 2 0 0,2-2 0 15,1-6 24-15,-4 6 13 0,4-6 3 16,-1-6 0-16,1 6-23 0,-1-6-4 0,-2 0-1 0,-1 0 0 16,3-6 0-16,-3-6 0 0,1 6 0 0,-5 0 0 15,1-6-12-15,-1-5 0 0,1 5 0 0,-4 3 0 16,4-8 18-16,-8-1 1 0,4 3 0 0,-3-2 0 15,-4-1-19-15,0 0 0 0,0-2-13 0,-4 2 5 16,4-8-9-16,0 8-2 0,-3-6 0 0,-4 1 0 16,3 2-1-16,0 4 0 0,-3-1 0 0,4 3 0 15,-1 10-92-15,1-7-18 16,3 6-4-16,-4 0-661 0</inkml:trace>
  <inkml:trace contextRef="#ctx0" brushRef="#br0" timeOffset="7409.751">9384 7734 1728 0,'0'0'38'0,"0"0"8"0,0 0 2 0,0 0 0 0,0 0-39 0,-7 12-9 16,7-6 0-16,-4 8 0 0,4-2 0 0,0 6 0 15,0-7 0-15,0 4 0 0,0 0 53 0,0 0 9 0,0 2 2 0,0-5 0 16,0 0-52-16,0 2-12 0,-3-8 0 16,3 0 0-16,0-6 47 0,0 0 6 0,0 0 2 0,0 0 0 15,0 0 14-15,-7 0 3 0,0-6 1 0,3-5 0 16,1-7-58-16,-4 9-15 0,-1-9 0 0,5 1 0 16,-1 5 0-16,4 0 0 0,0-2 0 0,0-4 0 15,4 3 0-15,-1-2 0 0,1 5 0 16,3 6 0-16,0-6-17 0,0 3-7 0,0-2 0 0,4 5-1 15,-1 0 17-15,-3 6 8 0,4-6-8 0,0 6 8 16,-4 6-14-16,3-6 2 0,1 0 1 0,-4 0 0 31,4 0-12-31,-1 6-2 0,-3-3-1 0,4 0 0 0,-1-3 15 0,-3 3 11 0,4 5-13 0,0-5 5 16,3 3 8-16,-4-6 0 0,1 6 0 0,-1 6 0 16,1-6 0-16,0 3 0 0,-4 5 0 0,0 1 0 15,3-3 0-15,-3 8 0 0,0-2 0 0,0 0 0 16,-3-1 0-16,-1 1-8 0,1 2 8 0,0 4-8 0,3-12-13 15,-4 8-3-15,1-2 0 0,-1 0 0 16,1-7-156-16,3 4-31 0,3-3-6 16,-6-6-2-16</inkml:trace>
  <inkml:trace contextRef="#ctx0" brushRef="#br0" timeOffset="8204.54">10580 7519 1393 0,'0'0'30'0,"0"0"6"0,-4 12 2 0,-3 0 2 0,4-6-32 0,-4 6-8 16,3-1 0-16,-3 1 0 0,7-3 61 0,-3-3 11 15,3 0 1-15,0-6 1 0,0 0-6 0,0 0-2 16,0 0 0-16,0 6 0 0,0-6-5 0,0 0-1 15,0 0 0-15,0 5 0 0,3 1-32 0,4-6-6 16,-3 0-2-16,3 0 0 0,0 6-20 0,0-3 0 16,3 3 0-16,4 6 8 0,1-1-8 0,-1 13 0 15,0-9 0-15,0 8 0 0,-3-11 0 0,-1 6 0 16,1 5 0-16,-4-2 0 0,3-1 0 0,1-5 0 16,-4 0 0-16,-3 8 0 0,-1-8 0 0,1 3 0 0,-1-7 0 15,1 1 0-15,-1-6 12 0,-3 0 2 16,0-6 0-16,0 0 0 0,4 6-22 0,-4-6-5 15,0 0-1-15,0 0 0 0,0 0 27 0,0 0 6 0,0 0 1 0,0 0 0 16,0 0-6-16,0 0-1 0,0 0 0 0,3 0 0 16,-3 0-1-16,7-6-1 0,0 0 0 0,0 0 0 15,0 6-3-15,0-6 0 0,1 0 0 0,-5 0 0 16,4 1 4-16,0-4 0 0,0 0 0 0,0 3 0 16,4-3-3-16,-4-3 0 0,3-8 0 0,-2 5 0 15,-1-5-1-15,-4-4 0 0,4-2 0 0,0 2 0 16,-3-5-8-16,3 8 0 0,3 3 9 0,-3-5-9 15,-3-3 0-15,0 2 0 0,-1 3 0 0,1 4 0 0,-1-4 0 16,1 1 0-16,-1 5 0 0,-3 3 0 0,4-3-9 16,-1 4 0-16,1 5 0 0,-1 0 0 15,1 0-30-15,-4 0-5 0,0 6-2 16,0 0 0-16,7 0-121 0,3 6-24 0,-2 0-5 16</inkml:trace>
  <inkml:trace contextRef="#ctx0" brushRef="#br0" timeOffset="8750.982">11070 7696 1652 0,'0'0'36'0,"0"0"8"0,0 0 2 0,0 0 0 0,0 0-37 0,-3 3-9 0,-4 0 0 0,7-3 0 16,0 0 66-16,0 0 11 0,0 0 3 0,0 0 0 16,0 0-10-16,0 0-2 0,0 0 0 0,0 0 0 15,3 6-53-15,1 2-15 0,3-2 0 0,0-6 0 16,0 6 31-16,3-6 1 0,1 6 0 0,-4-6 0 16,4-6-22-16,-4 0-10 0,3 6 10 0,-3 0-10 31,0-9-24-31,-3 4-10 0,-4 5-2 0,3-6-1 0,4-3 81 0,1 0 16 0,-1 9 3 0,-4-6 1 15,1-6-64-15,-1 6-28 0,-3-2 3 0,0 2 0 16,0 0-11-16,0 0-3 0,-3 0 0 0,-1 0 0 16,1-5 39-16,-1 5 0 0,1 0 0 0,3 6 0 15,0 0-59-15,0 0-4 0,0 0-1 0,-11 0 0 16,4 0 52-16,0-6 12 0,-4 3 0 0,4 3 0 16,0 3 0-16,0-3 0 0,0 6 0 0,0-6 0 0,7 0 0 0,-7 6 0 15,0-6 0-15,0 6 0 0,0 11 0 0,0-5 0 16,0 3 0-16,0 2 0 0,0 1 0 0,3-6 0 15,0 8 0-15,1-2 0 0,3-6 33 0,-4 5 10 16,4-8 1-16,4 3 1 0,-4 0-21 0,3-1-5 16,1-5-1-16,0 3 0 0,3 0-18 0,0 0 0 15,3-3 0-15,-3-1 0 0,4 7 0 0,-4-6 0 16,3-3 0-16,5 3 0 0,-5 0 0 0,1 0 0 16,-4 5 0-16,3-5 0 0,1 0 0 0,0 6 0 15,3-6 0-15,-4 0 0 16,4-6-96-16,1 0-25 0,-1 0-6 0,0-6-717 0</inkml:trace>
  <inkml:trace contextRef="#ctx0" brushRef="#br0" timeOffset="9151.195">11476 7587 1497 0,'0'0'32'0,"0"0"8"0,0 0 0 0,0 12 4 0,0-6-36 0,-4 0-8 0,1 11 0 0,3-8 0 16,-4 6 104-16,4-1 20 0,-3 4 3 0,3-9 1 15,-4 3-52-15,1 5-9 0,3-5-3 0,0 0 0 0,0-6-51 0,0 5-13 16,0 1 0-16,0-3 0 16,3 3 0-16,1-6 0 0,-4 5 0 0,3-8 0 0,1 3 0 0,-1 3 0 15,1-3 0-15,-4-6 0 0,0 9 0 0,0-9 0 16,0 0 0-16,0 0 0 0,0 0 42 0,0 0 6 16,0 0 0-16,0 0 1 0,0 0-15 15,0 0-3-15,0 0-1 0,0-9 0 16,0 6-30-16,-4-3 0 0,1 0 0 0,3 3 0 0,0-3 0 0,-4-5 0 15,1 5 0-15,-1-6 0 0,4-6 0 0,-3 4-18 16,-1 2 2-16,1 0 1 0,-1-3 42 0,1 4 8 16,3 2 1-16,-4 0 1 0,1-3-21 0,-1 0-5 15,4 4-1-15,0-1 0 0,0 0-10 0,0 3 0 16,0 0 0-16,0 6 0 0,0 0 16 0,7-11 0 16,-3 5 1-16,-1-6 0 0,4 3-32 0,0 0-6 0,0 0-2 0,0-2 0 31,4-1-14-31,-4 6-3 0,0-6-1 0,0 1 0 15,0 5-19-15,0 3-3 0,4-3-1 0,-1 6 0 16,1 0-102-16,0 0-21 0,-1 6-4 0,1-6-1 0</inkml:trace>
  <inkml:trace contextRef="#ctx0" brushRef="#br0" timeOffset="9881.893">11836 6943 1489 0,'0'0'42'0,"0"0"10"0,0 0-42 0,0 0-10 15,0 0 0-15,0 0 0 0,0 0 71 0,0 0 12 16,0 0 2-16,0 0 1 0,0 0 16 0,0 9 3 16,0 0 1-16,0-3 0 0,0 3-43 0,0 2-9 15,0 1-2-15,0 0 0 0,0 2-23 0,0 4-5 16,0 6 0-16,3-4-1 0,-3 10-23 16,4 2 0-16,-4 3 0 0,3 3 0 0,4 4 0 0,-3-4 0 15,-1 0 0-15,1-3 0 0,3 4 0 0,-4 2 0 0,1-3 0 16,3 0 0-16,0-8 0 0,-3-1 0 0,-1 3 0 15,1-8 0-15,-1 2 8 0,1-14-8 16,-4 3 10-16,3-1-10 0,-3-5 23 0,0 3-2 0,0-12 0 16,4 6 0-16,-4 0-2 0,3 0-1 0,-3-6 0 0,0 0 0 15,0 0-6-15,0 0-2 0,0 0 0 0,0 0 0 16,0 0-1-16,0 0 0 0,0 0 0 0,0 0 0 16,4-6-9-16,-4 0 0 0,0 0 9 0,0-6-9 15,3 6 0-15,-3-5 0 0,0-1 0 0,0 3 0 16,0-3 8-16,0 0-8 0,4-2 10 0,-4-1-10 15,0 6 8-15,0-2-8 0,0-7 0 0,0 9 9 16,3-3-9-16,-3 1 0 0,4-1 0 0,0 6 0 0,-1 0 0 16,4-3 0-16,-3 0-8 0,3 4 8 0,-7 5 0 0,0 0 0 15,7-3-9-15,-7 3 9 0,0 0-9 0,10 5 9 16,-3-2-13-16,4 6 5 0,0 0 8 16,-1-3-13-16,-3 6 5 0,4-1 8 0,-1-5-17 0,1 6 4 15,-4 3 1-15,4 2 0 16,-4-2-20-16,-4 0-3 0,1-1-1 0,-1 4 0 0,1 0 36 0,-1 2 0 15,1-2 0-15,-4 0 0 0,0 2 0 0,0-2 0 16,0-1 0-16,0 1 0 0,0-3 0 0,-4 8 0 16,1-11 0-16,-1 0 0 0,-3 3 0 0,4-4 0 15,-4-5 0-15,0 0 0 0,-1 6 44 0,1-12 16 16,-3 6 4-16,3-6 0 16,-4 0-76-16,1 0-14 0,-4-6-3 0,3 0-1 15,-3-6-3-15,3 6-1 0,-3-5 0 0,0-4 0 16,3 6 2-16,1 0 0 0,-4-8 0 0,3 5 0 15,1 3-185-15,-1 0-37 0</inkml:trace>
  <inkml:trace contextRef="#ctx0" brushRef="#br0" timeOffset="10744.103">12291 7631 1267 0,'0'0'28'0,"0"0"5"0,0 0 2 0,0 0 1 0,0 0-36 0,0 0 0 0,0 0 0 0,0 0 0 16,0 0 58-16,3 3 5 0,4 0 1 0,0-3 0 15,-3 3-16-15,3-3-2 0,4 3-1 0,-4 0 0 16,3-3-21-16,-3 0-4 0,4 0 0 0,-4 0-1 16,3 0-19-16,-2 3-16 0,2 0 4 0,1 0 0 15,3 2 12-15,-4 7 10 0,5-12-2 0,-5 6 0 0,4-12 20 16,4 6 4-16,-4-6 1 0,0 0 0 16,0 1 2-16,0-1 0 0,0 3 0 0,1-3 0 0,-5-3 0 15,1 6 0-15,-8-3 0 0,4-5 0 0,0 5-25 0,-3-6-10 16,3 3 8-16,-4-3-8 15,1 6-26-15,-4-5-10 0,0 5-3 0,0 0 0 16,-4 0-21-16,4 6-5 0,0-6-1 0,0 6 0 16,-7 0-48-16,0 0-10 0,0 0-1 0,-3 6-1 15,-4 0 50-15,-1-6 9 0,1 6 3 0,0 0 0 0,0 0 51 0,-3-1 13 16,-1 4 0-16,0 0 0 0,4-6 52 0,0 0 14 16,0 0 2-16,0-3 1 0,3 0-20 0,4 0-4 0,0 12-1 15,0-12 0-15,7 0-10 0,0 0-2 0,0 0-1 16,0 0 0-16,0 0-8 0,4 6-2 0,3 5 0 0,0-2 0 15,3 3-5-15,1-3 0 0,-1-1-1 0,5 4 0 16,-1 0-7-16,0-3-8 0,3 0 11 0,-2 5-11 16,2 4 0-16,1 0 0 0,-1-4 0 0,-2 4 0 15,-1 0 8-15,-4-1-8 0,4-5 0 0,-3 3 0 16,3-4 10-16,-3 1-10 0,3-6 8 0,-4 3-8 16,4-3 0-16,1-3 0 0,-1 0-14 0,0-6 5 15,-4 0-28 1,4 0-6-16,1-3-1 0,-1 0-667 0</inkml:trace>
  <inkml:trace contextRef="#ctx0" brushRef="#br0" timeOffset="11568.498">13642 7499 1314 0,'0'0'37'0,"0"0"8"0,0 6-36 0,-4 0-9 0,4-6 0 0,0 5 0 16,0 7 96-16,0-3 16 0,-3-3 4 0,3 0 1 0,0 6-33 0,0-7-8 16,0 4 0-16,3 0-1 0,-3 0-21 15,0 3-4-15,0-12-1 0,4 6 0 16,-1 11-32-16,4-8-6 0,-3 6-2 0,3 5 0 15,0-8-9-15,0 6 8 0,0 2-8 0,-3-2 8 16,3-6-8-16,0 2 0 0,-4-2 0 0,4 0 0 0,-3 0 0 0,-4-1 0 16,4-8 9-16,-4-3-9 0,0 0 11 15,0 0-3-15,0 0 0 0,0 0 0 0,0 0 2 0,0 0 0 16,0 0 0-16,0 0 0 0,0 0-10 0,0 0 0 16,-4-9-10-16,0 4 10 0,1-1-11 0,-1 0 11 15,1 0-12-15,-1 0 12 0,1 0 0 0,3 0 0 16,-4 0 0-16,1-2 0 0,-4 2-13 0,3 0 4 15,1 0 1-15,-1 0 0 0,1 0 8 0,-1-3 0 16,1 1 0-16,-1 2 0 16,0-3 0-16,1 3 0 0,-4-12 0 0,3 7 0 0,1 2 49 0,3 3 12 0,-4 3 3 15,4 3 0-15,0 0-52 0,-3-6-12 0,3-3 0 0,-4-2 0 16,4 5 0-16,0-9 0 0,-3 3 0 0,6 0 0 16,-3 1 0-16,4-1 0 0,-1 6 0 0,1-6 0 15,-1 1 0-15,4 5 0 0,-7 6 0 0,7-3 0 16,4-3 0-16,0 0 0 0,3 6 0 0,-4 0 0 31,1 0-48-31,3 0-13 0,-3 0-3 0,3 6 0 0,-4 0 52 0,4 0 12 0,4-1 0 0,-4 7 0 16,4 3-50-16,-1-9-7 15,-2 0-2-15,6 5 0 0,-4-5-59 0,1 0-12 0,3 0-2 16,-3-3-1-16</inkml:trace>
  <inkml:trace contextRef="#ctx0" brushRef="#br0" timeOffset="12097.398">13892 7593 1393 0,'0'0'30'0,"0"0"6"0,0 0 2 0,4 12 2 0,-4-6-32 15,3-6-8-15,-3 11 0 0,0-11 0 0,4 6 94 0,-4-6 17 16,3 0 3-16,5 6 1 0,-5-3-59 0,1 0-11 16,3 0-2-16,0 0-1 0,-4 0 4 0,4 3 1 0,0 5 0 0,0-5 0 15,0 0-28-15,1 0-6 0,2 0-1 0,-3 0 0 16,4-3-12-16,-1-3 0 0,1 0 0 0,0 0 0 16,3 0 0-16,-4 0 11 0,1 3-11 0,-4-3 10 15,3-3 3-15,-3 3 1 16,1-3 0-16,-5-3 0 0,4 6-14 15,-3-6 0-15,3 0 8 0,-7 0-8 0,3-6-15 0,1 4-5 0,-4-4-2 0,-4 3 0 16,4 0-37-16,-3-2-7 16,-1-1-2-16,-3 3 0 0,0 0 12 15,-4 0 1-15,4 3 1 0,-3-5 0 0,-1 5 36 0,1 6 7 0,-4-6 2 0,14 6 0 16,0 0 9-16,-11 6 9 0,-3 0-1 0,0 0-8 16,3-1 39-16,1 10 1 0,-1-3 0 0,0 0 0 15,4 5-16-15,0-5-4 0,0 0 0 0,0 2 0 16,4 4-11-16,-1-6-9 0,4-3 12 0,-3 5-12 15,6-5 50-15,-3 3 3 0,4 0 1 0,-1-6 0 16,1 2-35-16,3-2-7 0,0 0-2 0,3 0 0 0,-3 6-10 0,4-6 0 16,0 0 0-16,3 5 0 0,0-5 0 0,4-3 0 15,-4-3 0-15,3 3 0 0,1 3 0 0,3-3-14 16,0 0 3-16,0 0 1 16,1 3-52-16,-5-12-10 0,1 3-3 0,-1-3-807 0</inkml:trace>
  <inkml:trace contextRef="#ctx0" brushRef="#br0" timeOffset="12801.428">14591 7511 1263 0,'0'0'28'0,"0"0"5"0,0 0 2 0,0 0 1 0,0 0-36 0,0 0 0 0,0 0 0 0,0 0 0 16,-4 5 59-16,-3 4 5 0,0-3 0 0,4 6 1 16,-1 0-1-16,1-1 0 0,-4 1 0 0,3 9 0 15,-3-9 0-15,0 8 0 0,-4-2 0 0,4 5 0 16,-3-5-2-16,3 0-1 0,0 2 0 0,0-2 0 16,0-9-20-16,3 5-4 0,0 1-1 0,4-9 0 15,0-6-12-15,0 0-4 0,4 6 0 0,0 0 0 16,3 5-7-16,-4-11-1 0,8 6-1 0,-4-3 0 0,3-6-11 15,1 0 0-15,0 0 0 0,-1-3 0 0,-3 1 0 0,4-1 0 16,-4 0 0-16,3 0 0 0,1 6 0 16,-4-9 0-16,0 3 0 0,-3 3 0 15,-1-3-49-15,1-2-12 16,-1 2-3-16,-3 0 0 0,0 0 34 0,0 6 6 0,0 0 2 0,0 0 0 16,0 0-16-16,-3-6-3 0,3 6-1 0,-7 0 0 0,0-6 84 15,-1 6 17-15,8 0 3 0,-7 0 1 0,7 0-50 0,-7 6-13 16,4 0 0-16,-4 0 0 0,3 0 0 0,1 0 0 15,-1 2 0-15,1 1 0 0,3 0 0 0,-4 3 0 16,4 0 0-16,0-1 0 0,4-5 36 0,-4 6 3 0,3 3 0 16,1 2 0-16,-1-5-11 0,4-3-3 0,-3 14 0 15,3-5 0-15,3 0-40 0,1 8-8 0,0 4-1 0,-4 2-1 16,3-3 25-16,-3 10 0 0,0-10 0 0,0 3 0 16,-3 1 0-16,-1-4 0 0,1 3 0 0,-4 4 0 15,0-10 0-15,0 3 0 0,0 1 0 0,-4-10 0 16,4 4 15-16,-3-1 8 0,3 4 1 0,-4-9 1 15,4-1-25-15,-3 1 0 0,-1-3 0 0,1 2 0 16,-1-5 0-16,-3-3 0 0,4 0 0 0,-1-1 0 16,4-8 0-16,-7 0 0 0,0 6 0 0,0-6 0 15,-4 0-46-15,4 0-14 16,-3-6-4-16,-1 6 0 0,4-8 52 0,0 5 12 0,-3-6 0 0,-5 3 0 16,5 0-10-16,-8-6 1 0,4 6 0 0,-4-5 0 15,1-1-1-15,-1-3 0 0,4 3 0 0,-4 1 0 16,1-13 10-16,-1 7 0 0,1 2 0 0,2-12 0 15,5 4 18-15,-1-7-1 0,1 7 0 0,3-4 0 0,0-2-27 0,0 9-6 16,3-10 0-16,4 4-1 16,0 2-178-16,4-2-35 0,-1 2-7 0,4 1-2 15</inkml:trace>
  <inkml:trace contextRef="#ctx0" brushRef="#br0" timeOffset="13369.742">14806 7628 1015 0,'0'0'28'0,"0"0"8"0,0 0-36 0,0 0 0 0,0 0 0 0,0 0 0 0,0 0 49 0,7 0 3 15,-3 3 1-15,-1-3 0 0,-3 0 31 0,7 6 5 16,-3-3 2-16,-1 0 0 0,1 3-22 0,-1 0-4 16,1-1-1-16,-4 7 0 0,0-6-51 0,3 6-13 15,1-3 0-15,-1 8 0 0,-3 1 46 0,4-6 6 16,0-6 2-16,-1 11 0 0,1-2-42 0,-1 3-12 16,4-4 0-16,0 1 8 0,0 0 0 0,0 8 1 15,0-11 0-15,0 0 0 16,0 2 30-16,1-8 5 0,-1 0 2 0,0 6 0 0,0-12 14 0,-7 0 4 15,0 0 0-15,10 0 0 0,-3-6-38 0,4 0-7 16,3 0-2-16,-3 0 0 0,-1 1 38 0,1-7 7 16,3-3 2-16,-3 3 0 0,-1-5-52 0,-3-1-12 15,4 3 0-15,-4-8 0 16,0-4-21-16,0 10-7 0,0-7-2 0,-4-2 0 16,1 2-3-16,0 4-1 0,-1 5 0 0,-6 6 0 15,3-14-90-15,0 8-19 0,-4 0-3 0,-3 1-1 16,3 2-72-16,-3 0-14 0,4 0-3 0,-1 1-1 0</inkml:trace>
  <inkml:trace contextRef="#ctx0" brushRef="#br0" timeOffset="13854.678">15332 7049 1267 0,'0'0'28'0,"0"0"5"0,0 0 2 0,0 0 1 0,0 0-36 0,0 0 0 16,0 0 0-16,0 0 0 0,0 0 134 0,0 0 20 16,0 0 4-16,0 0 1 0,0 0-77 0,0 0-15 0,0 0-3 0,3 12-1 15,1-6-23-15,-1 2-5 0,1 4-1 0,-1 6 0 16,1-6-15-16,-1 5-3 0,1 4-1 0,-4 8 0 16,7-2-24-16,-7 8-5 0,4-6-1 15,-4 10 0-15,0-1 29 0,-4 0 6 16,4 3 0-16,-4-3 1 0,1 1-33 0,-1-4-8 0,4 3 0 0,-3-3-1 15,-1-2 33-15,4 2 6 0,0 3 2 0,0-8 0 16,0-4-32-16,4 3-7 0,-4-5-1 0,3 8 0 16,4-5 20-16,1 2 8 0,-1-11-8 0,0 8 12 15,0-2-22-15,0-4-5 0,3-2-1 0,-3 0 0 16,0-7-31 0,0-5-6-16,-3 3-2 0,3-3 0 0,0 0-109 0,-3-6-23 15,3 3-4-15,0-6-1 0</inkml:trace>
  <inkml:trace contextRef="#ctx0" brushRef="#br0" timeOffset="14288.987">15734 7755 1036 0,'0'0'23'0,"0"0"5"0,0 0 0 0,0 0 1 0,0 0-29 0,0 0 0 0,0 0 0 0,0 0 0 16,0 0 57-16,0 0 6 0,0 0 1 0,0 0 0 15,0 0 0-15,0 0 0 0,0 0 0 0,7 8 0 16,-4-2-5-16,-3 3-1 0,4 3 0 0,-4-6 0 16,4 0-26-16,-4 5-4 0,3-2-2 0,1 3 0 15,-4 6 4-15,3-7 1 0,-3 1 0 0,0 6 0 16,0 2-11-16,0-2-3 0,0-6 0 0,0 5 0 15,0-2-17-15,4-3 0 0,-4-6 0 0,0-6 0 16,0 0 0-16,0 0-19 0,0 0 4 0,0 0-561 16,0 0-113-16</inkml:trace>
  <inkml:trace contextRef="#ctx0" brushRef="#br0" timeOffset="14484.706">15752 7475 1087 0,'0'0'24'0,"0"0"4"0,0 0 2 0,0 0 1 0,0 0-31 0,0 0 0 0,0 6 0 0,0 6 0 16,3-6 71-16,-3 0 8 0,0-3 1 15,0-3-451 1,4 6-90-16</inkml:trace>
  <inkml:trace contextRef="#ctx0" brushRef="#br0" timeOffset="15031.074">16009 7734 1497 0,'0'0'32'0,"0"0"8"0,0 0 0 0,0 0 4 0,0 6-36 0,0 0-8 15,4 0 0-15,-1 2 0 0,-3 1 33 0,4-3 5 16,3 3 1-16,0-3 0 0,0-6-11 0,0 6-3 15,3 0 0-15,-2-6 0 0,2 5 31 0,-3-5 5 16,4 0 2-16,-1-5 0 0,1 5-31 0,-1-6-7 16,-2 6-1-16,2 0 0 0,-3-6-24 0,0 0 8 15,0-3-8-15,-3 6 0 16,3 0-17-16,-4-3-9 0,-3-2-2 0,0 5 0 16,0-3-36-16,0 0-7 0,-3-6-1 0,3 6-1 15,-4 0-35-15,1-2-6 0,-4 2-2 0,0 0 0 0,3 3 93 0,-3 0 23 0,0 3 0 0,0-6 0 16,0 6 47-16,0 0 13 0,-4 0 4 0,1 0 0 15,3 0 0-15,-4 0 0 0,4 6 0 0,-4-6 0 16,4 3-5-16,0 0-1 0,0 3 0 0,0 0 0 16,0-1-42-16,4-2-8 0,-1 9-8 0,4-6 12 15,-3 6 20-15,3-3 4 16,0 5 0-16,3 1 1 0,-3-3-27 0,4 5-10 0,3 4 0 0,0 2 9 16,0-5-9-16,0 0 0 0,0 8 0 0,4-2 0 15,-4 2-11-15,0-8 3 0,3-1 0 0,1 1 0 16,-1-3-11-16,1-3-1 0,0-1-1 0,-4-5 0 15,3 3-29-15,1-3-6 16,-1-6 0-16,1-3-1 0,-4-3-24 0,4 0-5 0,-1-6-1 16</inkml:trace>
  <inkml:trace contextRef="#ctx0" brushRef="#br0" timeOffset="15504.814">16358 7760 1074 0,'0'0'30'0,"0"0"8"0,0 0-30 0,0 0-8 0,0 0 0 0,0 0 0 0,0 0 52 0,0 0 10 16,0 0 2-16,0 0 0 0,0 6 0 0,4 3 0 16,-4 0 0-16,3-3 0 0,1 6 12 0,-1-1 4 15,4-5 0-15,-3 6 0 0,0-3-27 0,-1 3-5 16,1-1 0-16,-4 1-1 0,0 0-3 0,3-3 0 0,1 8 0 0,-4-5 0 15,0 0-18-15,0 3-4 0,0-4-1 0,0 1 0 16,3 0-21-16,-3 0 0 0,0-4 0 0,4 4 0 16,-4 0 0-16,0-6 0 0,-4 6 0 0,4-12 0 15,0 0 0-15,0 0 0 0,0 0 0 0,0 0 0 16,0 0 0-16,0 0 0 0,0 0 0 0,-3-6 0 16,-4 0 0-16,7 0 0 0,-4-6 0 0,1 3 0 15,-1 3 0-15,0-11 0 0,1-1 0 0,-1 1 0 16,1-4 0-16,-1 3 0 0,1-8 0 0,-4 2 0 15,3-8 0-15,1 3 0 0,-1-1-8 0,1-2 8 16,3 0 0-16,0 8 0 0,0 12 0 0,0-11 0 16,3 5 0-16,-3-2 0 0,0 8 0 0,4-3 8 0,-1-3-8 15,1 13 0-15,-1-7 0 0,4 6 0 0,-3-6 0 16,3 6 0-16,0-3 0 0,-3 4 0 0,-1-1 0 0,-3 6 0 16,11 0 0-16,-1 0 0 15,8 0 0-15,-1 0 0 0,1 3 0 0,-4 3 0 16,7-1-98-16,-6 4-24 0,6 0-5 0,-4-3-717 15</inkml:trace>
  <inkml:trace contextRef="#ctx0" brushRef="#br0" timeOffset="16750.405">17879 7408 1634 0,'0'0'36'0,"0"0"7"0,0 0 1 0,0 0 3 0,-7 6-38 0,0-6-9 0,3 5 0 0,-3-5 0 15,7 0 0-15,-7 6 0 0,4 0 0 0,-5 0 0 16,5 0 0-16,-4 0 0 0,0-3 0 0,0 3 0 15,0-3 0-15,0 2 0 0,-4-2 0 0,0 9 0 16,1-6 0-16,-1 0 0 0,1 0-12 0,-1 0 12 16,1 0 0-16,-5-1 0 0,5 4 0 0,-1 3 8 15,1 0 8-15,-4 0 0 0,3 2 1 0,-3-5 0 16,3-6 25-16,-3 3 5 0,0 6 1 0,0 5 0 16,3-5-8-16,-3 3 0 0,7 2-1 0,-3 1 0 15,-1-9-39-15,0 3-13 0,4-4 0 0,0 1 0 0,0-3 13 16,0 0 0-16,4 6 0 0,3-12 0 0,0 0 0 0,0 0 0 15,0 0 0-15,0 0 0 16,0 0 33-16,0 0 10 0,0 0 1 0,0 0 1 0,0 0-32 16,3 6-13-16,4-6 11 0,0 0-11 15,4 3 0-15,-4-3 0 16,4 5 0-16,3 1 0 0,0 0 0 0,0 0 0 0,-3-6-8 0,3 6 8 0,3-6-25 0,-3 6 1 16,0-6 1-16,1 6 0 15,-1 0-3-15,0-6-1 0,3 11 0 0,-2-8 0 16,2 0-33-16,-3 3-8 0,0-3 0 0,1 0-724 0</inkml:trace>
  <inkml:trace contextRef="#ctx0" brushRef="#br0" timeOffset="17275.683">18313 7516 1384 0,'0'0'39'0,"-7"9"9"0,3 3-38 16,1-6-10-16,-1 0 0 0,-3 0 0 15,3 0 69-15,-3-1 12 0,0 7 3 0,4-6 0 0,-4 0-10 0,0-3-2 16,-4 3 0-16,4 0 0 0,-4-6-44 0,4 0-8 16,-3 0-3-16,3 0 0 0,-4 0-17 0,1 0 0 15,-1-6 0-15,-3 6 0 0,3 6 0 0,-3-6 0 16,0 6 0-16,4-1 0 0,-1 1 0 0,0 0 0 16,1 3-11-16,3 3 11 0,-4-6 0 0,4 5 0 15,0 1 8-15,0 0-8 0,0-3 0 0,0 0 0 16,3-1 0-16,4 4 0 0,-3-6 0 0,3 0 0 15,-4 0 0-15,4-6 0 0,0 0 0 16,0 0 0-16,0 6 0 0,0-6 0 0,0 0 0 0,0 0 0 16,0 0 0-16,0 0 0 0,0 0 32 0,0 0 1 15,0 0 0-15,11 0 0 0,-11 0-17 0,7 0-3 16,4-6-1-16,-1 6 0 0,-10 0 0 0,7 0 0 0,4 0 0 0,3 0 0 16,-4 0-12-16,1 6 11 0,0-6-11 0,3 0 10 15,0 8-10-15,-4-5 0 0,5 3 0 0,-1-3 8 31,-4-3-57-31,1 3-12 0,3-3-3 0,-4 3 0 0,1-3-153 0,3 0-31 16,7-6-7-16,-21 6-1 0</inkml:trace>
  <inkml:trace contextRef="#ctx0" brushRef="#br0" timeOffset="17756.581">18909 7419 1220 0,'0'0'27'0,"0"0"5"0,0 0 2 0,0 0 0 0,0 0-34 0,0 0 0 0,0 0 0 0,0 0 0 15,0 0 93-15,0 0 12 0,-4 0 3 0,1 6 0 16,-1 6-20-16,1-6-4 0,-1 3-1 0,1-3 0 16,3 2-15-16,-4 7-2 0,4 3-1 0,4-3 0 15,-1 8-10-15,1-11-3 0,-4 0 0 0,3 5 0 16,-3-5-21-16,4 9-5 0,3-4-1 0,-4 4 0 15,1 2-25-15,-4-2 0 0,3 8 0 16,-3-5 0-16,0 2 0 0,0-2 0 0,-3 2 0 0,-1-2 0 16,1 5 0-16,-1-8 0 0,1 2 0 0,-1 1 0 15,-3-4 0-15,4 4 0 0,-4-7 0 0,3 1 0 16,-3-3 0-16,4 2 0 0,-4-5 0 0,7-12 0 16,0 0-46-16,0 0-14 0,-4 6-4 15,0 3 0-15,4-9 35 0,0 0 6 0,0 0 2 0,0 0 0 16,0-9-120-16,0-3-24 0,0 1-5 0,0-7-1 15</inkml:trace>
  <inkml:trace contextRef="#ctx0" brushRef="#br0" timeOffset="18065.994">18704 7228 1314 0,'0'0'37'0,"0"0"8"0,0 0-36 0,0 0-9 0,-3-6 0 0,3 6 0 16,0 0 101-16,0 0 19 0,0 0 3 0,0 0 1 16,0 0-62-16,-7 6-12 0,3 0-2 15,1 6-1-15,3-6-3 0,0 0-1 16,0 0 0-16,3 2 0 0,1 4-15 0,3 0-2 16,0 0-1-16,3-6 0 15,-3 2-13-15,4 1-4 0,0 6 0 0,-4-9 0 0,0 0 15 0,0 0 2 0,0-1 1 0,7 1 0 16,-3 3-10-16,3-6-3 0,0 3 0 0,-4-3 0 15,4 0-3-15,1 0-1 0,-1-3 0 0,0 0 0 16,3 0-9-16,-2 0 0 0,2 0-12 0,-3 0 12 16,0 0-33-1,0 0 1-15,1 6 0 0,-1-6 0 0,0 0-136 16,0 0-28-16,0 6-4 0</inkml:trace>
  <inkml:trace contextRef="#ctx0" brushRef="#br0" timeOffset="18429.204">18743 7987 1130 0,'0'0'32'0,"0"0"8"0,0 0-32 0,0 0-8 0,0 0 0 0,0 0 0 16,0 0 123-16,4 0 23 0,3 0 5 0,0 0 1 15,0 0-51-15,0 6-9 0,0 0-3 0,0-6 0 16,4 0-20-16,-4 5-4 0,0-2-1 0,0 0 0 16,-7 3-51-16,3 0-13 0,4 3 0 0,-3-3 0 15,-1 0 0-15,4 0 0 0,0 5 0 0,4-5 0 16,-4 0 0-16,4-3 0 0,-1-6 0 0,-3 0 0 15,4 6 0-15,-4-3 0 0,0 3 0 16,4 3 0-16,-4-3 0 0,3-3 0 0,-3 0 0 0,4-3 0 31,-1 0-100-31,1 0-22 0,3 3-5 0</inkml:trace>
  <inkml:trace contextRef="#ctx0" brushRef="#br0" timeOffset="19226.103">19248 7516 1314 0,'0'21'37'0,"-4"-9"8"0,4 0-36 0,0 2-9 0,0-5 0 0,-4 6 0 16,1-3 104-16,3 5 20 16,0 1 3-16,0 2 1 0,0-2-56 0,3 0-10 0,1 8-2 0,0-8-1 15,-1-1-17-15,1 4-3 16,-1-3-1-16,1 2 0 0,-8-2-13 0,4-1-2 16,0 1-1-16,0 0 0 0,0 2-12 0,4-2-2 0,-1 0-8 0,-3-4 12 15,0 4-2-15,0 0-1 0,-3-4 0 0,-4 4 0 16,3 0-9-16,1-7-9 0,-1-5 9 15,0 3-13-15,4-9 13 0,0 0 0 0,0 0 0 0,0 0 0 16,0 0 0-16,-3-9 0 0,-4 3 0 0,3-5 0 16,1-1 48-16,-1-6 13 0,4 3 3 0,0-2 0 15,0-1-52-15,0-2-12 0,0-4 0 0,0-5 0 16,4 8 0-16,-4-14 0 0,3 8 0 0,1-2 0 16,-4-3 0-16,3 2 0 0,1-2 0 0,-1 2 0 15,1 7 0-15,0-3 0 0,3-1 0 0,-4-2 0 16,-3 5 0-16,4-2 0 0,-1 2 0 0,1 4 0 15,-1 2 0-15,4 0 0 0,-3 7 0 0,3-1 0 0,0 0 0 16,0 6 0-16,4 3 0 0,-4-3 0 16,0 6 0-16,3 0 0 0,1 9 0 0,-1-6 0 15,1 3 0-15,0 3 0 0,3 3 0 0,-4-7 0 0,1 13 0 16,-4-6 0-16,0 5 0 0,4 4 0 16,-8-3 0-16,4 2 0 0,0-2 0 0,-7 0 0 15,4-7-48-15,-4 1-13 0,-4 9-3 0,1-4 0 0,-1-2 52 0,-3 0 12 16,0 5 0-16,-4-8 0 15,4 3-54-15,0-1-8 0,0-5-2 0,-3 3 0 0,3-6 52 0,0 0 12 16,-4 0 0-16,4-3 0 0,0 5 35 0,-4-2 9 16,4 0 3-16,0-3 0 0,7-3-38 0,-7 6-9 15,0 0 0-15,0 0 0 0,7-6 0 0,-7 6 0 0,3-1 0 16,-3 1-11-16,7-6 11 0,-7 6-8 0,11 0 8 16,-1 3-8-16,-3-3-13 0,0 0-3 0,0 5 0 15,0-5 0-15,0 0 9 0,4 0 2 0,-4-6 0 0,0 6 0 16,0 3 21-16,0-3 4 0,0-6 0 0,-4 11 1 15,4 1 29-15,4-6 6 16,-1 0 0-16,1 0 1 0,0 6-39 0,3-4-10 0,0 4 0 0,0 0 0 16,0-6 0-16,3 6 0 0,1-1 0 0,0-2 0 15,3 3 53-15,-4-6 9 0,-3 11 2 0,4-11 0 16,-1 3-52-16,-3-3-12 0,4 0 0 0,-4-3 0 16,0-3-48-16,4 0-13 15,-4 0-3-15,3 9-614 0,-3-9-123 0</inkml:trace>
  <inkml:trace contextRef="#ctx0" brushRef="#br0" timeOffset="20006.24">19932 7464 1267 0,'0'0'28'0,"0"0"5"0,0 0 2 0,0 0 1 0,0 0-36 0,0 0 0 0,0 0 0 0,0 0 0 16,-4 5 109-16,1 1 15 0,-1 0 4 0,1 0 0 15,-1 0-52-15,4 0-9 0,0 0-3 0,-3 3 0 16,3 5-51-16,3-5-13 0,-3 3 0 0,0-6 0 16,0 5 54-16,4-5 8 0,-1 0 2 0,4 3 0 15,0-3-52-15,-3 6-12 0,3-12 0 0,0 0 0 16,0-6 54-16,0 0 8 0,0 3 2 0,0 6 0 15,0-3-52-15,0 0-12 0,0 6 0 0,1 0 0 16,2 0 0-16,-3-6 0 0,0 5 0 0,0 1 0 16,-3 0 0-16,3-3 0 0,0 3 0 0,0-3 0 0,4 3 0 15,-8 0 0-15,4 2 0 0,0-8 0 16,4 12-9-16,-8-12-5 0,4 6-1 0,-3 0 0 16,3 0-27-16,0 0-6 0,-3 0 0 0,3 0-1 0,0 2 49 15,-4-2 11-15,-3-6 1 0,0 0 1 0,7 6-13 0,-3 0-18 16,-4-6 4-16,3 6 1 0,-3-6 13 0,0 0 10 15,4 12-2-15,-4-4 0 0,0-8-8 0,0 0 0 16,3 6 0-16,-3-6 0 0,0 0 0 0,0 0 0 16,0 0-10-16,0 0 10 0,4 6-10 0,-4-6 10 15,0 0-10-15,0 0 10 0,0 0-12 0,3 6 12 0,-3-6-13 16,0 0 5-16,0 0-10 0,4 6-2 0,-4-6 0 0,0 0 0 16,0 12 7-16,-4-6 1 0,1 5 0 0,-1-5 0 15,-3 0 12-15,0-3 0 0,-3 3 0 0,3-3 10 16,0 0 4-16,-4 3 1 0,4 0 0 0,-4-1 0 15,4 1 5-15,-3-6 2 0,-1 6 0 0,4-6 0 16,-4 6 34-16,4-6 6 0,-3 6 2 0,-1-3 0 16,4 3-52-16,0-3-12 0,7-3 0 0,-10 3 0 15,2-3 0-15,8 0 0 0,0 0 0 0,-7 6 0 16,7-6 0-16,0 0 0 0,-7 5 0 0,7-5 0 16,-7 0 0-16,7 0 0 0,0 0 0 0,0 0 0 15,0 0 0-15,0 0 0 0,0 0 0 0,0 0 0 16,0 0-48-16,0 0-13 0,0 0-3 0,0 0-614 15,0 0-123-15</inkml:trace>
  <inkml:trace contextRef="#ctx0" brushRef="#br0" timeOffset="20614.443">20299 7487 1036 0,'0'0'23'0,"0"0"5"0,0 0 0 0,0 0 1 0,-4 0-29 0,4 0 0 0,0 0 0 0,-7-6 0 16,7 6 126-16,0 0 19 0,0 0 4 0,0 0 1 15,0 0-86-15,0 0-18 0,0 0-3 0,0 0-1 16,0 0 10-16,0 0 3 0,4 6 0 0,-4 0 0 16,3 0-37-16,1 3-7 0,-1-1-2 0,1 7 0 15,-1-3 44-15,4 0 9 0,-3 5 2 0,3-8 0 16,-3-3-52-16,3 0-12 0,0 6 0 0,0-6 0 15,0-1 0-15,0 1 0 0,3 0 0 0,-2 3 0 16,2-3 0-16,-3 3 0 0,4-1 0 0,-1-8 0 16,1 12 0-16,-1-12 0 0,1 6 0 0,0-6 0 15,-1 0 0-15,-3 6 0 0,4-6 0 0,-4 0 0 16,0 0 0-16,0 0 0 0,4 0 0 0,-4 6 0 16,-7-6 0-16,3 0 0 0,-3 0 0 0,0 0 0 0,0 0 0 0,0 0 0 15,0 0 0-15,0 0 0 0,0 0 0 0,0 6 0 16,0 0 0-16,0 0 0 0,-3 2 0 0,-1-2 0 15,1 0 0-15,-4 0 0 0,7-6-17 0,-4 12-7 16,0-6 0-16,-3 8-1 16,0-8-11-16,0 6-3 0,0-6 0 0,0 6 0 15,0-1 39-15,0-2 0 0,0 0 0 0,0 0 0 0,0 8 0 0,0-5 0 16,0-6 0-16,0 3 0 0,-4 0 0 0,4 5 0 0,0-2 0 16,0-6 0-16,-4 6 0 0,4-6 0 15,0 3 0-15,0-4-588 16,-3 1-109-16</inkml:trace>
  <inkml:trace contextRef="#ctx0" brushRef="#br0" timeOffset="21046.436">19770 8234 1497 0,'0'0'32'0,"0"0"8"0,0 0 0 0,0 0 4 0,-4 6-36 0,4-6-8 0,0 0 0 0,-3 6 0 16,3-6 53-16,0 0 9 15,0 0 2-15,0 0 0 0,0 0-27 0,0 0-5 0,0 0 0 0,0 0-1 16,0 0 17-16,0 0 3 0,0 0 1 0,0 0 0 15,0 0-36-15,0 0-6 0,0 0-2 0,0 0 0 32,-4-6-181-32,4 0-37 0,4-18-7 0,-1 12-2 0</inkml:trace>
  <inkml:trace contextRef="#ctx0" brushRef="#br0" timeOffset="43530.73">2907 4668 871 0,'0'0'19'0,"0"0"4"0,0 0 1 0,0 0 0 0,0 0-24 0,-7-3 0 0,3-3 0 0,1-3 0 15,-4 6 26-15,0-3 0 0,3 0 0 0,-3 1 0 16,4-7 3-16,-1 6 1 0,1-9 0 0,-1 6 0 15,0 1 9-15,1 2 1 0,-1 0 1 0,1-6 0 16,-4 6 3-16,7 6 0 0,-4-6 0 0,4 6 0 16,0 0-24-16,0 0-5 0,0 0-1 0,0 0 0 15,0 0-14-15,0 0 0 0,0 0 8 0,0 0-8 16,4 6 0-16,-4 6 0 0,0-6 0 0,3 6 0 16,-3-4 16-16,4 4 0 0,-1 6 0 0,1-1 0 15,-1-2 22-15,1 9 5 0,0-7 1 0,-1 4 0 16,1 2 6-16,-1 7 2 0,1-10 0 0,3 10 0 15,0-7-16-15,-4 4-4 0,4 2 0 0,0-2 0 16,-3-4-3-16,3 1-1 0,-4 2 0 0,1-2 0 16,0 2-16-16,3-2-3 0,0-4-1 0,-4 4 0 15,4-7 1-15,-3 1 0 0,-4-6 0 0,3 2 0 16,-3-2 2-16,0-6 0 0,-3 0 0 0,3 6 0 0,0-9-3 0,0 8 0 16,-4-5 0-16,4 0 0 0,-3 0 8 0,-1 6 2 15,1-6 0-15,3 0 0 16,0-1-46-16,0 4-8 0,3-3-3 0,-3 6 0 15,7-6-32-15,-3 0-6 0,3 5-2 0,0 1 0 16,0-6-84-16,-4 0-17 0,4 3-3 0,4 2-444 0</inkml:trace>
  <inkml:trace contextRef="#ctx0" brushRef="#br0" timeOffset="44336.846">3274 4450 993 0,'0'0'21'0,"0"0"5"0,-4 6 1 0,1 0 2 0,3-6-29 0,0 12 0 0,0-12 0 0,0 0 0 15,0 0 48-15,0 0 3 0,0 0 1 0,0 0 0 16,0 0 2-16,0 0 1 0,0 0 0 0,0 0 0 15,0 0-15-15,0 0-4 0,0 0 0 0,0 0 0 16,0 0-21-16,0 0-5 0,0 0-1 0,0 0 0 16,0 0-9-16,0 0 0 0,0 0 9 0,-4 9-9 15,-3-4 0-15,7 7 0 0,0 6 0 16,0-6 0-16,0 2 0 0,0-2 0 0,0 6 0 0,0-1 8 16,0 4 0-16,7-3 0 0,-7 2 0 0,0 4 0 15,4-1 18-15,-1-2 4 0,1 2 1 0,-1 7 0 16,1-4-7-16,-1 4 0 0,1-4-1 0,-1-3 0 15,1 7-7-15,-1-4 0 0,-3-2-1 0,0 2 0 16,4-2-15-16,-4-7 11 0,4 4-11 0,-4-9 10 16,0 5-10-16,0-5 8 0,0 0-8 0,0-3 8 15,0 3-8-15,0-12 10 0,0 0-10 0,0 11 10 16,0-5 1-16,0-6 0 0,0 0 0 0,0 0 0 0,-4 12-3 16,4-12-8-16,-4 3 12 0,4 0-4 15,0-3-8-15,0 9 0 0,-3 2 0 0,3-5 0 0,0-6-21 0,0 0 0 16,0 12 0-16,0-12 0 15,3 6-50-15,-3 0-9 0,0 0-3 0,4 0 0 16,0 2-45-16,-1-2-8 16,1 6-3-16,-1-6 0 0,-3-6 27 0,4 6 4 0,-4-6 2 15,3 6 0-15,-3-6 75 0,0 0 15 0,0 0 4 0,0 0 0 0,0 0 68 0,0 0 15 16,0 0 2-16,-3-12 1 0,-1 6-50 0,4-6-11 16</inkml:trace>
  <inkml:trace contextRef="#ctx0" brushRef="#br0" timeOffset="44796.484">3062 4968 533 0,'0'0'15'0,"0"0"4"0,0 0-19 0,0 0 0 0,0 0 0 0,-3-6 0 0,-1 0 66 15,1 0 10-15,-1 0 1 0,0 0 1 0,1 0 34 0,-1 0 8 16,4 6 0-16,-3-5 1 15,-1-4-9-15,4 9-3 0,0 0 0 0,0 0 0 0,0 0-69 0,0 0-13 16,0 0-3-16,0 0-1 0,0 0-15 0,0 0-8 16,0 0 8-16,0 0-8 0,0 0 10 0,0 0-2 15,7 3-8-15,0 3 12 0,-3-6-12 0,0 5 0 16,-4-5 8-16,0 0-8 0,7 0 0 0,3 6 0 16,1-6 8-16,-1 0-8 0,1 0 0 0,0 6 0 15,3-6 0-15,0 6 0 0,-4-6 0 0,4 0 0 16,-3 0 8-16,-4 0-8 0,7 0 0 0,-3 0 0 0,3 0 8 15,-4-6-8-15,1 0 0 0,0 6-8 16,3-6 8-16,0 1-13 16,-4 5-143-16,-3-9-29 0,4 3-6 0,3 0-1 0</inkml:trace>
  <inkml:trace contextRef="#ctx0" brushRef="#br0" timeOffset="45575.503">3669 5032 918 0,'0'0'20'0,"0"0"4"0,0 0 0 0,-7 6 3 0,7-6-27 0,-4 6 0 0,4-6 0 0,-7 6 0 16,0-6 68-16,-3 0 9 0,3 0 2 0,7 0 0 16,-7 6-32-16,-1-6-7 0,8 0 0 0,-10 0-1 15,3 6-19-15,7-6-3 0,-7 0-1 0,0 6 0 16,7-6-4-16,-7 5-2 0,7-5 0 0,-7 0 0 15,0 12 8-15,3-9 2 0,-3 3 0 0,3 6 0 16,4-12-9-16,0 6-2 0,0 5 0 0,0 1 0 16,0 0-9-16,0-6 0 0,0 9 0 0,4-4 0 15,-4-5 0-15,0-6 0 0,7 0 0 0,-7 0 0 16,4 6 0-16,3 0 0 0,0-6 0 0,0 6 0 16,-4-6 0-16,4 6 0 0,-7-6 0 0,7 0 0 15,0 0 0-15,4 0 0 0,-4-6 0 0,0 6 0 16,7-6 0-16,-3 6 8 0,-1 0-8 0,-3-6 8 0,4 0-8 0,0 6 8 15,3-12-8-15,-4 7 8 0,4-4-8 16,-3 3 0-16,0 0 0 0,3-6 8 0,-4 6 5 0,-3-5 1 16,0-1 0-16,-3 0 0 0,-1 3-2 0,-3-8-1 15,4 11 0-15,-4-6 0 0,0 0-11 0,-4 0 10 16,1 4-10-16,3 2 10 0,-7-6-2 0,3 6 0 16,-3 0 0-16,-3-6 0 0,-1 10 12 0,0-4 1 15,4 0 1-15,-3 6 0 0,3-6-22 0,-4 6-16 0,1-6 2 16,-4 6 1-16,3 0 13 0,0 6 0 0,1-6-10 0,-1 6 10 15,1-6-14-15,-1 3 2 0,4 0 0 16,0 3 0 0,3 2-26-16,1-2-5 0,-1 6-1 0,4-6 0 15,0 0 1-15,0 0 0 0,0 2 0 0,4 1 0 16,-1 0-23-16,1-3-5 0,3-6-1 0,0 6-293 0,-3-6-59 0</inkml:trace>
  <inkml:trace contextRef="#ctx0" brushRef="#br0" timeOffset="49323.343">4177 5026 1335 0,'0'0'29'0,"0"9"7"0,0 0 0 0,3-3 2 0,-3 6-30 0,4-6-8 15,-4-1 0-15,3 7 0 16,-3-12 30-16,4 3 5 0,-4 3 1 0,0-6 0 0,4 6 1 0,-4-6 1 15,3 6 0-15,-3-6 0 0,7 6-22 0,-7-6-5 16,0 6-1-16,0-6 0 0,0 0-10 0,0 0 0 16,0 0 0-16,0 0 0 0,0 0 0 0,0 0 12 15,0 0-2-15,0 0 0 0,0 0-10 0,0 0 12 16,0 0-12-16,0 0 12 0,0 0-12 0,0 0 0 0,0 0 0 0,0 0 0 16,0 0 23-16,0 0 5 0,-3 11 2 0,3-11 0 15,0 0-30-15,0 0 0 0,0 0 0 0,0 0-10 16,0 0 10-16,-7 0 12 0,7 0-2 0,-8-6-1 15,8 6 4-15,-7-5 1 0,0 5 0 0,4-6 0 16,3-6 1-16,-4 6 0 0,1 0 0 0,-1 3 0 16,4-9-15-16,-3 7 8 0,3-7-8 0,0 6 0 15,0-6 0-15,0 0 0 0,3 4 0 0,-3-4 0 16,0 0 0-16,4 6 0 16,-4-14 0-16,3 14 0 0,1-6 0 0,-4 0 0 0,3 0-8 0,1 7 8 15,-1-4 0-15,1 3 0 0,-1 3-8 0,1 0 8 16,-4 3 0-16,4-6 0 0,3 6-8 0,-4 0 8 15,4 0 0-15,0 6 0 0,0-6-8 0,0 3 8 16,0 3 0-16,0 0 0 0,0 5 0 0,4-5 0 16,-7 6 0-16,3 0 0 0,0-6 0 0,-4 6 0 15,4 2 0-15,-7-8 0 0,7 6 0 0,-3-6 0 0,3 5 16 0,-4-2 0 16,5 3 0-16,-5-6 0 0,4 6-2 0,-3-6 0 16,-1 5 0-16,4 1 0 0,-3-3-5 0,-1 3-1 15,1-1 0-15,-1 1 0 0,4 0-8 0,-3-3 0 16,3 3 0-16,-3 5 0 0,-1-5 0 0,8-6 0 15,-8 6 0-15,1 2-11 0,-1-2 11 0,-3-6 0 16,4 0 0-16,-1 0 0 0,-3 0 0 0,0-6 0 16,0 0 0-16,0 0 8 0,0 0-8 0,0 0 0 15,0 0 0-15,0 0 0 16,0 0-127-16,4-6-23 0,-4-6-5 0</inkml:trace>
  <inkml:trace contextRef="#ctx0" brushRef="#br0" timeOffset="50016.658">4632 4938 1465 0,'0'0'32'0,"0"0"6"0,0 0 2 0,0 0 2 0,0 0-34 0,0 0-8 16,-4 6 0-16,4-6 0 0,0 0 0 0,0 0 0 16,0 0 0-16,0 0-11 0,0 0 20 0,0 0 4 15,0 0 1-15,0 12 0 0,0-6-14 16,4 0 0-16,0 2 0 0,3 10 0 0,-4-6 0 0,1 0 0 15,-1 2 0-15,1 4 0 0,-1 0 0 0,1-1 0 16,-1-2 0-16,-3 3 9 0,0-1 34 0,0-5 6 16,0 3 2-16,4-4 0 0,-4 1 10 0,0-6 3 15,0-6 0-15,0 0 0 0,0 0-20 0,0 0-3 16,0 0-1-16,0 0 0 0,0 0 3 0,0 0 0 0,-4-6 0 16,4 0 0-16,-3-5-28 0,-1 5-6 0,4-3-1 0,-3-3 0 15,-1 6-8-15,1-11 0 0,-1 11-10 0,1-6 10 31,3 3-27-31,0 3 1 0,0-11 0 0,0 11 0 0,0-6 5 0,-7 0 1 0,7 0 0 0,7 4 0 16,-7 2 20-16,3-6-9 0,-3 6 9 0,0-6 0 16,4 1-10-16,-4 2 10 0,3 3-8 0,1-6 8 15,-1 0 0-15,1 6 0 16,-1-5 0-16,-3 5 0 0,4 3 0 0,3 0-10 16,-4 0 10-16,4 3-13 0,0 0 13 0,1 0 0 0,2 3 0 0,-3 0 0 15,0 0 0-15,4 0-12 0,-4 6 3 0,0-4 1 16,0 1 8-16,7 0 11 0,-7 0-3 0,4 6 0 15,-8-3-8-15,4 2 0 0,0 7 0 0,0-6 0 16,0 0 0-16,1 2 0 0,-1 4 0 0,0 0 0 16,0-7 8-16,0 4 0 0,0-3 0 0,0 0 0 15,0 5-8-15,0-11-12 0,0 3 2 0,0 0 1 16,-3 0 9-16,-1 2 0 0,1-5 0 0,-4 0 0 0,7 0 0 0,-7 0 0 16,3 0 0-16,1 5 0 0,-1-2 0 0,1 3-10 15,3-6 10-15,-4 0-10 16,8 0-18-16,-7 5-3 0,3-5-1 0,0 0 0 15,0 3-44-15,-4-9-8 0,1 0-3 0,3 0-666 0</inkml:trace>
  <inkml:trace contextRef="#ctx0" brushRef="#br0" timeOffset="50431.821">5211 5018 1105 0,'0'0'24'0,"0"0"4"0,0 0 2 0,0 0 2 0,0 0-32 0,0 0 0 0,0 5 0 0,3-2 0 15,-3-3 36-15,4 9 0 0,-4-9 0 0,3 9 0 16,1-3 1-16,-1-6 1 0,-3 0 0 0,4 6 0 16,-1 0-13-16,1 5-2 0,-1-5-1 0,1 3 0 15,-1 0-22-15,1 6 0 0,-1-9 0 0,1 11 0 16,-1-11 11-16,4 6-3 0,-3-3 0 0,0 8 0 0,-4-11-8 0,3 0-11 15,1 6 3-15,-1-6 0 0,-3-6 8 0,0 0 0 16,0 0 0-16,0 0 0 16,0 0-23-16,0 0-2 0,0 0-1 0,0 0-388 15,4-12-78-15</inkml:trace>
  <inkml:trace contextRef="#ctx0" brushRef="#br0" timeOffset="50617.084">5242 4777 1261 0,'0'0'36'0,"0"8"8"0,-3 4-36 0,3 0-8 0,0-6 0 0,0 0 0 15,0-6 0-15,0 0 0 0,0 0 0 0,0 0-362 16,0 0-70-16</inkml:trace>
  <inkml:trace contextRef="#ctx0" brushRef="#br0" timeOffset="51293.204">5493 4894 954 0,'0'0'20'0,"0"0"5"0,0 9 1 0,0-3 2 0,0 6-28 0,0-1 0 0,3 1 0 0,-3-6 0 15,0 6 14-15,4-9-2 16,-4 3-1-16,3-1 0 0,-3-5 13 0,0 12 2 0,4-6 1 15,-4 0 0-15,3 0-9 0,-3-6-2 0,4 6 0 0,3 0 0 16,-7-1-16-16,3 4 0 0,1 3 0 0,0-6 0 16,-4 6 8-16,3-6-8 0,1 5 12 0,-4 1-12 15,0-3 34-15,3 3 0 0,-3 5 0 0,0-11 0 16,4 6 13-16,-1-6 2 0,1 0 1 0,-4 3 0 16,0-4-16-16,0-5-3 0,0 0-1 0,0 0 0 15,0 0-13-15,0 0-2 0,3 6-1 0,-3-6 0 16,0 0 2-16,0 0 0 0,4 6 0 0,-1 0 0 15,-3-6-3-15,0 0 0 0,0 0 0 0,0 0 0 16,0 0 13-16,0 0 2 0,0 0 1 0,0 0 0 16,0 0 22-16,0 0 4 0,0 0 1 0,0 0 0 0,0 0-20 15,0 0-3-15,-7 6-1 0,7-6 0 0,0 0-4 0,-7-6-2 16,0 6 0-16,4-6 0 16,-1 0-26-16,-3-5 0 0,3 11 0 0,1-9 0 0,-4 3 0 0,3 3-11 15,1-6 11-15,-1 3-8 16,4 6 8-16,-3-6 8 0,-1-5-8 0,1 5 11 0,-1 0-19 0,4-6-4 15,-3 3-1-15,-1-3 0 0,1 7 13 0,3-7 0 16,0 0 0-16,0 0-9 0,0 3 9 0,0-2 0 16,0-1 0-16,3 0-8 0,-3 0 8 0,4 4 0 15,-1 2 0-15,1-6 0 0,-1 6 0 0,1-6-10 16,-1 6 10-16,1 1-10 0,3-1 10 0,3 3-10 16,-2 0 10-16,-1 0-10 15,0 3-26-15,0-3-4 0,3 3-2 0,-3 3 0 16,4-3-2-16,0 3 0 0,-1-3 0 0,-3 3 0 15,4 0 12-15,-4 3 1 0,3-6 1 0,5 5 0 16,-8-5-6-16,0 0 0 0,3 0-1 0,-3 0 0 16,4 0-37-16,-1-5-7 0,-3 5-2 0,4 0-545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cinq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6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Change the statement below into a question using the methods indicated.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aimez</a:t>
            </a:r>
            <a:r>
              <a:rPr lang="en-US" dirty="0"/>
              <a:t> les castors.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Tag phrase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Est-</a:t>
            </a:r>
            <a:r>
              <a:rPr lang="en-US" dirty="0" err="1"/>
              <a:t>ce</a:t>
            </a:r>
            <a:r>
              <a:rPr lang="en-US" dirty="0"/>
              <a:t> que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Inversion</a:t>
            </a:r>
          </a:p>
        </p:txBody>
      </p:sp>
    </p:spTree>
    <p:extLst>
      <p:ext uri="{BB962C8B-B14F-4D97-AF65-F5344CB8AC3E}">
        <p14:creationId xmlns:p14="http://schemas.microsoft.com/office/powerpoint/2010/main" val="1952404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the following times in words using twenty-four hour time.</a:t>
            </a:r>
          </a:p>
          <a:p>
            <a:pPr marL="0" indent="0">
              <a:buNone/>
            </a:pPr>
            <a:r>
              <a:rPr lang="en-US" dirty="0"/>
              <a:t>9:30 PM _________________________________________________</a:t>
            </a:r>
          </a:p>
          <a:p>
            <a:pPr marL="0" indent="0">
              <a:buNone/>
            </a:pPr>
            <a:r>
              <a:rPr lang="en-US" dirty="0"/>
              <a:t>10:15 AM ________________________________________________</a:t>
            </a:r>
          </a:p>
          <a:p>
            <a:pPr marL="0" indent="0">
              <a:buNone/>
            </a:pPr>
            <a:r>
              <a:rPr lang="en-US" dirty="0"/>
              <a:t>1:58 PM _________________________________________________</a:t>
            </a:r>
          </a:p>
          <a:p>
            <a:pPr marL="0" indent="0">
              <a:buNone/>
            </a:pPr>
            <a:r>
              <a:rPr lang="en-US" dirty="0"/>
              <a:t>1:45 AM 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84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799BB-FF22-478D-882D-4CB7BE57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5274F-1AAD-4985-BBAB-AC47F3962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137353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Describe what is to your left.</a:t>
            </a:r>
          </a:p>
        </p:txBody>
      </p:sp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five words which uses a regular “IR” verb.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335A6CD-E40C-411C-AAAF-FA0C918C39AB}"/>
                  </a:ext>
                </a:extLst>
              </p14:cNvPr>
              <p14:cNvContentPartPr/>
              <p14:nvPr/>
            </p14:nvContentPartPr>
            <p14:xfrm>
              <a:off x="1018440" y="1602000"/>
              <a:ext cx="6374520" cy="1493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335A6CD-E40C-411C-AAAF-FA0C918C39A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9080" y="1592640"/>
                <a:ext cx="6393240" cy="151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391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cinq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Nous faisons des phrases.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1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Selon</a:t>
            </a:r>
            <a:r>
              <a:rPr lang="en-US" sz="2800" b="1" dirty="0"/>
              <a:t> beaucoup de gens, le </a:t>
            </a:r>
            <a:r>
              <a:rPr lang="en-US" sz="2800" b="1" dirty="0" err="1"/>
              <a:t>meilleur</a:t>
            </a:r>
            <a:r>
              <a:rPr lang="en-US" sz="2800" b="1" dirty="0"/>
              <a:t> </a:t>
            </a:r>
            <a:r>
              <a:rPr lang="en-US" sz="2800" b="1" dirty="0" err="1"/>
              <a:t>chocolat</a:t>
            </a:r>
            <a:r>
              <a:rPr lang="en-US" sz="2800" b="1" dirty="0"/>
              <a:t> du monde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produit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Suisse.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56E0863-D7F9-4AA8-A1E9-3DE5D361168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31121" y="1803415"/>
            <a:ext cx="4449242" cy="4449242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7A123672-6475-4EB8-8B2F-933E870F45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05818" y="1956509"/>
            <a:ext cx="5118130" cy="393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Unit 4 exam:</a:t>
            </a:r>
          </a:p>
          <a:p>
            <a:pPr marL="0" indent="0">
              <a:buNone/>
            </a:pPr>
            <a:r>
              <a:rPr lang="en-US" dirty="0"/>
              <a:t>Friday, December 9.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Wednesday, December 15:    9:40 AM – 10:20 AM.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invited to study hall in this room (205A) from 2:00 – 2:45 Wednesday and Thursday.</a:t>
            </a:r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sentences of at least five words in French, each using the word in parentheses somewhere in the sentence. If the word is a verb it may be used in any proper conjugation or in the infinitive.</a:t>
            </a:r>
          </a:p>
          <a:p>
            <a:pPr marL="0" indent="0">
              <a:buNone/>
            </a:pPr>
            <a:r>
              <a:rPr lang="en-US" dirty="0"/>
              <a:t>(la piscine)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jouer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(comment)</a:t>
            </a:r>
          </a:p>
          <a:p>
            <a:pPr marL="0" indent="0">
              <a:buNone/>
            </a:pPr>
            <a:r>
              <a:rPr lang="en-US" dirty="0"/>
              <a:t>(le </a:t>
            </a:r>
            <a:r>
              <a:rPr lang="en-US" dirty="0" err="1"/>
              <a:t>centre</a:t>
            </a:r>
            <a:r>
              <a:rPr lang="en-US" dirty="0"/>
              <a:t> commercial)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finir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83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8883"/>
            <a:ext cx="10515600" cy="5178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Write sentences in the 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proche</a:t>
            </a:r>
            <a:r>
              <a:rPr lang="en-US" dirty="0"/>
              <a:t> (</a:t>
            </a:r>
            <a:r>
              <a:rPr lang="en-US" dirty="0" err="1"/>
              <a:t>aller</a:t>
            </a:r>
            <a:r>
              <a:rPr lang="en-US" dirty="0"/>
              <a:t> + infinitive) using the subject indicated in parentheses and at least five additional words. You must use five different infinitives.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(Bertrand et Claude)</a:t>
            </a:r>
          </a:p>
          <a:p>
            <a:pPr marL="0" indent="0">
              <a:buNone/>
            </a:pPr>
            <a:r>
              <a:rPr lang="en-US" dirty="0"/>
              <a:t>(Tu et M. Arnaud)</a:t>
            </a:r>
          </a:p>
          <a:p>
            <a:pPr marL="0" indent="0">
              <a:buNone/>
            </a:pPr>
            <a:r>
              <a:rPr lang="en-US" dirty="0"/>
              <a:t>(Toi et </a:t>
            </a:r>
            <a:r>
              <a:rPr lang="en-US" dirty="0" err="1"/>
              <a:t>moi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Mme</a:t>
            </a:r>
            <a:r>
              <a:rPr lang="en-US" dirty="0"/>
              <a:t> </a:t>
            </a:r>
            <a:r>
              <a:rPr lang="en-US" dirty="0" err="1"/>
              <a:t>Peyrac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(Je)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33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24356</TotalTime>
  <Words>296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Selon beaucoup de gens, le meilleur chocolat du monde est produit en Suisse.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311</cp:revision>
  <cp:lastPrinted>2017-12-14T22:00:10Z</cp:lastPrinted>
  <dcterms:created xsi:type="dcterms:W3CDTF">2016-10-03T15:38:19Z</dcterms:created>
  <dcterms:modified xsi:type="dcterms:W3CDTF">2022-12-05T19:14:10Z</dcterms:modified>
</cp:coreProperties>
</file>