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55" r:id="rId2"/>
    <p:sldId id="347" r:id="rId3"/>
    <p:sldId id="357" r:id="rId4"/>
    <p:sldId id="299" r:id="rId5"/>
    <p:sldId id="263" r:id="rId6"/>
    <p:sldId id="356" r:id="rId7"/>
    <p:sldId id="358" r:id="rId8"/>
    <p:sldId id="316" r:id="rId9"/>
    <p:sldId id="350" r:id="rId10"/>
    <p:sldId id="352" r:id="rId11"/>
    <p:sldId id="351" r:id="rId12"/>
    <p:sldId id="353" r:id="rId13"/>
    <p:sldId id="354" r:id="rId14"/>
    <p:sldId id="319" r:id="rId15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0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00" autoAdjust="0"/>
  </p:normalViewPr>
  <p:slideViewPr>
    <p:cSldViewPr snapToGrid="0">
      <p:cViewPr varScale="1">
        <p:scale>
          <a:sx n="83" d="100"/>
          <a:sy n="83" d="100"/>
        </p:scale>
        <p:origin x="1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12-06T15:42:57.9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3334 3871 999 0,'0'0'42'0,"0"0"-34"16,0 0 29-16,0 0 6 0,0 0 1 0,0 0 0 16,0 0 22-16,0 0 5 0,0 0 1 0,0 0 0 15,0 0-14-15,0 0-2 0,0 0-1 16,0 0 0-16,0 0-27 0,0 0-6 0,0 0-1 0,0 0 0 16,0 0-4-16,0 0-1 0,0 0 0 0,0 0 0 15,0 0-16-15,0 0 0 0,0 0 0 0,0 0 0 16,0 0 10-16,0 0-2 0,0 0 0 0,-7 0 0 15,7 0 20-15,0 0 3 0,0 0 1 0,-4 6 0 16,4-6 9-16,-7 6 3 0,4 0 0 0,-1 0 0 16,4 5-8-1,0-2-2-15,4 3 0 0,-4 0 0 0,0-1-8 0,3 1-2 0,-3-3 0 0,4 3 0 16,-4 5-3-16,3-5-1 0,-3 0 0 16,0 3 0-16,0 2-20 0,4 1 0 0,-1 0 0 0,1 2 0 15,-1-2 12-15,4 8-1 0,4-2-1 0,-4 5 0 16,0-2-2-16,0-4 0 0,-3 4 0 0,3-4 0 15,-7 1 0-15,-7-10 0 0,3 4 0 0,1 5 0 16,3-11-8-16,-4 9 0 0,8-4 0 0,-4 1 8 16,0 0-8-16,0-4 0 0,0 4 9 0,0 0-9 15,3-4 10-15,-3 4-2 0,0-6-8 0,0 5 12 16,0-5-12-16,0 9 0 0,0-9 0 0,0 5 0 16,0-5 0-16,-3 3 0 0,3-9 0 0,-4 5 0 15,1 1 18-15,3 0 1 0,-4-3 0 0,0 2 0 16,1 1-19-16,-1 0 0 0,1 0 0 0,-1-6 0 15,4-1 0-15,-3 1 0 0,3-6 0 0,0 15 0 16,0-15 0-16,0 6 0 0,0-6 0 0,0 0 0 16,0 6-8-16,0-6-6 0,0 0-1 0,0 0 0 0,0 0 24 15,0 0 5-15,0 0 1 0,0 6 0 0,0-6-24 16,0 0-5-16,0 0-1 0,0 0 0 0,0 0 23 0,0 0 5 16,0 0 1-16,0 0 0 0,0 0-14 15,0 0 0-15,0 0 0 0,0 0 0 16,0 0 8-16,0 0-8 0,0 0 0 0,0 0 0 0,0 0 9 0,0 0-9 0,0 0 8 15,0 0-8-15,0 0 0 0,0 0 0 0,0 0 0 0,0 0 0 16,0-968-9-16,0 1936 9 0,0-968 0 0,0 0 0 16,3 0 0-16,4 0-8 0,0 0 8 0,-3 0 0 15,3 0 0-15,0 0 0 0,4 0 0 0,-4 0 0 16,0 0 0-16,0 0 0 0,0 0 0 0,0 0 0 16,0 6 0-16,0-6 0 0,4 5-9 0,-1 1 9 15,1 0 0-15,-1 3 0 0,4-3 0 0,-3 0 0 16,7 5 0-16,-4-5 0 0,-4 6 0 15,5-6 0-15,2 3 0 0,-3-3-9 0,0 5 9 0,1-5 0 16,-5 6 0-16,8-6-10 0,-8-6 10 0,1 6 0 16,-4-6-34-16,0 6 0 15,4-6 0-15,-4 0 0 0,0 0-16 0,0 0-3 16,0 0-1-16,0-6 0 0,0 6-139 0,0-6-28 0,0 0-6 16</inkml:trace>
  <inkml:trace contextRef="#ctx0" brushRef="#br0" timeOffset="793.046">3806 4630 1447 0,'-7'5'30'0,"4"1"7"0,3-6-29 0,-4 6-8 0,4-6 0 0,-3 3 0 15,3-3 77-15,0 0 15 0,0 0 2 0,-4 6 1 16,4-6-8-16,0 0-2 0,0 0 0 0,0 0 0 15,0 0-45-15,0 0-10 0,0 0-2 0,0 0 0 16,0 0-28-16,0 0 0 0,0 0 0 0,0 0 0 16,0 0 0-16,0 0 0 0,0 0 0 0,0 0 0 15,4 6 0-15,-1-3 0 0,1-3 0 0,3 3 0 16,0-3-8-16,0 6 8 0,0-6 0 0,4 0 0 16,-1 0 0-16,-3 0 0 0,4-6 0 0,0 6 0 15,-1-3 0-15,1 3 0 0,-1-3 0 0,1 3 0 16,-4-6 0-16,3 0 0 0,1 3 0 0,0 3 9 15,-1-6-9-15,-3 0 10 0,7 1-10 0,-7-1 10 16,4 0-10-16,0 0 0 0,-1-6 9 0,-3 3-9 16,0 3 0-16,0-5 9 0,-3 5-9 0,3-6 0 0,-4 6 9 15,5-6-9-15,-5 4 0 0,4 2 9 0,-7-12-9 16,4 12 0-16,-4-6 0 0,-4 7 8 0,4-4-8 16,-3-3 0-16,-1 6 9 0,1 0-9 15,-5-6 8-15,1 7-8 0,4-1 8 0,-4-9-8 0,0 9 8 16,-4 0-8-16,-6 0 10 0,6 6-10 0,0-6 0 0,1 1 8 15,-1 5-8-15,-3-6 0 0,4 6 0 0,-1 0 0 16,0 0 0-16,1 6 0 0,-1-6 8 0,-6 5 0 0,6 1-8 16,0 0 12-16,4-3-23 0,-3 3-5 0,3 6 0 0,0-6-1 15,-4 5 17-15,4 1 0 0,0 0-8 16,3 0 8-16,1 2 0 0,3-2 0 0,-4 0 0 16,1 0 0-16,3 2 0 0,-4 4 0 0,4-6 0 0,0 5 0 15,0-5 0-15,4 3 0 0,-4 3 0 16,3-1 0-16,1-5 0 0,-4 3 0 15,3-4 0-15,1 1 0 0,3 6 10 0,0 2 9 0,4-2 1 16,-4-6 1-16,3 5-21 0,1-2 0 0,-1 3 0 0,5-6 0 16,-1-1 12-16,-4 4-1 0,4-3-1 0,-7-1 0 15,8 1-10-15,-1 0 0 0,3-9 0 0,-3 3 0 16,4 0 0-16,0-6 0 0,-1 0 0 0,-3 0 0 16,4 0 0-16,0-3 10 0,3 0-10 0,-7 0 10 15,7 0-10-15,-3 0 0 0,-8 3 0 0,8-6-11 16,3-6-43-16,0 6-9 0,-3 1-1 0</inkml:trace>
  <inkml:trace contextRef="#ctx0" brushRef="#br0" timeOffset="2132.671">5341 4333 1241 0,'-11'0'25'0,"1"0"8"0,-1 0-33 16,4 0 0-16,0 0 0 0,4 0 0 0,-4 0 71 0,0 0 7 0,7 0 2 0,-8-6 0 16,8 6-36-16,0 0-6 0,0 0-2 0,0 0 0 15,0 0-16-15,-10 6-3 0,10-6-1 0,0 0 0 16,0 0-3-16,-7 6-1 0,3-1 0 0,4 4 0 16,0 3-12-16,4 6-10 0,-1-1 2 0,1-5 0 15,-1 9 8-15,4-4 0 0,-3 1 0 0,0 2 0 16,3 4 0-16,-4-3 11 0,1 2-3 0,-1 6 0 15,1-2 10-15,-1-4 2 16,1 4 0-16,-4 2 0 0,3 1 6 0,-3 8 2 0,4-9 0 16,-4 10 0-16,0-1 12 0,3-3 4 0,-3-3 0 15,0 4 0-15,0 2-20 0,0 0-3 0,0-3-1 0,0-2 0 16,0 2-3-16,0-9-1 0,0 4 0 0,0-10 0 16,0 4-6-16,0-6-2 0,4-1 0 0,-8-2 0 15,4-3 10-15,0-1 2 0,0-11 0 0,0 6 0 16,0-6-10-16,0 0-2 0,0 6 0 0,0-6 0 15,0 0 4-15,0 0 0 0,0 0 0 0,0 0 0 16,0 0-12-16,0 0 0 0,0 0 0 0,0 0 0 16,0 0 11-16,0 0-3 0,0 0-8 0,-10 0 12 15,10 0-12-15,-7 0 0 0,0-6 0 0,3 6-10 16,1-6 10-16,-4-5 0 0,-1-968 0 0,1 1934 8 0,0-964-8 16,4-8 0-16,-4 5 0 0,3 0 0 0,1-8 0 15,-4 8 0-15,3 0 0 0,1-6 0 0,-4 1 0 16,3 2 0-16,1-8 0 0,-1 2 0 0,-3 3 0 0,3-5 0 15,-3 2-10-15,4-2 10 0,-1 5-8 16,-3-8 8-16,4 2 0 0,-4 1 0 0,7 2 0 0,-7-3 0 16,0-2 0-16,3 3 0 0,1 5 0 0,3-9 0 15,-8 10 0-15,8-7 0 0,0 7 0 0,0-4 0 16,0-2 0-16,0 2 0 0,0-3-8 16,0 7 8-16,8-7 0 0,-8 4 0 0,3 2-8 0,1 0 8 15,3 4 0-15,-4-4 0 0,1 0 0 0,-4 4 0 0,3 2 0 16,1-6 0-16,-1 12 0 0,1-5 0 0,-1-1 0 0,1 3 0 15,-4 3 0-15,3 0 0 0,1-5 0 0,-4 5 0 16,3-6 0-16,1 6 0 0,-1-6 0 0,1 6 0 16,0 4 0-16,-1-4 0 0,-3-6 0 0,4 6 0 15,-1 0-9-15,-3 6 9 0,7 0 0 0,0-6-9 16,-3 6 9-16,3 0 0 0,0 0 0 0,3 0-8 16,1 0 8-16,-4 0 0 0,4 0 0 0,-4 6 0 15,3-6 0-15,1 6 0 0,-1-6 0 0,5 6 0 16,-1-6 0-16,-4 0 0 0,4 6 0 0,4 0 0 15,-4-6 0-15,-3 6 0 0,6-4 0 0,1 4 0 16,-4 0 0-16,0 6 0 0,0-6 0 0,4 0 0 16,-7 5 0-16,-4-5 11 0,0 0-11 0,0 3 12 15,0 9-12-15,-4-7 0 0,1 1 0 0,-4 6 0 16,0-3 0-16,0 2 0 0,-4 7 0 0,1-10 8 16,-4 4-8-16,0 6 12 0,0-4-12 0,3 4 12 15,-7-7-12-15,-3 4 0 0,4-3 0 0,-1-1 8 16,1 1 7-16,-1-4 1 0,-3-2 0 0,3 6 0 0,1-12 3 15,-1 0 1-15,4 0 0 0,0-4 0 0,-3 1-20 0,-5-3 0 16,1 0 0-16,4-3 0 0,-4 1 0 0,-1 2 0 16,-2-6 0-16,3 0 0 15,3-6-22-15,1 6-8 0,-8-6-2 0,4 4 0 16,3-1-22-16,1 0-5 0,3-3-1 0,0 0 0 16,-1 7-150-16,5-1-30 0,-1-3-7 0</inkml:trace>
  <inkml:trace contextRef="#ctx0" brushRef="#br0" timeOffset="3015.772">5941 4444 1758 0,'0'0'36'0,"0"0"10"0,-7 0-37 0,3 0-9 0,-3 0 0 0,7 0 0 15,-7-6 66-15,4 6 11 0,-4-5 3 0,-1 5 0 16,-2-6-32-16,-1 0-7 0,-3 0-1 0,0 0 0 16,3 3-32-16,-6 3-8 0,3-3 0 0,-4 0 0 15,4 3 8-15,-4 3 0 0,-3 0 0 0,7-3 0 32,-4 3-8-32,4 3-11 0,0 0 3 0,4 0 0 0,3 5 8 0,-4-5 0 0,0 0 0 0,4 0 0 15,4 6 0-15,-4-3 0 0,3-3 8 0,1 5-8 16,-1-5 8-16,4 0-8 0,-3 12 8 0,3-15-8 15,0 5 8-15,0-8-8 0,0 9 8 0,0-3-8 16,0-6 0-16,3 6 8 0,-3-6-8 0,4 12 0 16,-4-12 0-16,3 6 8 0,1 5-8 0,-4-11 0 15,3 3 0-15,4 3 0 0,-3 0 0 0,-1 6 0 16,8-12 11-16,-4 6-3 0,-3 0 0 0,3 0 0 16,-7-1-8-16,7 1 0 0,0 0 0 0,3 3 0 15,-3-6 0-15,4 3 0 0,3-3 0 0,-3 3 0 16,-1 0 0-16,1-6 0 0,-1 5 0 0,4-5 0 15,-3 0 0-15,-4 0 0 0,4 0 0 0,-1 0 0 16,4-5 0-16,-3-1 0 0,0 6 0 0,-4-9 0 16,-4 0 16-16,4 0 4 0,-3-3 0 0,-4 7 1 15,3-7-21-15,1-3 0 0,-4 3 0 0,3 1-8 16,1-1 16-16,-4 0 3 0,3-6 1 0,-3 7 0 16,7 2-12-16,-7-9 0 0,0 12 0 0,0-5 0 15,-7-1 0-15,4 3 0 0,3-3 0 0,-4 6 0 16,4 0 0-16,0 1 0 0,0-1 0 0,0 6 0 15,0 0 0-15,0 0 0 0,0-12 0 0,0 12 0 0,0 0 0 16,0 0 0-16,0 0 0 0,0 0 0 0,0 0-9 0,0 0 9 16,0 0-12-16,0 0 12 0,0 0 0 0,0 0-8 0,0 0 8 15,0 0 0-15,0 0 0 0,4 12 0 0,-4-1-8 16,3-5 8-16,4 12 0 0,-7-9 0 0,4 8 0 16,0-5 0-16,-4 6 0 0,3-6 0 15,1 8 0-15,-4-2 0 0,3-1 11 0,1 10-11 0,-4-9 12 16,3-1-12-16,1 1 0 0,-1 2 0 15,4-8 0-15,-3 9 0 0,3-4 0 0,3 1 0 16,1 0 0-16,-4-7 0 0,4 10 8 0,-1-9-8 0,1 0 0 0,3-1 0 16,-4 1 0-16,-2-3 0 0,6-3 0 15,-4 0 0-15,1-1 0 0,3-5 0 0,-3 6 0 0,3-12 0 32,-4 6-35-32,1-5-7 0,-4-1-2 0,7 6 0 0,-7-12-157 0,-3 6-32 15</inkml:trace>
  <inkml:trace contextRef="#ctx0" brushRef="#br0" timeOffset="3396.271">6255 4524 1720 0,'0'0'36'0,"0"0"8"0,0 0-35 0,0 0-9 0,0 0 0 0,0 0 0 16,0 0 29-16,0 0 4 0,0 0 1 0,0 0 0 16,0 0-8-16,0 0-2 0,0 0 0 15,0 0 0-15,-4 9-6 0,4-4-2 0,0 7 0 0,0-6 0 16,0 6-16-16,0 0-9 0,0-4 1 0,0 4 0 15,4 0 8-15,-4 0 0 0,3-1 0 0,-3 1 0 16,4 3 0-16,-1-3 0 0,4-1 0 0,-3 7 0 16,3-6-12-16,-4 0-1 0,5 2 0 0,-1-2 0 15,0 6-11 1,0-10-3-16,0 4 0 0,0 0 0 0,0 0-39 16,0-6-8-16,0-6-2 0,-3 6 0 0,3-12-16 15,-4 6-3-15,1-12-1 0</inkml:trace>
  <inkml:trace contextRef="#ctx0" brushRef="#br0" timeOffset="3678.448">6167 4186 1634 0,'0'11'68'0,"0"1"-54"31,-4-6 9-31,4-6 1 0,0 0 1 0,0 0 0 0,0 0-1 0,0 0 0 0,0 0 0 0,0 0 0 16,0 0-3-16,0 0-1 0,0 0 0 0,0 0 0 31,4-6-148-31,3 0-29 0</inkml:trace>
  <inkml:trace contextRef="#ctx0" brushRef="#br0" timeOffset="4394.524">6502 4359 1298 0,'0'0'36'0,"0"0"10"16,0 0-37-16,0 0-9 0,0 0 0 0,0 0 0 15,0 0 40-15,0 0 5 0,0 0 2 0,3 6 0 0,1 0-25 0,-1 0-5 16,1 5-1-16,3-5 0 0,-4 0 10 0,1 3 2 0,-1 3 0 0,1 0 0 15,-4-1 3 1,0 1 1-16,3 0 0 0,1 3 0 0,-4-4 6 0,4 7 2 16,-1-6 0-16,1 2 0 0,-4 4-10 15,3 0-2-15,1-4 0 0,-4 1 0 0,3 6 4 16,-3-4 0-16,4-2 0 0,-4-3 0 16,3 0-4-16,-3-1 0 0,4 1 0 0,-4-6 0 0,0-6-12 0,0 0-4 15,0 0 0-15,0 0 0 0,0 0 13 0,0 0 3 0,0 0 0 0,0 0 0 16,-4 0-4-16,-3-12 0 0,0 6 0 15,4 0 0-15,-4-5-13 0,-1-1-3 0,5-3-8 0,-1 3 12 16,-3-5-12-16,4 2 0 0,-8 3 0 0,8 1 0 16,-1-1 0-16,-3-6 0 0,4 6 0 0,-1-2 0 15,-3 2 0-15,4 0-13 0,-1-5 1 0,0 5 0 16,1-3 12-16,-1 3 15 0,4 1-3 0,-3-1-1 16,3-3-11-16,3 3-17 0,-3 1 4 0,4 5 1 15,-4-12 12-15,3 6 0 0,5 4 0 16,-5 2 0-16,4-6 0 0,0 0 0 0,0 0 0 0,0 6 0 15,7-2 0-15,-3 2 0 0,-4 0 8 0,4 0-8 16,-1 0 0-16,1 6 0 0,-1 0 0 0,-3 0 0 16,4 0 0-16,0 0-11 0,-4 6 11 0,3 0-13 15,-3 3 13-15,7 0 0 0,-7-1 0 0,4 10 0 16,3-6-11-16,-3 2 11 0,6 4-12 0,-3 6 12 16,1-7 0-16,-1-2 0 0,3 8 0 0,-6-5 0 15,3 9 0-15,-3-10 0 0,-1 7 0 0,1-10 0 16,-1 4 0-16,4 6 0 0,1-10 0 0,-1 4 0 15,-4 0 0-15,8-1 0 0,-11-2 0 0,7 3 0 0,-3-7 0 16,-1 7 0-16,1-6 0 0,-4 2 0 0,3 4 0 16,-2-6 0-16,-1 0 8 0,3-1-8 0,-3 4 0 15,0-3 0-15,4 0 0 0,-8-1 0 0,1-2-8 0,-1 3 8 16,1-6 0-16,-4-6 0 0,0 0-23 0,0 0 3 0,0 0 0 16,0 0 0-1,0 0-69-15,0 0-14 0,0 0-2 0</inkml:trace>
  <inkml:trace contextRef="#ctx0" brushRef="#br0" timeOffset="27355.856">8297 4236 702 0,'0'5'14'0,"0"7"5"0,0-6-19 0,0 0 0 0,0 6 0 15,0-3 0 1,0-4 66-16,0 1 10 0,0-6 1 0,0 6 1 0,0-6-10 0,0 12-3 16,0-12 0-16,0 6 0 0,0-6 0 0,0 0 0 0,0 0 0 0,0 12 0 15,4-6-33-15,-4-4-8 0,3 4 0 0,1 6-1 16,-4-6 4-16,3 6 1 0,1-1 0 0,-4 1 0 15,3-3-28-15,1 9 8 0,-4-7-8 0,4 1 0 16,-4 0 0-16,0 0 0 0,0 2 0 0,0-2 0 16,0 6 0-16,-4-9 8 0,4 8-8 0,-4-5 0 15,1 6 0-15,3-7 0 0,-4 7 0 0,1 3 0 16,3-10 0-16,-4 1 8 0,4-3-8 0,-3-3 0 16,3 0 12-16,0-6-2 0,0 0-1 0,0 0 0 15,0 0 14-15,0 0 2 0,0 0 1 0,0 0 0 16,0 0-12-16,0 0-2 0,-4-6-1 0,4 0 0 15,0-3-11-15,0 3 0 0,4-5 0 0,-4 5 8 16,3-6-20-16,1 0-5 0,-4 3-1 0,3 3 0 16,1-5 29-16,-4 5 5 0,3-6 2 0,-3 0 0 15,4 3-18-15,-4 1 0 0,4-1 8 0,-4-3-8 16,3 0 0-16,-3 6 10 0,4-8-10 0,-1 2 8 16,1 0-25-16,-4 6-6 0,3-5-1 0,1-1 0 15,-1 0 24-15,1 6 0 0,-1 3 0 0,1-3 0 16,-1 0 16-16,-3 6 7 0,4 0 1 0,3-5 1 15,-4 5-40-15,5 0-8 0,-5 0-1 0,4 0-1 16,0 0 36-16,0 5 7 0,0-5 2 0,0 6 0 0,0-6-20 16,0 0 0-16,4 6 0 0,-4-6 0 0,0 3-12 0,4 0-7 0,-4 0-1 15,0 3 0-15,0 6 32 0,0-6 7 16,-4-1 1-16,1 7 0 0,3 0-32 0,-3 0-7 0,-1 2-1 16,1-2 0-16,-1 0 38 0,1 0 7 15,-1 2 2-15,-3-2 0 0,4 6-11 0,-4-6-3 16,3-7 0-16,1 7 0 0,-4-6-5 15,3 3 0-15,-3-3-8 0,0-6 12 16,0 0-12-16,0 0 11 0,0 0-11 0,0 0 10 0,4 0-1 0,-1-6 0 0,1-3 0 16,-1 3 0-16,-3-3-9 0,4 1 8 0,-4-4-8 15,3 0 8-15,-3 6-8 0,0-9 0 0,4 4-12 0,-4 5 12 16,0-6-16-16,0 0 5 0,0 6 1 0,0 1 0 16,0-4-4-16,4 3-1 0,-4 0 0 0,0 6 0 15,0-6 15-15,0 6-11 0,0-6 11 0,0 6-10 16,0 0 10-16,3-6-10 0,-3 6 10 0,4 0-10 15,3-6-11-15,-4 6-3 0,4 0 0 0,0 0 0 16,-3 0 24-16,3 0 0 0,0 0 0 0,4-5 0 16,-4 5 0-16,0 0 0 0,3 0 0 0,1 0 0 15,-1 0 0-15,1 0 0 0,0 5 0 0,-1-5 0 16,1 6 0-16,-1 0 0 0,1 0 0 0,-4 0 0 16,4 3 0-16,-1 3 18 0,-3-1-3 0,4 1-1 15,-4 6-14-15,0-4 0 0,-4 4 8 0,4 0-8 16,-3 2 10-16,-1 4-1 0,1-1 0 0,-4 1 0 15,4-4 11-15,-4 4 1 0,0-9 1 0,3 2 0 16,-3-5 2-16,0 0 1 0,0-12 0 0,0 0 0 16,0 0-9-16,7 0-3 0,0-6 0 0,0 0 0 15,4-6-13-15,-4 0-16 0,3-2 3 0</inkml:trace>
  <inkml:trace contextRef="#ctx0" brushRef="#br0" timeOffset="28057.704">9356 4483 950 0,'0'0'20'0,"0"0"4"0,-7 0-24 0,0 0 0 0,-1 0 0 0,1 0 0 15,-3 0 124-15,3-6 20 0,0 6 4 0,-4 0 0 16,4-3-21-16,-3 3-5 0,2-3-1 0,1 3 0 16,0 0-36-16,0-3-7 0,0 3-2 0,0-6 0 15,7 6-16-15,-7 0-4 0,7 0-1 0,-7 0 0 16,7 0-27-16,0 0-6 0,0 0-1 0,-10 0 0 15,10 0-21-15,0 0 0 0,-4 6 0 0,4-6 0 16,-7 6 0-16,3 3 0 0,1-4 0 0,-1 1 0 16,1 6 0-16,3 0 0 0,-4-6 0 0,1 5 0 15,3 4 0-15,-4-3 0 0,1 0 0 0,-1 2 0 0,4-2-9 16,0 6-7-16,-3-6 0 0,3 5-1 16,0-5 27-16,0 3 6 0,0-9 0 0,3 5 1 15,1 7-17-15,-4-12 0 0,3 3 0 0,1 2 0 16,3-5 0-16,-4 6 0 0,1-12 0 0,3 6 0 15,0 0 0-15,-3-6-16 0,6 0 4 0,-3 6 0 0,0-6 12 0,4 0 10 16,-1-6-2-16,1 6 0 0,0 0 1 0,-1-6 0 0,1 0 0 16,-1 6 0-16,4-12-9 0,-3 6 12 0,3 0-12 15,-3-2 12-15,3 2-12 0,-4 0-16 0,-3-6 4 16,4 6 1-16,-4-5 23 0,4-1 4 0,-4 0 0 0,0-3 1 16,0 4-27-16,0-1-6 0,0-6 0 0,-4 3-1 15,1 4 33-15,0-7 6 0,-1 6 2 0,1-2 0 16,-4 8-39-16,0-12-7 0,0 12-2 0,-4-6 0 15,1 7 24-15,-1-4 13 0,0 3-1 0,1 0-1 16,-4 0-11-16,0 6-16 0,0-6 4 16,-4 6 1-16,4 0 2 0,-3 0 0 0,2-6 0 0,-2 6 0 15,-1 0 9-15,4 0 0 0,-3 6 0 0,-1-6 0 16,4 0 0-16,-4 0 0 0,4 6-9 0,0-6 9 16,7 0 0-16,-7 0-9 0,7 0 9 0,-7 6 0 15,4-6-8-15,3 0 8 0,0 0 0 0,-4 9 0 16,1-3-14-16,3-6 4 0,-4 6 1 0,4-1 0 15,0 1-90-15,0 6-17 0,0-12-4 0</inkml:trace>
  <inkml:trace contextRef="#ctx0" brushRef="#br0" timeOffset="28395.397">9652 4456 1333 0,'0'0'28'0,"-4"6"6"0,-3 0-34 0,4 0 0 0,-1 3 0 0,1-4 0 16,-1 7 110-16,4 0 15 0,-3 0 3 0,-1 2 1 15,1 4-71-15,3 0-14 0,0-1-4 0,-4 10 0 16,4-15 5-16,0 5 1 0,0 1 0 0,0-3 0 16,4 2-17-16,-4-5-3 0,3-6-1 0,-3 3 0 15,0-9-13-15,0 0-4 0,0 0 0 0,0 0 0 16,0 0-8-16,7 3 12 0,-7-3-12 0,4-3 12 16,3 0-161-16,-4-3-32 0</inkml:trace>
  <inkml:trace contextRef="#ctx0" brushRef="#br0" timeOffset="28554.813">9712 4097 1579 0,'0'0'32'0,"0"0"10"0,-7 6-34 16,3 3-8-16,1-3 0 0,-1 0 0 15,4-6-49-15,-3 6-12 0</inkml:trace>
  <inkml:trace contextRef="#ctx0" brushRef="#br0" timeOffset="29273.587">10142 4321 1485 0,'-7'0'31'0,"0"6"7"16,0-6-30-16,0 0-8 0,0 0 0 0,-4 0 0 16,1 0 72-16,-1 0 14 0,1 0 2 0,-1 0 1 15,1 6-20-15,-1-6-4 0,0 0-1 0,4 0 0 16,-3 6-51-16,3-4-13 0,0 1 0 0,0 3 0 16,0 3 0-16,0-3 0 0,-1-6 0 0,1 12 0 15,4-6 0-15,-4 5 0 0,3-5 0 0,1 3 0 0,3-9 0 0,0 0 0 0,0 0 0 0,0 0 0 16,0 0 34-16,0 0 4 0,0 0 1 0,0 0 0 15,0 0-25-15,7 3-5 16,-4 6-1-16,4-3 0 0,0 0-8 0,-3-1-11 0,3-5 3 0,0 6 0 16,0 0 8-16,-3 0 8 0,3 0-8 0,-4 0 11 15,4-3-11-15,-3 3 0 0,-1 0 0 0,-3-6 8 16,4 0-8-16,-1 5 0 0,-3-5 0 0,4 0 0 16,-1 6 0-16,5-6 0 0,-5 0 0 15,-3 0 0-15,7 6 0 0,-3-6 0 0,3 0 0 16,-4 6 0-16,4-6 0 0,-3 6 0 0,3 0 0 0,0-6 0 15,-4 6 0-15,4-6 0 0,-7 0 0 0,8 6 0 16,-1-3 0-16,0-1 0 0,-4 1 0 0,4 3 0 16,0 0 0-16,-3 0 0 0,3-6 0 0,-4 12-11 15,4-6 11-15,1 0 0 0,-5-1 0 0,4-2 0 16,-3 6 0-16,-1-3 0 0,1 9 0 0,-1-9 0 16,-3 0 0-16,4 5 8 0,-4-5-8 0,0 6 0 15,0-3 9-15,0 3-9 0,-4-7 12 0,4 7-12 16,-3 0 0-16,3-6 0 0,-4 3 0 0,1 2 0 15,-1-5 0-15,1 6 8 0,3-12-8 0,-4 6 0 16,-3 0 12-16,3 0-4 0,1 0 0 0,-4-6-8 16,0 2 16-16,3 1-4 0,-3 0-1 0,0-3 0 15,0 3-11-15,0-3-12 0,0-3 2 0,-4 3 1 0,4-3 23 16,0 0 5-16,0 1 1 0,0-4 0 16,0 6-33-16,4-6-7 0,-4 0 0 0,7 0-1 15,0 6-56-15,-4-12-11 0,4 6-3 0</inkml:trace>
  <inkml:trace contextRef="#ctx0" brushRef="#br0" timeOffset="29653.122">10414 4574 850 0,'0'0'17'15,"0"0"6"-15,0 0-23 0,0 6 0 0,0-6 0 0,-4 5 0 16,4-5 140-16,0 0 23 0,0 0 5 0,0 0 0 15,0 0-60-15,0 0-13 0,0 0-3 0,4 6 0 16,-4-6-44-16,0 0-8 0,0 0-3 0,0 6 0 16,0-6-19-16,0 0-4 0,4 15-1 0,-4-15 0 15,0 6-13-15,0-6 0 0,0 6 8 0,0 0-8 16,0-1 0-16,-4 1 0 0,4-6 8 0,-4 9-8 16,4 0 0-16,0-9 0 0,0 0 0 0,0 6-10 15,0-6-107-15,0 0-22 0,0 0-4 0</inkml:trace>
  <inkml:trace contextRef="#ctx0" brushRef="#br0" timeOffset="29841.218">10326 4147 1824 0,'-35'-5'38'0,"24"5"8"0,0 0-37 0,1 0-9 0,3 0 0 0,0-6 0 16,3 0 0-16,1 6 0 0,-1-6 0 0,4 0 0 16,0-6-49-16,4 3-12 0,-1-2-3 0</inkml:trace>
  <inkml:trace contextRef="#ctx0" brushRef="#br0" timeOffset="30321.432">10675 3845 1089 0,'-3'3'22'0,"-1"8"7"0,0-5-29 16,1 6 0-16,-1-6 0 0,4 6 0 0,-3-1 76 0,3-5 10 0,0 3 2 0,0 9 0 16,0-7-7-16,3 1-1 0,-3 3 0 0,0-3 0 15,4 11-44-15,-1-11-8 0,1 9-3 0,0-4 0 16,-1 7 18-16,1 2 3 0,-1-2 1 0,4 2 0 15,-3 4-24-15,3-7-5 0,-4 3-1 0,1-2 0 16,-1 2 18-16,1-2 3 0,-1 0 1 0,1-4 0 16,-1-2-11-16,1-1-3 0,-4 1 0 0,4 3 0 15,-4-4-25-15,0 1 0 0,0-3 0 16,0 2 0-16,0-5 56 0,0 3 7 0,0-4 1 0,0 7 0 16,0-6-64-16,0 0-28 0,0-4 3 0,0 1 0 15,0 6 40-15,0-9 8 0,0 0 1 0,0 0 1 16,0-6-41-16,0 0-9 0,0 0-2 0,0 0 0 15,0 0-8-15,0 0-1 0,0 0-1 0,0 0 0 16,0 0-151-16,0-6-29 0</inkml:trace>
  <inkml:trace contextRef="#ctx0" brushRef="#br0" timeOffset="30758.045">10534 4265 1094 0,'0'0'23'0,"-7"0"5"0,7 0-28 0,0 0 0 0,-7 0 0 0,7 0 0 16,-4-6 30-16,4 0 1 0,-3-6 0 0,-1 7 0 15,4 5 53-15,0 0 10 0,0 0 2 0,0 0 1 16,0 0-53-16,0 0-10 0,0 0-2 0,0 0-1 16,0 0-31-16,0 0 0 0,0 0 0 0,7 0 0 15,-3 0 19-15,3 5-3 0,0 1 0 0,-4 0 0 16,5 0 7-16,-1 0 1 0,0 0 0 0,3 3 0 15,-3-3-24-15,7-3 0 0,-3-1-12 0,3 4 4 16,0-6 40-16,0 0 9 0,0 0 2 0,4-6 0 16,-4 4-18-16,4-1-3 0,-1-3-1 0,-2 3 0 15,2-3-21-15,-3 0 0 0,0 0 0 0,4 6 0 16,-4-6 0-16,0 6 0 0,-3 0 0 0,3 0 0 16,0 6-98-16,-3-6-24 0,-1 6-5 0</inkml:trace>
  <inkml:trace contextRef="#ctx0" brushRef="#br0" timeOffset="32817.572">12167 4462 1679 0,'-7'-6'71'0,"4"0"-57"15,-4 6-1-15,3-6 0 0,1 0 0 0,-4 6 0 16,3-5-13-16,0-1 9 0,-3 6-9 0,7 0 8 15,-3-6 0-15,-4 6 0 0,7 0 0 0,-7-6 0 16,7 6-8-16,-7 6 8 0,7-6-8 0,-7 6 8 16,0-6-8-16,0 6-11 15,0 5 3-15,-1-5 0 0,5 0 8 16,-4 0-12-16,3 3 12 0,-3 3-12 0,4-1 12 0,-4-5 8 0,0 12-8 0,0-6 11 16,0 2 20-16,3-2 4 0,4 0 1 0,0-6 0 15,0 5-23-15,0-8-4 0,4 6-1 0,-4-3 0 16,0-6 4-16,7 9 0 0,-4-9 0 0,4 0 0 15,0 0-4-15,0 0 0 0,4-9 0 0,-1 6 0 16,1 0 4-16,-4-3 0 0,4 0 0 0,-1 6 0 16,1-5-12-16,-4-1 8 0,0 0-8 0,4 0 8 15,-4 0-8-15,3 0 0 0,-3 6 0 0,0-6 0 16,0-3 0-16,0 4 0 0,-3-1 9 0,-1 0-9 16,1 0 9-16,0 0-9 0,-4 0 12 0,0 0-12 15,3 0 9-15,-3 6-9 0,0 0 0 0,4-5 9 16,-4 5-9-16,0-9 0 0,0 6 0 0,0 3 0 15,3-9 0-15,-3 9 0 0,0 0 0 0,0 0 0 16,0 0-11-16,0 0 11 0,0 0-8 0,0 0 8 0,7-967-11 16,-3 1940 11-16,3-967-13 0,-4 3 5 15,1 2 8-15,-1 1 0 0,1 6-9 0,-4-4 9 16,3 4 0-16,1 6 0 0,-4-7-9 0,3 4 9 16,1-4 0-16,-4-2 0 0,4 3 0 0,-4-6 0 15,3 5 0-15,4-5 0 0,-3-6 0 0,3 3 0 0,0-4 0 16,0 1 0-16,0-6 8 0,3 0-8 0,1 0 8 15,0-6-8-15,3 6 0 0,0-5 9 0,0-1-9 0,4 0-14 16,3-3 3-16</inkml:trace>
  <inkml:trace contextRef="#ctx0" brushRef="#br0" timeOffset="33591.762">12619 4494 1040 0,'0'0'21'0,"0"0"7"16,-4 0-28-16,4 0 0 0,0 0 0 0,-7 0 0 15,7 0 89-15,0 0 13 0,0 0 2 0,0 0 1 16,-7 6-31-16,7-6-6 0,0 0-2 0,0 0 0 16,-3 6-10-16,3-6-3 0,0 12 0 0,-4-3 0 15,4-3-13-15,-3 5-2 0,3 1-1 0,0 0 0 0,0 0-7 0,0-1-2 16,0 10 0-16,0-3 0 0,0 2-37 0,3 4-8 16,-3-1-2-16,4 9 0 15,-1 4 19-15,1 2 0 0,-1-3 0 0,1 3 0 0,3-2 0 16,-4 2 0-16,1 0 0 0,3-3 0 0,-7-2 18 0,3-4 7 15,-3-2 2-15,4 2 0 0,-4-8-15 16,4 8-4-16,-1-11 0 0,-3 2 0 0,4-2 5 16,-1-6 1-16,-3 2 0 0,4-5 0 0,-4 0-2 15,0-9-1-15,0 0 0 0,0 0 0 0,3-9 9 0,-3-3 3 0,0 1 0 16,4-7 0-16,-4 0-12 0,0-2-3 0,3 2 0 16,-3-11 0-16,0 8-8 0,4-8 0 0,-4-4 0 0,0 4 0 15,-4-3-8-15,4 8 8 0,-3-8-10 0,-1 2 10 16,1 4 0-16,-4-3 0 0,3-4-8 0,1 10 8 15,-5-4-11-15,5 10 1 0,-1-7 0 0,-3 1 0 16,4 2 10-16,-1-2 0 0,1-1 0 0,-1 3 8 16,4-2-17-16,0-4-3 0,0 10-1 0,4-7 0 15,-1 4 2-15,1-4 1 0,3 7 0 16,0-10 0-16,0 9-2 0,0 1-1 0,4-4 0 0,-1 4 0 16,1-1 13-16,-1 3 0 0,5 4 0 0,-5-1-9 15,1 0 9-15,3 6-10 0,-4 0 10 0,5 6-10 16,-5 0 10-16,1 0-12 0,-1 6 12 0,-3-6-12 15,4 6 12-15,-4 6-8 0,0-6 8 0,0 5-8 16,0 4 8-16,-3 3 0 0,-1-7 0 0,4 4 0 16,-7 9 10-16,4-7-2 0,-4 1-8 0,-4 3 12 15,4-4-1-15,-3 7-1 0,-1-4 0 0,4-2 0 16,-3 0 0-16,-1-7 0 0,1 1 0 0,-1 3 0 16,1-3 10-16,-5-7 3 0,5 7 0 0,-4-9 0 15,0 3-1-15,0 0 0 0,-4-6 0 0,4 0 0 16,-3 0 1-16,-1-3 0 0,0 0 0 0,1-6 0 0,-4 3-15 0,3-5-8 15,1 5 10-15,-5-6-10 0,5 0-10 16,-4 0-8-16,3 4-2 0,-3-4 0 16,7 0-90-16,-4 0-18 0,4-2-4 0,0 8-480 0,-3-6-96 0</inkml:trace>
  <inkml:trace contextRef="#ctx0" brushRef="#br0" timeOffset="34153.119">13127 4433 1232 0,'0'0'35'0,"0"0"7"0,-7 5-34 0,0 1-8 16,0 0 0-16,0 6 0 0,3-6 60 0,-3 3 11 16,4-3 1-16,-1-1 1 0,4-5 3 0,-4 6 0 15,1 0 0-15,3 0 0 0,0-6-20 0,0 12-3 0,0-6-1 0,3 0 0 16,-3-1-9-16,0 4-3 0,4 3 0 0,-4 0 0 16,4-6-25-16,-4 5-6 0,3-2-1 0,-3 9 0 15,0-6-8-15,0-1 0 0,0 4 0 0,0 0 8 16,-3-6-8-16,3 2 0 0,0 1 0 0,0 0 8 15,0-6 0-15,0-6 0 0,-4 6 0 0,4-6 0 16,0 0 8-16,0 0 0 0,0 0 1 0,0 0 0 16,0 0 31-16,0-6 5 15,0 0 2-15,4-973 0 0,-4 1934-55 0,3-966 0 0,1-7 0 0,-1 3 0 16,1 4 0-16,-1-7 0 0,1 0 0 0,-1 4 0 16,1 2 0-16,-1-6 0 0,1 1 0 0,-1 2 0 15,1-3 8-15,-4 6 3 0,3-2 1 0,1-4 0 16,-4 6-12-16,3 1-17 0,1-10 4 0,-1 9 1 15,1 0 12-15,0 7 0 0,-1-13 0 0,4 12 0 16,-3-6 0-16,3 4 0 0,-4 2 0 0,1 0 0 16,-1 0 0-16,-3 6 0 0,4 0 0 0,-1-6 10 0,4 6-10 0,-7 0 0 15,7-6-12-15,4 6 12 0,-4 0-19 0,4 0 4 16,-1 6 1-16,4-6 0 16,-3 0-30-16,3 0-7 0,0 0-1 0,4 6 0 15,-4-6-57-15,4 0-12 0,-1 6-3 16,1 0-697-16</inkml:trace>
  <inkml:trace contextRef="#ctx0" brushRef="#br0" timeOffset="34724.252">13547 4518 1260 0,'0'0'28'0,"0"0"5"0,0 0 2 0,-7 6 0 0,7-6-35 0,-7 0 0 0,3 6 0 0,4-6 0 16,0 0 75-16,-3 5 8 0,3-5 1 0,-4 9 1 15,4-9-52-15,0 0-10 0,0 6-3 0,0 0 0 16,0 0 25-16,4 0 5 0,-1 0 1 0,1-6 0 15,3 6 5-15,0-6 0 0,0 5 1 0,3-5 0 16,1 3-36-16,-1 0-7 0,1 0-2 0,3 0 0 16,-3-3 4-16,-1 3 0 0,4-3 0 0,-3-3 0 0,3 3-8 0,0-3 0 15,-3 0-8-15,-1 0 12 0,1 0-2 16,0-2-1-16,-4-1 0 0,0 0 0 0,0 6 8 16,-4-12 2-16,1 6 0 0,-1 0 0 15,1-3-19-15,-4 4-16 0,0-1 4 0,0 0 0 16,-4-6-15-16,1 6-2 0,3 0-1 0,-4 0 0 15,4 6-10-15,-7-5-3 0,-3-1 0 0,3 0 0 0,-4 6 20 16,4-3 4-16,-4-3 1 0,1 6 0 0,3-6 18 0,0 6 0 16,0 0 0-16,0 6 0 0,-1-6 0 0,5 0 16 15,-4 9-4-15,3-6 0 0,1 6-12 0,-4-4 0 16,3 1 0-16,1 6-10 0,-1-6 10 0,1 6 0 0,3-6 8 16,0 2-8-16,3 4 0 0,-3-6 0 0,4 12 0 15,-1-7 0-15,4 1 8 0,0 3-8 16,0 3 8-16,0-1-8 0,4 1 0 0,0 2-8 15,-4 4 0-15,3-12 0 0,1 8 16 0,-4-8 3 0,4 0 1 0,-1 0 0 16,1-4-12-16,-1-2 0 0,1 6 0 0,-1-12 0 31,5 0-48-31,-1 0-12 0,-4 0-3 0,4 0-743 0</inkml:trace>
  <inkml:trace contextRef="#ctx0" brushRef="#br0" timeOffset="35054.85">13628 4197 1220 0,'0'0'27'0,"0"0"5"0,0 6 2 0,3 0 0 0,1 0-34 0,3 3 0 16,-4 3 0-16,1-7 0 0,-1 1 96 0,1 6 13 15,3-6 3-15,-3 9 0 0,3-6-42 0,0-1-8 16,0 4-2-16,0 0 0 0,3 0-35 0,1-4-7 16,0 4-2-16,3 0 0 0,-4 0-16 0,-3-1 10 15,4-5-10-15,0 3 8 0,-4 0-8 0,0 0 0 0,3-3 0 16,-3-6 0-1,0 6-132-15,0-6-31 0</inkml:trace>
  <inkml:trace contextRef="#ctx0" brushRef="#br0" timeOffset="35610.968">14316 4400 1083 0,'0'0'24'0,"0"0"4"0,0 0 2 0,0 0 1 0,0 0-31 0,0 0 0 0,0 0 0 0,0 0 0 0,-7 0 118 15,3-6 18-15,-3 0 3 0,4 1 1 16,-4 5-55-16,-1 0-10 0,-2-6-3 0,3 6 0 0,0 0-17 0,-4 0-4 15,4 6-1-15,-3-6 0 0,2 5-34 0,-2 1-6 16,-1 0-2-16,-3 3 0 0,7 3-8 0,-3 0 8 16,-1-1-8-16,4 1 8 0,0-6 0 0,0 6 0 15,3 2 0-15,-3-8 0 0,4 6-8 0,-1 0 0 16,4-6 0-16,-3 3 0 0,-1 2 0 0,4-5 0 16,4 0 0-16,-4 6 0 0,0-12 0 0,0 0 8 0,7 0-8 15,-7 0 8-15,3 6 10 0,-3-6 2 16,0 0 0-16,7 0 0 0,0 6-2 0,0-6 0 0,0 5 0 15,0-5 0-15,1 0-18 0,-8 0 0 0,7 3 8 16,0 0-8-16,0 0 0 0,0 0 0 0,0 0 0 16,0 9 0-16,0-12 0 0,0 6 0 0,-7-6 0 15,7 6 0-15,-7-6 0 0,7 6-19 16,-7-6 4-16,7 0 1 0,-3 5 14 0,-4-5-9 16,7 6 9-16,-7-6-8 0,0 0 8 0,0 0 0 0,0 0 0 15,3 9 0-15,-3 3 0 0,0-6 0 0,0-6 8 0,0 12-8 16,-3-7 0-16,-1 1 0 0,-3 0-10 0,0 6 10 15,-3-9-13-15,-1 3 4 0,0 3 1 0,-3-1 0 16,0-2-8-16,4-6-2 0,-8 12 0 0,4-12 0 16,0 6-15-16,3-6-3 15,-3 0-1-15,0 0 0 0,3 0-22 0,1-6-4 16,3 0-1-16</inkml:trace>
  <inkml:trace contextRef="#ctx0" brushRef="#br0" timeOffset="36666.259">16122 4680 1558 0,'0'0'34'0,"0"0"7"0,-7-6 2 0,7 6 1 0,0 0-35 15,-7 0-9-15,7 0 0 0,-7 0 0 0,0-6 67 0,-4 6 11 0,4 0 2 0,-3 0 1 16,-5 6-26-16,5-6-6 0,-4 0-1 0,0 6 0 15,-1-6-31 1,1 0-6-16,4 5-2 0,-4-5 0 0,0 0 6 0,-4 0 1 16,4 0 0-16,-4 6 0 0,4-6-4 0,-4 6 0 0,1 6 0 15,-1-9 0-15,4 3-12 0,3 3 0 0,-3 5 0 0,0-2 0 32,0 0 0-32,0 2 0 0,-4 4-12 0,4 6 12 0,0-7-8 0,-4 10 8 15,1-10 0-15,3 10 0 0,3-4-9 0,1 1 9 0,-5-6 0 0,5 2-9 16,3-8 9-16,3 0 0 0,1-4 0 0,3 4 0 15,0 0 0-15,0-12 0 0,0 0 0 0,0 0-8 16,10 0 8-16,4 6 0 0,1-6 10 0,-1 0-10 16,3-6 10-16,1 0-10 0,7-6 10 0,-4 3-10 15,7-2 8-15,-3-1-8 0,-1-12 0 0,5 4 9 16,-1-4-9-16,0 1 8 0,0-4-8 0,-3-5 8 16,-4 3-8-16,4-7-16 15,0 4 4-15,-4-6 1 0,-4 3 11 0,-2-4 0 0,-1 10 0 0,-4-9 8 16,-3-3-8-16,-3 8 0 0,3-5 8 0,-7 3-8 0,0-4 0 15,0 4-15-15,-7 3 3 0,0 8 0 16,0-2 12-16,-4-4 0 0,4-2-10 0,-4 3 10 16,1 5-11-16,3-2 3 0,-4 2 0 0,1 4 0 15,-1 2 8-15,4 6-8 0,0 6 8 0,3-5-8 16,-3 11 8-16,4 0 0 0,-1 0 0 0,1 11 0 16,-1 1-9-16,1 0 0 0,3 6 0 0,-4 2 0 15,4 10 9-15,0-10 0 0,4 10 0 0,-4-1 0 16,0 3-15-16,3 6-4 0,4 4-1 0,-3-10 0 15,-1 9 20-15,1 3 0 0,-1 0 0 0,1-3 0 16,-4 4 12-16,0-1 7 0,0 0 1 0,-4 0 0 0,4-3-7 16,-3-6-1-16,-1 4 0 0,1-7 0 0,-1 3 31 0,1-8 5 15,-1 2 2-15,4-5 0 0,-3 2-39 0,3-8-11 16,0 2 0-16,0-2 0 0,3-1 0 0,1-5 0 0,-1 0 0 16,1-3 0-16,3 3 0 0,-4-1 0 15,4-5 0-15,1 0 0 16,-1 0-126-16,3-3-26 0,-3 0-6 0,0 0-683 0</inkml:trace>
  <inkml:trace contextRef="#ctx0" brushRef="#br0" timeOffset="37034.333">16309 4797 1026 0,'0'0'28'0,"0"0"8"0,0 0-28 0,0 0-8 15,0 0 0-15,0 0 0 0,0 0 60 0,0 0 10 0,0 0 2 0,-4 12 1 16,1-6 20-16,3 0 4 0,-4 5 1 0,1-5 0 15,3 9-31-15,-4-3-7 0,1-1 0 0,-1 1-1 16,1 3-23-16,-1 3-4 0,4-7 0 0,-3 7-1 16,-1-6-3-16,4 2-1 0,-3 4 0 0,-1-6 0 15,4 0-27-15,-3 5 0 16,3-2 0-16,0-3 0 16,-4-1 0-16,4 4 0 0,0-3 0 0,0 0 0 0,0 5 0 0,0-11-17 15,-4 0 4-15,4 3 1 16,0-9-166-16,0 0-33 0,0 0-6 0,0 0-2 0</inkml:trace>
  <inkml:trace contextRef="#ctx0" brushRef="#br0" timeOffset="37228.884">16330 4556 1285 0,'0'0'28'0,"-3"12"5"16,-5-6 2-16,5 5 2 0,-1-5-29 0,1 0-8 0,3-6 0 0,0 0 0 0,0 6 0 0,0-6 0 16,0 0 0-16,0 0-8 15,0 0-16-15,3 0-2 0,12-3-1 0,-5 0 0 0</inkml:trace>
  <inkml:trace contextRef="#ctx0" brushRef="#br0" timeOffset="37566.664">16538 4656 1220 0,'0'0'27'0,"0"9"5"0,-3 0 2 0,3 2 0 0,0 1-34 0,-4 6 0 0,4-4 0 0,0 4 0 15,0 0 82-15,4-4 10 0,-4 10 1 16,3-6 1-16,1-1-22 0,-1 4-5 0,4-4-1 0,4 1 0 16,0 0-19-16,-1-4-4 0,4 4-1 0,-3 0 0 15,3-6-15-15,0 8-3 0,-3-8-1 0,3 0 0 16,-4 5-12-16,1-2-3 0,-4-3 0 0,3-1 0 16,-2 7-8-16,-1-3 8 0,0-3-8 0,-4 5 8 15,4-5-8-15,0-3 0 0,-3 3 0 0,3-1 0 16,-4-5-22-16,-3-6-6 0,0 0-2 15,0 0 0-15,0 0-161 0,0 0-32 0,4-17-6 0,3-1-2 16</inkml:trace>
  <inkml:trace contextRef="#ctx0" brushRef="#br0" timeOffset="37880.841">16556 5023 1450 0,'0'0'32'0,"0"0"6"0,0 0 2 0,0 0 1 0,0 0-33 0,0 0-8 0,0 0 0 0,0 0 0 15,7 0 79-15,0 0 13 0,0-5 4 0,0 5 0 16,4-6-16-16,-4 6-2 0,3-6-1 0,1 0 0 16,-1 0-27-16,1 0-6 0,-4-6 0 0,4 4-1 15,-1 2-15-15,-3-6-4 0,4 6 0 0,-1-6 0 16,1 1-12-16,0 2-4 0,-1-3 0 0,1 6 0 15,-1-6-8-15,-3 1 0 0,1 5 0 0,-1-6 0 16,0 6 0-16,0-3 0 0,0-2 0 0,0-1 0 16,0 0-38-16,0-3-3 15,0 6-1-15,4 1 0 0,-4-4-34 16,0 6-6-16,0-6-2 0,3 6 0 0,-3-2-105 0,0 2-22 16</inkml:trace>
  <inkml:trace contextRef="#ctx0" brushRef="#br0" timeOffset="38608.592">18013 4771 1422 0,'0'0'31'0,"0"0"6"0,0 0 2 0,-4 6 1 0,-3-4-32 0,4 4-8 0,3-6 0 0,0 12 0 0,-4-6 56 0,4 0 10 15,-3 6 2-15,3-6 0 0,0-1-16 0,0 7-4 16,3 3 0-16,-3-9 0 0,0 5-16 0,4 7-4 16,-4-6-1-16,0 3 0 0,3 2-2 0,-3 1 0 15,0-6 0-15,4 8 0 0,-4-2-10 0,3-6-3 16,1 8 0-16,-4-2 0 0,3-1 1 0,1 4 0 15,-1 3 0-15,1-1 0 0,-1-2-1 0,-3 2-1 16,4 1 0-16,-4 2 0 0,0-2-3 16,0-4 0-16,0 4 0 0,0-1 0 0,-4 1-8 0,4 2 0 15,-7-8 0-15,4 8 0 0,-4-14 0 0,0 6 0 16,0 2 0-16,0-2 0 0,0 0 0 0,0-7 0 16,3-2 0-16,-3 3 0 0,0-6 0 0,3 6 0 0,-3-7 0 15,4 1 0-15,3-6 0 0,-4 6 0 0,4-6 0 0,0 0 0 16,0 0 56-16,-7 0 7 0,0 0 1 0,0 0 0 15,0-12-52-15,0 7-12 0,0-7 0 0,-4-3 0 16,4 3 0-16,-3 1 0 0,-1-13 0 0,-3 4 0 16,0-4-52-1,0 0-14-15,0-2-2 0,0-3-1 0,3-4-103 0,-3 4-21 0</inkml:trace>
  <inkml:trace contextRef="#ctx0" brushRef="#br0" timeOffset="38888.242">17865 4471 1638 0,'0'0'36'0,"0"0"7"0,0 0 1 0,0 0 3 0,0 0-38 0,0 0-9 16,0 0 0-16,0 0 0 0,0 0 17 0,0 0 2 15,3 0 0-15,-3 0 0 0,7 0 4 0,-7 0 1 0,0 0 0 0,0 0 0 16,7 6-24-16,-3 0 0 0,-4-1 0 0,3 1-525 16,1 0-112-16</inkml:trace>
  <inkml:trace contextRef="#ctx0" brushRef="#br0" timeOffset="39466.721">18376 4926 1594 0,'0'0'35'0,"0"0"7"16,4-5 2-16,-4-1 1 0,-4 0-36 0,1 0-9 0,-1 3 0 0,1-3 0 0,-1 0 53 0,1 0 9 16,-4 6 2-16,-1-6 0 0,1 6-26 0,0 0-5 15,0 0-1-15,-3 0 0 0,-1 0-32 0,4 6 0 16,-4-6-12-16,1 12 3 0,-1-6 9 0,1 0 0 15,-1 3 0-15,1 2 8 0,-1 7-8 0,4 0-10 16,-4-9 10-16,4 8-13 0,0 1 13 0,0-6-9 16,0 2 9-16,4 4-8 0,-1-6 8 0,1-1 0 15,3 4 8-15,-4-3-8 16,4 0 19-16,0-1-1 0,0 1 0 0,4 0 0 16,3-6 12-16,0 0 2 0,0 3 1 0,3 2 0 0,-3-5-3 0,4 0-1 15,-1-6 0-15,5 6 0 0,-5-6-10 0,4 0-3 0,0 0 0 16,1-6 0-16,-1 0-4 0,-4 0 0 0,1 0-1 0,-4-8 0 15,3 5-11-15,1 0 10 0,-4-3-10 0,4 1 10 16,-4-1-10-16,-4-3 0 0,1-3 0 0,-4 7 0 16,3-1-25-1,-3-6-7-15,-3 4-2 0,3-4 0 0,-4 6 6 0,-3-8 2 16,0 2 0-16,4 6 0 0,-1 0 14 0,1-2 4 0,-4 2 0 0,-1 0 0 16,5 0 8-16,-4 1 0 0,0-1 0 0,0 3 0 15,0 3 0-15,3 0 11 0,-3 1-3 0,4 5 0 16,-1 0 4-16,1 0 0 0,3 0 0 15,-4 5 0-15,0 1-12 0,1 9-17 0,-4-3 4 0,3-1 1 16,-3 1-11-16,7 0-1 0,-3 3-1 0,-1-4 0 16,4 7-114-16,0-6-22 15,4-6-5-15,-4 3-554 0</inkml:trace>
  <inkml:trace contextRef="#ctx0" brushRef="#br0" timeOffset="39946.411">18591 5012 1443 0,'0'0'32'0,"0"0"6"0,0 0 2 0,0 0 0 0,0 0-32 0,0 0-8 0,0 0 0 0,0 0 0 16,0 0 80-16,0 0 15 0,0 0 2 0,0 0 1 16,0 0-35-16,0 0-7 0,0 0-2 0,0 0 0 15,0 0-19-15,0 0-4 0,0 11-1 0,0-8 0 16,0 6-11-16,0 0-3 0,0-3 0 0,0 0 0 16,0 0-16-16,0 0 0 0,0-1 0 0,0 7 0 15,0-3 8-15,4 3-8 0,-1 0 12 0,1-1-12 16,0-5 8-16,3 6-8 0,0-9 0 0,0 6 0 15,3 0 17-15,1-4-3 0,-4 1-1 0,3 0 0 16,1-6-1-16,-4 0-1 0,7-6 0 0,-3 6 0 16,-1-6 1-16,1 1 0 0,0-4 0 0,-1 0 0 0,1 0-4 15,-4-3 0-15,0-5 0 0,0-1 0 0,-4 3 0 0,1-2 0 16,-1-1 0-16,1-973 0 0,0 1944-8 16,-4-971 0-16,0-2 0 0,0 2 0 0,0 0-9 15,-4 7 9-15,0-10-12 0,1 3 12 0,-1 7-27 0,-3-7 2 16,4 3 0-16,3 4 0 15,-4 5-27-15,4 0-6 0,-3 0-1 16,3 6 0-16,0 0-93 0,0 0-20 0,0 0-3 0</inkml:trace>
  <inkml:trace contextRef="#ctx0" brushRef="#br0" timeOffset="40546.212">18944 4871 1335 0,'0'0'29'0,"0"0"7"0,0 0 0 0,-3 5 2 0,-1 1-30 0,4-6-8 0,-3 6 0 0,-1 0 0 16,4 0 68-16,0 3 12 0,0-3 2 0,0 5 1 15,-3-5-15-15,3 6-2 0,3-6-1 0,1 6 0 0,-4-3-17 0,0 8-3 16,3-5-1-16,-3 0 0 16,4-1-25-16,-1 4-6 0,-3 3-1 0,4-1 0 0,-1 1 1 0,-3 3 0 15,4-4 0-15,-4 1 0 0,0-6-2 0,3 2-1 16,-3-2 0-16,0 0 0 0,4 0 15 0,-4-6 3 15,0-6 1-15,0 0 0 0,0 0-4 0,0 0-1 16,0 0 0-16,0 0 0 0,0 0 13 0,0 0 3 16,0 0 0-16,0 0 0 0,0 0-26 0,0 0-5 15,0 0-1-15,0 0 0 0,0 0-8 0,0 0 8 16,0-6-8-16,0 0 8 0,0 0-8 0,0-6 0 0,3 0 0 16,-3 1-11-16,0-1 11 0,0-3 0 0,0-2 8 15,0 5-8-15,-3-6 0 0,3 3 0 16,-4-8 0-16,4 5 0 0,0-2 0 0,-3 2 0 0,3-8 0 15,0 8 0-15,0 0 0 0,3-5 0 0,-3 8 0 16,4-8-8-16,-1 11 0 0,1-9 0 0,-1 10 0 16,1-1 0-1,-1-6-21-15,4 3-4 0,-3 10-1 0,3-7 0 0,0 0 34 0,0 0 0 0,0 6 10 16,0 0-2-16,0 1-17 0,0 2-3 0,4 0-1 16,-4 3 0-1,4-3-13-15,-1-3-2 0,1 6-1 0,-1-6 0 0,1 0-27 0,3 6-4 16,-3 0-2-16,-1 0 0 0,4 6-153 0,-3 0-30 15,3-6-7-15</inkml:trace>
  <inkml:trace contextRef="#ctx0" brushRef="#br0" timeOffset="42368.711">20059 4921 1060 0,'0'0'44'0,"0"0"-35"15,0 0 25-15,0 0 5 16,0 0 1-16,0 0 0 0,0 0 3 0,0 0 1 0,0 0 0 15,0 0 0 1,0 0 29-16,0 0 7 0,0 0 0 0,0 0 1 0,0 0-21 16,0 0-4-16,0 0 0 0,0 0-1 15,7 5-46-15,-3 1-9 0,3-6 0 0,-4 12 0 16,1-6 0-16,3 0 0 0,0 3 0 0,-4 2 0 0,4 1 0 0,0 0 0 0,4 0 0 0,0 2 0 16,-1-2 0-16,1 0 0 0,-1-6 0 0,1 0 0 15,-4-6 0-15,0 0 0 0,4 0 0 0,-8 0 0 16,4-6 22-16,0 0 1 0,0 6 0 0,-3-12 0 15,-1 0 14-15,-3 4 3 0,4-4 1 0,-4 6 0 16,0-6-26-16,0-2-6 0,3 2-1 0,-3 6 0 16,-3-6-8-16,3 0-11 0,-4 6 3 0,1-5 0 15,-4 5-36-15,0-3-6 0,0 3-2 16,0-6 0-16,0 12 12 0,-4-6 3 0,0 1 0 16,1-1 0-16,-1 0 14 0,1 0 3 0,-4 6 1 0,-1-6 0 15,5 3 19-15,3 3-10 0,-4-6 10 0,1 6-8 16,3 0 0-16,-1 0 0 0,1 0 0 15,4 0 0-15,3 0-1 0,0 0 0 0,0 0 0 0,-4 0 0 16,1 9 9-16,-4-6 0 0,7 6 0 0,-4-3 0 16,1 5 0-16,-1 1 0 0,4 0 0 0,-3 3 0 15,-1-4 0-15,4 7 8 0,0 0-8 0,0-6 11 16,0 2 1-16,0 4 1 0,4-1 0 0,-1-2 0 16,1 3 4-16,-1-1 1 0,4-2 0 0,0 3 0 15,-3-1 8-15,3 1 2 0,0-6 0 0,0 3 0 16,0-4-28-16,0 1 0 0,4-6 0 0,-1 6 0 15,1-6 8-15,0 8 0 0,-1-8 0 0,4 6 0 0,-3-6-8 0,3 0 10 16,0 0-10-16,0-1 10 0,-3-2-10 0,-1-3 0 16,4 0 0-16,0 0-11 15,-3-3-49-15,3 3-11 0,0-11-1 0,-3 5-1 16,3 0-120-16,0 0-24 0</inkml:trace>
  <inkml:trace contextRef="#ctx0" brushRef="#br0" timeOffset="43536.121">20475 4909 1292 0,'0'0'28'0,"0"0"7"0,0 0 1 0,0 0 0 0,0 0-36 0,0 6 0 16,4 5 0-16,-4-5 0 0,3 12 70 0,-3-6 7 16,4 0 2-16,-4 2 0 0,0-2-42 0,-4 0-8 15,4 2-1-15,-3 4-1 0,3-12 6 0,-4 6 2 16,4-1 0-16,0 4 0 0,-3 3-8 0,3-6-2 16,0-1 0-16,-4 1 0 15,4-6-11-15,0-6-2 0,0 0-1 0,0 0 0 16,0 0 24-16,0 0 5 0,4-6 0 0,3 0 1 15,-4-6-9-15,-3 7-3 0,4-7 0 0,-1 0 0 16,1 3-14-16,-1-3-3 0,1 7-1 0,-1-7 0 16,1 6-11-16,-1 0 0 0,-3-6 0 0,4 3 8 15,0 4-8-15,-1-1 0 0,-3 0 0 0,4 0 0 16,-1-6 0-16,1 6 0 0,-1-5 0 0,1 2 0 16,-1 3 11-16,1 0-3 0,3 0-8 0,0-6 12 0,0 6-12 15,0 1-15-15,0-7 3 0,4 6 1 0,-4 3 11 0,3-3 16 16,-3 0-4-16,4 0-1 0,-4 6-11 0,4 0 0 15,-4-6 0-15,-7 6 0 0,10 6-16 0,-10-6-6 16,11 0-1-16,-4 12 0 0,0-6 10 0,-4 0 1 16,1 3 1-16,-1 2 0 0,1 1 11 0,0 0 8 0,-4-6-8 15,0 3 11-15,0 0-11 0,0 5 0 16,-4-8 0-16,4 0 8 0,-4 0-8 16,4-6 12-16,-3 6-12 0,3-6 12 0,0 0 0 0,0 0 1 0,0 0 0 0,0 0 0 15,-4 0-5-15,1-6 0 0,-1 6-8 0,1-6 12 16,3 6-25-16,0 0-6 0,0 0-1 0,0 0 0 15,0 0 8-15,0-6 2 0,0 6 0 0,0 0 0 16,0-6-3-16,0 6-1 0,0 0 0 0,0 0 0 16,0 0 2-16,0 0 0 0,0 0 0 0,0 0 0 15,0 0 12-15,0 0 0 0,0 0 0 0,0 0 0 16,0 0 0-16,0 0 0 0,0 0 0 0,0 0 0 16,0 0 0-16,0 0 0 0,0 0 0 0,0 0 0 15,0 0 0-15,0 0 0 0,0 0 0 0,0 0 0 16,0 0 0-16,0 0 0 0,0 0 0 0,0 0 0 0,0 0 0 15,0 0 0-15,0 0 0 0,0 0 0 16,0 0 0-16,0 0 0 0,0 0 0 0,0 0 0 0,0 0 0 16,0 0 0-16,0 0 0 0,0 0 0 0,0 0 0 15,0 0 0-15,0 0 0 0,0 0 0 0,0 0 0 0,0 0 10 16,0 0-2-16,0 0 0 0,0 0-8 16,0 0 8-16,0 0-8 0,0 0 8 0,0 0-8 15,0 0 0-15,0 0 0 0,0 0 0 0,0 0 0 16,0 0 0-16,0 0 0 0,0 0 0 15,0 0 0-15,0 0 0 0,0 0 0 0,0 0 0 0,0 0 0 0,0 0-11 0,0 0 3 16,0 0 0-16,0 0 8 0,0 0-8 0,0 0 8 16,0 0-8-16,0 0 8 0,0 0 0 0,0 0 0 15,-4 6 0-15,4-6 0 0,0 0 0 0,-7 0 8 0,7 0-8 16,0 0 0-16,0 0 0 0,0 0 0 0,0 0 0 16,0 0 0-16,0 0 0 0,0 0 0 0,0 0 0 15,0 0 0-15,-3 0 0 0,-1-6 0 0,4 6 0 16,-3 0 8-16,3 0-8 0,0 0 8 0,0 0-8 15,0 0 0-15,-4-6 0 0,4 6 0 0,0 0-8 16,0 0 8-16,0 0-8 0,0 0 8 0,0 0-8 16,-3 6 8-16,3-6 0 0,0 0 0 15,0 0 0-15,-7 0 0 0,7 0 0 0,0 0 0 0,0 0 0 16,0 0 0-16,0 0 0 0,0 0 0 0,0 0 0 16,0 0 0-16,0 0 0 0,0 0 0 0,0 0 0 15,0 0 0-15,0 0 0 0,0 0 0 0,0 0 0 16,0 0-8-16,0-12 0 0,3 7 0 0,-3 5 0 15,0 0-17-15,0 0-3 0,4-6-1 0,-4 6 0 16,0 0-6-16,0 0-1 0,0 0 0 0,0 0 0 16,0 0-37-16,0 0-8 0,0 0-2 0,0 0 0 15,0 0 47-15,-7 3 10 0,3 3 2 0,4-6 0 16,-7 2 12-16,7-2 4 0,0 0 0 0,0 0 0 0,0 0 8 16,0 0 11-16,0 0-3 0,0 0 0 0,0 0-8 15,0-5-17-15,0-4 4 0,0 3 1 16,0 0-40-16,4-6-8 0,-4 0-2 0</inkml:trace>
  <inkml:trace contextRef="#ctx0" brushRef="#br0" timeOffset="44384.324">20225 5000 932 0,'3'-18'20'0,"1"10"5"0,-1-1 1 0,1 0 0 0,3-3-26 0,-4-6 0 15,8 4 0-15,-4 2 0 0,-3-6 104 0,-1 7 16 16,1-1 4-16,-4 0 0 0,3 3-9 0,-3 3-2 15,0 1 0-15,0 5 0 16,0 0-59-16,0 0-12 0,0 0-2 0,0 0-1 0,-3 0-10 16,-4 0-1-16,0 0-1 0,-1 5 0 0,-2-5-27 15,-1 6 0-15,1 6 0 0,-4-3 0 0,3-3 0 16,0 5 0-16,1-5 0 0,-4 6 0 0,3 0 0 0,-3-3-17 16,4 8 2-16,-5-5 1 15,5 6 22-15,-4-6 4 0,3 8 0 0,-3-2 1 0,3 2-26 16,-3 4-6-16,4-7-1 0,-4 4 0 15,7 3 20-15,-4-1 0 0,0-8-8 0,4 2 8 0,4 1 0 0,-1-6 0 16,1-6 0-16,-1 0 0 0,4 8 0 0,0-8 0 16,0 0 0-16,0-6 9 0,0 6-9 0,0-6 0 15,0 0 0-15,0 0 8 0,11 6 0 0,-11-6-8 0,0 0 12 0,10 0-4 16,1-6 9-16,0 0 2 0,-1 0 0 0,1-6 0 16,-1 1 1-16,1 2 0 0,-4-3 0 15,4 0 0-15,-4-8-10 0,3 2-2 0,-3 0 0 0,0-5 0 16,4 2-8-16,-4-8 12 0,4 2-12 0,-1-2 12 15,1-3-12-15,-1-9 0 0,1-4 0 16,-1 7 8-16,5-9 8 0,-1 9 2 16,-4-6 0-16,4 0 0 0,-3 3-27 0,3 2-6 15,-3 4-1-15,3 3 0 0,-7-3 16 0,3 8 0 0,-3 4 0 0,-3-7-9 16,-1 10 1-16,-3 2 0 0,0-6 0 0,-3 10 0 16,-1 2-8-16,1 0 0 0,-1 0-1 0,-3 7 0 15,0-1 5-15,-3 3 0 0,3-3 1 0,0 6 0 16,-1 0 3-16,1 0 0 0,0 9 0 0,0-3 0 15,0-1-10-15,0 7-2 0,0 0 0 0,0-6 0 16,4 12 4-16,-1-10 0 0,1 10 0 0,-5-6 0 16,8 5 5-16,-3-5 2 0,3 3 0 0,0 2 0 15,0 1 9-15,3 0-13 0,-3 2 5 0,4 10 8 16,-4-4-11-16,4 4 11 0,-1 8-8 0,1 0 8 0,-1 3 0 16,1 3-10-16,-1 6 10 0,1 3 0 15,-4-3 0-15,-4-6 0 0,4 6 0 0,-7-12 0 0,4 4 9 16,-1-10 3-16,-3 3 0 0,3-2 0 0,-3-4 25 15,0-3 6-15,4-2 1 0,-4-1 0 0,0-8-35 0,3 3-9 0,4-6 0 16,-3-1 0-16,3-5 10 0,0-6-2 0,0 0-8 16,0 0 12-16,0 0-12 0,0 0 0 0,7 0 0 0,-4 3 0 15,4-3 0-15,0 3 0 0,4 0-13 0,-4 0 4 16,4-3-97 0,-4 3-19-16,3 0-4 0</inkml:trace>
  <inkml:trace contextRef="#ctx0" brushRef="#br0" timeOffset="45080.99">20666 5044 1350 0,'0'0'29'0,"3"-6"7"0,-3 0 0 0,0 6 3 0,4-6-31 16,-4 6-8-16,0 0 0 0,0 0 0 0,0 0 56 0,0 0 11 0,0 0 1 0,0 0 1 16,-7-3-33-16,-4 3-8 0,4 0 0 0,0 3-1 15,0-3 1-15,-4 0 0 0,4 6 0 0,-3-6 0 16,3 0-28-16,0 3 0 0,0-3 0 0,3 3 0 31,-3-3 11-31,0 0-3 0,0 0-8 0,0 0 12 0,0 0-12 0,3-3 0 0,4 3 0 0,0 0 0 16,0 0 9-16,0 0-9 0,0 0 8 0,-7 0-8 15,7 0 12-15,0 0-4 0,0 0 0 0,-7 3 0 16,0 3-8-16,4 0-11 0,-1 0 3 0,-3 0 0 16,0 5 8-16,0 1 0 0,3-3 0 0,-3 3 0 15,0 0 0-15,4-1-10 0,-4 7 10 0,3-9 0 16,-3 3 0-16,4-1 0 0,-1-5 0 0,0 0 0 15,1 0 0-15,3-6 19 0,0 0-3 0,0 0 0 16,0 0 26-16,0 0 5 0,0 0 1 0,11 0 0 16,-4 0-20-16,3 0-3 0,1 0-1 0,-1-6 0 15,1 0-24-15,3-6 0 0,0 1 0 16,0-1 0-16,0 3 31 0,-3-3 1 0,3 1 0 0,-3-1 0 16,-4 3-45-16,0-3-9 0,3 0-2 0,-3 7 0 15,-3-7-7-15,3 6-1 0,-3 0-1 0,-1-3 0 16,-3 0-7-16,0 6 0 0,-3-2-1 0,-1-1 0 15,0 0 41-15,1 6 0 0,-1-6 0 0,1 6 0 16,3 0 0-16,-4-6 0 0,1 6 0 0,3 0-8 16,0 0 8-16,0 0 0 0,0 0 0 0,0 0 0 15,0 0 0-15,0 6 0 0,-4 0 0 0,4 6 0 16,0-4 36-16,0 10 4 0,-3-6 0 0,6 5 0 0,-3 1-16 16,4-3-4-16,-1 8 0 0,-3-5 0 15,4 3-9-15,-4 2-3 0,0-5 0 0,3 2 0 0,-3 4-8 0,0-4 0 0,4-2 0 16,-4 0 0-16,3-1 0 0,1-5 8 0,0 3-8 0,-1-4 8 15,1 1-19-15,-4-12-4 0,0 0-1 0,7 0 0 32,3 0-92-32,-3 0-20 0,4-6-3 0,-4 0-1 0</inkml:trace>
  <inkml:trace contextRef="#ctx0" brushRef="#br0" timeOffset="45799.625">20913 5085 1335 0,'0'0'29'0,"0"0"7"0,0 0 0 0,0 0 2 0,0 0-30 0,0 0-8 0,-4 3 0 0,4 3 0 15,-3 6 25-15,3-6 4 16,0 5 1-16,-4 1 0 0,4 0 15 0,-3-6 3 0,-1 9 1 0,4 2 0 15,-3-5-23-15,3 0-5 0,-4 2-1 0,0-2 0 16,4 0 8-16,0 0 0 16,-3-1 1-16,-1-2 0 0,4-3-13 0,0-6-4 0,0 0 0 0,0 0 0 15,0 0 39-15,0 0 7 0,4-3 2 0,-1 0 0 16,1-3-35-16,0 3-6 0,-1-8-2 0,1-1 0 16,-1 6-17-16,1 0 0 0,-1-6 0 0,1-2 0 15,-1 8 0-15,1-6-11 0,-1 0 2 0,1 1 0 16,-4 2 9-16,3-3 0 0,-3 0 0 0,4 6-8 15,-4-5 8-15,0-1 0 0,0 6 0 0,0 0 0 16,3 0 0-16,-3 6 0 0,-3-3 0 16,3-3 0-16,0 6-9 0,0-6 9 0,0 6-10 15,0 0 10-15,0 0-13 0,0 0 3 0,0-5 1 16,0 5 0-16,3-6-6 0,1 6-1 0,-1-6 0 0,1 0 0 16,-1 0 16-16,1 0-11 0,3-6 11 0,-3 9-10 15,3-2 10-15,-7 5 0 0,3-6 0 0,-3 6 0 16,0 0 0-16,0 0 0 0,7 0 10 0,-7 0-10 15,0 0 19-15,0 0-3 0,0 0 0 0,11 6 0 16,-4-1 0-16,-4-2-1 0,4 6 0 0,-3 0 0 16,-1 3-1-16,1 0 0 0,0-1 0 0,-4 4 0 15,0 3 3-15,0-1 1 0,0 4 0 0,3-3 0 16,-3-1-2-16,0 1-1 0,0-6 0 0,0 2 0 0,0-2-15 16,4 0 8-16,-4 5-8 0,0-14 0 0,0-3 8 0,0 0-8 15,0 0 0-15,0 0 9 0,0 0-9 0,0 0 10 0,10 3-10 0,-10-3 10 31,11 0-130-31,-4-3-25 0,0 0-6 0,0 3-1 0</inkml:trace>
  <inkml:trace contextRef="#ctx0" brushRef="#br0" timeOffset="46329.921">21410 4956 1335 0,'0'0'29'0,"0"0"7"0,0 0 0 0,0 0 2 0,0 0-30 0,0 0-8 0,0 0 0 0,0 0 0 16,0 0 78-16,0 0 14 0,-7 0 4 0,7 0 0 16,-7 0 0-16,0-6 0 0,0 6 0 0,-4 0 0 0,4 0-61 0,0-6-12 15,-3 6-3-15,-1 6 0 0,0-6-20 0,1 6 0 16,-1-6 0-16,1 6 0 0,-1 0 0 0,4 0 0 15,0 8 0-15,-4-2 0 16,4-6 0-16,-3 11 0 0,3-5 0 0,0 3 0 16,0-3 0-16,0-1-8 0,3 1 0 0,0 0 0 15,1-3 8-15,3-3 0 0,0-6 0 0,0 0 0 16,3 6 0-16,-3-6 11 0,0 0-3 0,8 11 0 16,-8-11 0-16,0 0 0 0,0 0 0 0,7 6 0 15,-7-6 4-15,7 6 0 0,0 0 0 0,-4-3 0 0,-3-3-12 16,7 3 0-16,-3 6 0 0,-4-9 0 15,7 6 0-15,0 5 8 0,-7-11-8 0,3 6 8 16,-3-6-8-16,7 6 0 0,1 0 0 0,-8-6 0 16,0 0 0-16,10 6 0 0,-10-6 0 0,7 0 0 0,-7 0 17 0,0 0 2 0,11 6 0 15,-11-6 0-15,0 0-19 0,7 0 0 16,-7 0 0-16,0 0 0 0,0 0 13 0,0 0-4 0,0 0-1 16,7 6 0-16,-7 2-8 0,0-2 0 0,0 6 0 15,-7-6 0-15,0 6 0 0,0-1 0 0,-4-2 0 16,1 3 0-16,-1 0 0 0,-3 0-11 0,3-7 3 0,-3 1 0 15,4 0-16-15,-5-6-4 16,5 0 0-16,-4-6 0 0,3 0-92 0,1-5-20 16,-1 5-3-16</inkml:trace>
  <inkml:trace contextRef="#ctx0" brushRef="#br0" timeOffset="46984.897">22423 4394 1119 0,'0'0'24'0,"0"0"6"15,0 0 1-15,0 0 1 0,-4 6-32 0,4 0 0 0,0 0 0 0,0 9 0 0,-3-4 54 0,3 1 5 16,0 0 1-16,0 9 0 0,0-4-3 0,3 7 0 16,1-4 0-16,-4 10 0 0,3-4-22 0,-3 9-5 15,4 4-1-15,-4-4 0 16,3 9 11-16,1-9 1 0,-1 9 1 0,1 18 0 16,-4-12-17-16,0-6-3 0,3 0-1 0,-6 3 0 15,3-8 9-15,-4 2 2 0,4-3 0 0,-3 0 0 0,-1 0-16 0,1-2-2 16,-1-4-1-16,1 3 0 0,-1-8-5 0,1 2-8 15,-1-2 11-15,0-4-11 0,1 1 11 0,-1-10-11 16,1-2 10-16,-1 0-10 0,1 0 0 0,3-7 0 16,-4 1 0-16,4 0 0 15,-3-6-46-15,3-6-2 0,3 0-1 0,1-5-532 0,-4-4-107 0</inkml:trace>
  <inkml:trace contextRef="#ctx0" brushRef="#br0" timeOffset="47414.504">22613 5112 1602 0,'0'0'35'0,"0"6"7"0,-3 5 2 0,3 1 1 0,0-3-36 0,0 0-9 0,0 5 0 0,0-2 0 0,3 0 23 0,-3 0 2 15,0-1 1-15,4-2 0 16,-4 3 27-16,0-6 6 0,3 0 1 0,-3-6 0 0,0 0-14 0,4 0-2 15,3 6-1-15,0-6 0 0,-7 0-11 0,7-6-3 16,-4 0 0-16,4-6 0 0,4-3-4 0,0-2-1 16,-4-1 0-16,0 1 0 0,0-1-24 0,-4 3 0 15,4-2 0-15,-7 11 0 16,4 0-32-16,-4 0-4 0,-4-3-2 0,4 3 0 16,-3 0 11-16,-1 0 3 0,1 1 0 0,-1-1 0 15,1 0 3-15,-4 6 1 0,3 0 0 0,-6 6 0 16,2 0 3-16,-2 5 1 0,-1 1 0 0,1 3 0 0,-1 8 5 15,1-5 2-15,-1 3 0 0,4 2 0 0,-4-5 25 16,4 8 6-16,-3-2 1 0,3 2 0 16,3-2 8-16,-3-1 1 0,3-5 1 0,4 2 0 0,0-2-6 15,0-9-2-15,0 6 0 0,4-1 0 0,3-8 1 0,0 6 0 0,0 0 0 16,4-4 0-16,-1 1-26 0,1 0 0 0,3-3 0 16,0 0 0-1,0-6-38-15,4 0-13 0,0 6-2 0,-1-6-581 0,4-6-116 16</inkml:trace>
  <inkml:trace contextRef="#ctx0" brushRef="#br0" timeOffset="48188.756">24021 4962 1130 0,'0'0'32'0,"-4"-6"8"0,-3 0-32 0,0 6-8 0,3-6 0 0,4 6 0 15,-7 0 64-15,-3 0 11 16,3 6 2-16,0 0 1 0,0 0 6 0,0-3 2 0,0 6 0 0,0 5 0 16,-1-2-27-16,1 0-6 0,0-1-1 0,4 10 0 15,-1-3-6-15,1 5-2 0,-1-2 0 0,4 8 0 16,0-2-19-16,4 8-4 0,-1 3-1 0,1 3 0 15,3 3-8-15,0-11-1 0,-4 8-1 0,5-9 0 16,-5-8-10-16,1 8 0 0,-1 3 0 0,1-8 8 16,-4-4 2-16,3 1 0 0,-3 2 0 0,0-8 0 15,0 3 10-15,-3-4 1 16,3-5 1-16,-4 0 0 0,1-6-11 0,3-6-3 0,0 0 0 16,-4-6 0-16,-3 6 23 0,0-12 4 0,3 0 1 0,-3 0 0 15,0-2-13-15,0-4-3 0,4 0 0 16,-4-5 0-16,3 8-20 0,1-8 0 0,3 2 0 0,-4 3 0 15,4 1 0-15,0-1 0 0,0 1 0 0,0 2 0 16,4-3-12-16,-4 1-6 0,3-4-2 0,1 3 0 16,-1-2 20-16,-3 2 0 0,4-5 0 0,-1 5 0 15,4-3 0-15,-3-2 0 0,-1-1 0 0,4 4 0 16,0-4-12-16,1-5 2 0,2 8 0 0,1-8 0 16,-1 2 2-16,4 4 0 0,-3-1 0 0,0 4 0 15,3 2 8-15,0 1-12 0,0 2 12 0,-4 3-12 16,5 0 12-16,-5 6 0 0,1 1 0 0,-1-1-8 0,1 6-2 15,-4 6 0-15,0-1 0 0,4 1 0 0,-4 6 2 0,3 6 0 16,-3-6 0-16,0 8 0 0,0-2 8 0,0 2 0 16,-3 4 0-16,0-7 0 0,-1 10 0 0,-3-4 0 15,-3 1 0-15,-1-9 0 0,0 2 0 0,-3-5 0 16,4 0 0-16,-8-3 0 0,4 2 0 0,-3 1 11 0,-1-6-3 16,-3 0 0-16,3 6-8 15,4-12 8-15,-3 0-8 0,-1 6 8 0,1-6-8 16,-1 0 0-16,0 0 0 0,-3-6 0 15,4 6-24-15,-4-6-6 0,3 6-2 0,-3-6 0 16,3 0-28-16,4 0-7 0,-3 0-1 0</inkml:trace>
  <inkml:trace contextRef="#ctx0" brushRef="#br0" timeOffset="48583.335">24335 4488 1414 0,'0'0'40'0,"0"0"9"0,0 0-39 15,3 6-10-15,1 0 0 0,-1 0 0 0,1 12 21 16,-4-9 3-16,3 8 0 0,-3 1 0 16,4-1 53-16,-4 10 11 0,0-4 3 0,0 7 0 15,0-4-34-15,0 7-6 0,0 2-2 0,0-6 0 16,0 4-24-16,0 5-5 0,0-9 0 0,0 4-1 0,0-4 0 0,0 3 0 0,0-2 0 0,0 2 0 16,0-3-19-16,0-2 0 0,0 2 0 0,0-8 0 15,0 8 13-15,-4-11-4 0,1 0-1 16,3 8 0-16,-4-8-8 0,4-4 0 0,0-2 0 15,0 0 0-15,-3 0-10 0,3-1-7 0,0-11-2 16,0 0 0-16,0 0-41 16,0 0-8-16,3 0-1 0</inkml:trace>
  <inkml:trace contextRef="#ctx0" brushRef="#br0" timeOffset="49079.403">24680 5044 1188 0,'0'0'26'0,"0"0"6"0,0 0 0 0,0 0 1 0,0 0-33 16,-7 6 0-16,7-6 0 0,-10 0 0 0,-1 0 91 0,1 6 11 15,-1-6 2-15,0 6 1 0,1-6-20 0,3 6-4 16,-4-6-1-16,-3 5 0 0,3 7-19 0,-3-9-4 15,0-967-1-15,4 1946 0 0,-1-976-36 0,0 5-8 0,1 1-2 16,3-6 0-16,0 6-10 0,0-3 0 0,3 2 0 0,1 1 0 16,3-6 10-16,0 0-10 0,0-6 12 0,0 6-12 15,3 0 16-15,-3-3-4 0,0-3-1 0,7 3 0 16,-3-3 7-16,3 0 2 16,0 0 0-16,3-3 0 0,1 3-4 0,0-3 0 15,-1-3 0-15,1 6 0 0,-4-6-16 16,0 0 0-16,-4 0 0 0,4-6 0 15,-3 7 13-15,3-1-4 0,-3 0-1 0,3 3 0 0,-4-3-8 0,1 0 0 0,-1 6-10 0,-3 0 10 16,0 0-9-16,0 0 9 0,0 0-8 0,0 0 8 16,0 0-12-16,0 0 4 0,0 0 0 0,0 0 0 15,0 0-10-15,0 0-2 0,0 0 0 0,0 0 0 16,4 6 7-16,-1 0 1 0,-3-6 0 0,4 9 0 16,-1-3 12-16,-3-6 16 0,4 11-3 0,-1 1-1 15,1-6-12-15,-4 6 0 0,3-6 0 0,-3 8 0 16,0-2-12-16,0 0 2 0,4 5 0 0,-4-11 0 15,4 9 10-15,-1-9 0 0,4 6 0 0,-3-6 0 16,-4-6 0-16,10 5 0 0,1-5 0 0</inkml:trace>
  <inkml:trace contextRef="#ctx0" brushRef="#br0" timeOffset="49583.248">25128 4994 1634 0,'0'0'36'0,"0"0"7"0,-3 6 1 0,3 0 3 0,0 0-38 16,0 0-9-16,0-1 0 0,0 4 0 0,0-3 57 0,3 6 10 0,-3-12 1 0,0 0 1 16,0 0 3-16,0 6 0 0,0-6 0 0,0 0 0 15,4 6-23-15,-4-6-4 0,0 0-1 0,0 0 0 16,3 6-25-16,-3-6-6 0,0 0-1 0,0 0 0 16,0 0-4-16,0 0-8 0,4-6 11 0,-4-6-11 15,-4 0-17 1,4 0-11-16,-7 4-1 0,4-4-1 15,-4 0-28-15,-4 6-6 0,1-8 0 0,3 8-1 0,-4 0 27 0,0 6 6 0,1-6 0 16,-1 6 1-16,1 6 19 0,-4-6 3 0,-1 6 1 0,-2 2 0 16,3 4 8-16,0 0 0 0,-1 0 10 0,5-1-10 15,-4 1 33-15,0 3 1 0,0-3 0 0,-1 5 0 16,5-2-7-16,3 3-2 0,-4-1 0 0,4 1 0 16,0-9 10-16,4 3 1 0,-1-1 1 0,0 1 0 15,4-6-12-15,0 6-2 0,0 2-1 0,0 4 0 16,4-6-9-16,3 5-1 0,-3-5-1 0,3 3 0 15,3-3-11-15,1 5 0 0,-1-8 0 0,1 3 0 16,7 0 0-16,-1-7 0 0,1 7 0 0,0-12 0 16,-1 6-56-16,4-6-11 0,-3-6-1 0</inkml:trace>
  <inkml:trace contextRef="#ctx0" brushRef="#br0" timeOffset="50112.235">25485 5085 1190 0,'0'0'33'0,"0"0"9"0,0 0-34 0,0 0-8 0,-4-12 0 0,1 12 0 15,-1-5 96-15,1-1 18 0,-4 0 3 0,-1 6 1 16,8 0-26-16,-7-6-4 0,-3 6-2 0,-1 0 0 15,4 6-28-15,-3-6-6 0,3 6 0 0,-4 0-1 0,4 5-31 0,0-2-5 16,-4 0-2-16,4 6 0 16,-3-4-1-16,-1 7 0 0,0-6 0 0,-3 8 0 15,4-2-2-15,-1-12-1 0,4 0 0 0,0 0 0 16,0-3 8-16,0 14 2 0,0-5 0 0,0-6 0 16,0 6-19-16,3-1 8 0,-3-5-8 0,4 3 0 15,-1-3 15-15,1 0-4 0,3-6-1 0,0 0 0 16,0 0-1-16,0 0 0 0,7 6 0 0,-7-6 0 15,7 6 11-15,3 5 3 0,-3-11 0 0,0 6 0 16,8-6-35-16,-5 0-6 0,1 0-2 0,-1-6 0 16,1 1 10-16,-1-1 2 0,1-6 0 0,0 6 0 15,-4-9-23-15,3 9-4 0,-3-11-1 0,-3 5 0 0,-1 6 36 16,1-6 0-16,-1 4 0 0,-3 5 0 0,0 0 0 0,0-3 0 16,-3 0 0-16,3 6 0 0,0 0 0 0,0 0 0 15,0 0 0-15,-7 0 0 0,7 0 0 0,-4 0 0 0,4 0 0 16,-7 6 0-16,0 0 0 0,4 5 0 0,-1 4 0 15,4-9 0-15,0 12 0 0,0-7 0 0,0 4 0 16,4 3 0-16,3-1 0 0,-4-5 0 16,4-6 0-16,0 6 0 0,4 2 0 15,-4-8 0-15,4 0 0 0,-1 0 0 0,1-6-109 16,-1 0-15-16,1-6-4 0</inkml:trace>
  <inkml:trace contextRef="#ctx0" brushRef="#br0" timeOffset="50546.537">25707 5129 1497 0,'0'0'32'0,"0"0"8"0,0 6 0 0,0 6 4 0,0-9-36 16,0 6-8-16,0 0 0 0,0 2 0 0,0 1 104 0,0 0 20 15,-4-3 3-15,4 8 1 0,0-5-52 0,-3 0-9 16,3 0-3-16,-4-1 0 0,4 4-51 0,-3-9-13 0,-1 6 0 0,4-1 0 16,0-11 54-16,0 0 8 0,0 0 2 0,0 0 0 15,0 0-52-15,0 0-12 0,0 0 0 0,0 0 0 16,0 0 54-16,0 0 8 0,-3-11 2 0,-1 5 0 16,4 0-52-16,-3 0-12 0,3-3 0 0,-4 0 0 15,1 6 0-15,3-8 0 0,-4-1 0 16,4 0 0-16,-3 6 0 15,3-8 0-15,0 11 0 0,0-6 0 16,0 3 0-16,0 0 0 0,0-6 0 0,0 1 0 0,0-4 0 0,3 9 0 0,1-6 0 0,-1-5 0 16,4 11 0-16,-3-9 0 0,-1 6 0 0,4 0 0 15,-3-2 0-15,3 5 0 0,0 0 0 0,0 0 0 16,0-6 0-16,-3 9 0 0,3-6 0 0,0 6 0 16,-7 3-48-16,10 0-13 0,-3 0-3 15,0 0 0-15,4 0-12 0,0 0-2 0,-4 0-1 16,3 3 0-16,1 6-129 0,-1-6-27 0,19 9-5 15,-8-6 0-15</inkml:trace>
  <inkml:trace contextRef="#ctx0" brushRef="#br0" timeOffset="51222.228">26275 5112 1267 0,'0'0'28'0,"0"0"5"0,0 0 2 0,0 0 1 16,0 0-36-16,0 0 0 0,0 0 0 0,0 0 0 0,7 0 152 0,-7 0 23 16,0 0 5-16,0 0 0 0,0 0-32 0,0 0-8 15,0 0 0-15,0 0-1 0,0 0-60 0,-11 0-12 16,4 0-3-16,-3-6 0 0,-1 6-51 0,1 0-13 16,-1-6 0-16,0 6 0 0,1 0 0 0,-1 0 0 0,1 6 0 0,-1 6 0 15,4-1 0-15,-4-5 0 16,-3 0 0-16,4 0 0 0,-1 0 0 0,-3 9 0 0,0-4 0 0,3 1 0 31,1 0-48-31,-1 5-13 0,4-2-3 0,0 3 0 0,0-1 52 0,0-5 12 16,0 3 0-16,0-3 0 0,3 5 0 15,4-5 0-15,0 0 0 0,0 2 0 0,4-2 0 16,-1-6 0-16,-3-6 0 0,7 6 0 16,4-6 0-16,0 6 0 0,3-6 0 0,-4-6 0 0,4 6 0 0,0-6 0 0,1-6 0 0,-1 1 0 15,3-7 0-15,-3 3 0 0,4-2 0 0,-4-1 0 16,0-3 0-16,0-2 0 0,1 5 0 0,-1-8 0 15,-4 8 0-15,4-11 0 0,-3 2 0 0,3 4 0 16,-3-10 0-16,-1 4 0 0,1-3 0 0,-4-4 0 16,0 4 12-16,0-6 4 0,-4-3 2 0,1 3 0 15,-4-4-29-15,0 4-5 0,4 0-2 0,-4-3 0 16,0 8 26-16,-4-5 4 0,4 9 2 0,-4 5 0 0,1-2-14 0,3 8 0 16,-4 1 0-16,1 2 0 0,-1 3-8 0,1 0 8 15,-1 12 0-15,1-6 0 0,3 6 0 0,0 0-8 16,0 0 8-16,-7 0 0 0,0 6-11 0,0 0 2 15,0 0 0-15,3 6 0 16,-3-3 9-16,3 2-13 0,-3 1 5 0,4-6 8 16,-4 12-11-16,3-7 11 0,1 4-8 0,-1 3 8 15,1-1 0-15,-4 1-8 0,3 3 8 0,1 2 0 16,-1-5 0-16,1 8-10 0,-1-5 10 0,1 8 0 0,-1 1 0 0,4-4 0 16,-4 4 0-16,4 8 0 0,0-3 0 0,4-3 0 0,-4 1 0 0,4 2 0 15,-4 0 0-15,3-2 0 16,1-1 0-16,-1-3 0 0,4 1 0 0,-3-4 0 15,3-2 0-15,-4 2 9 0,4-8-9 16,0 2 0-16,0-2-10 0,0 0 10 16,1 5-44-16,2-11-2 0,-3 8-1 0,0-8 0 15,4-6-167-15,-1 6-34 0,-3-3-6 0,4 2-2 0</inkml:trace>
  <inkml:trace contextRef="#ctx0" brushRef="#br0" timeOffset="51517.813">26681 5382 1036 0,'0'0'23'0,"0"0"5"0,0 0 0 0,0 0 1 0,0 0-29 0,0 6 0 16,0-6 0-16,0 0 0 0,0 0 0 0,0 0 0 16,0 0 0-16,0 0-301 15,0 0-67-15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97AB1DE-DF6C-4B7A-A1FD-93F8F140E919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91C0DD4-8CDA-4037-B2A9-740FAF7B2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62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6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9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6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5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0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4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20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93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57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8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F002-B66C-4984-8170-60987059FEC1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six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76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4613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3791"/>
            <a:ext cx="10515600" cy="51631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(grossir)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(choisir)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(grandir)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(obéir à)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 (finir)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404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4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8883"/>
            <a:ext cx="10515600" cy="51780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(familiar) drink three glasses (</a:t>
            </a:r>
            <a:r>
              <a:rPr lang="en-US" dirty="0" err="1"/>
              <a:t>verres</a:t>
            </a:r>
            <a:r>
              <a:rPr lang="en-US" dirty="0"/>
              <a:t>) of milk after school.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 do not take sugar in my tea.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eat an eclair every Friday.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Their cousins (feminine) drink lemonade.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633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Write the following times in words using twenty-four hour time.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9:30 PM _________________________________________________</a:t>
            </a:r>
          </a:p>
          <a:p>
            <a:pPr marL="0" indent="0">
              <a:buNone/>
            </a:pPr>
            <a:r>
              <a:rPr lang="en-US" dirty="0"/>
              <a:t>10:15 AM ________________________________________________</a:t>
            </a:r>
          </a:p>
          <a:p>
            <a:pPr marL="0" indent="0">
              <a:buNone/>
            </a:pPr>
            <a:r>
              <a:rPr lang="en-US" dirty="0"/>
              <a:t>1:58 PM _________________________________________________</a:t>
            </a:r>
          </a:p>
          <a:p>
            <a:pPr marL="0" indent="0">
              <a:buNone/>
            </a:pPr>
            <a:r>
              <a:rPr lang="en-US" dirty="0"/>
              <a:t>1:45 AM _________________________________________________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484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799BB-FF22-478D-882D-4CB7BE57B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5274F-1AAD-4985-BBAB-AC47F3962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4137353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will you choose to do today?</a:t>
            </a:r>
          </a:p>
        </p:txBody>
      </p:sp>
    </p:spTree>
    <p:extLst>
      <p:ext uri="{BB962C8B-B14F-4D97-AF65-F5344CB8AC3E}">
        <p14:creationId xmlns:p14="http://schemas.microsoft.com/office/powerpoint/2010/main" val="680670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Moisir</a:t>
            </a:r>
            <a:r>
              <a:rPr lang="en-US" dirty="0"/>
              <a:t> is a regular “IR” verb which means to become moldy. Write a sentence of at least five words, in French, which uses the verb </a:t>
            </a:r>
            <a:r>
              <a:rPr lang="en-US" dirty="0" err="1"/>
              <a:t>moisir</a:t>
            </a:r>
            <a:r>
              <a:rPr lang="en-US" dirty="0"/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7815344-37B9-450C-A4C4-49A39157F204}"/>
                  </a:ext>
                </a:extLst>
              </p14:cNvPr>
              <p14:cNvContentPartPr/>
              <p14:nvPr/>
            </p14:nvContentPartPr>
            <p14:xfrm>
              <a:off x="1191240" y="1258200"/>
              <a:ext cx="8414280" cy="795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7815344-37B9-450C-A4C4-49A39157F20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81880" y="1248840"/>
                <a:ext cx="8433000" cy="813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33914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six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quel jour de fête</a:t>
            </a:r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Nous préparons pour l’examen 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4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99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5088"/>
            <a:ext cx="10515600" cy="509187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44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Nous </a:t>
            </a:r>
            <a:r>
              <a:rPr lang="en-US" dirty="0" err="1">
                <a:solidFill>
                  <a:srgbClr val="0070C0"/>
                </a:solidFill>
              </a:rPr>
              <a:t>sommes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prêts</a:t>
            </a:r>
            <a:r>
              <a:rPr lang="en-US" dirty="0">
                <a:solidFill>
                  <a:srgbClr val="0070C0"/>
                </a:solidFill>
              </a:rPr>
              <a:t>!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8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7A6D2-608F-4500-B485-C146D9125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122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Bon </a:t>
            </a:r>
            <a:r>
              <a:rPr lang="en-US" sz="2800" b="1" dirty="0" err="1"/>
              <a:t>anniversaire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7E7CC-EC39-4C13-9DB3-323A44D8B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Bon </a:t>
            </a:r>
            <a:r>
              <a:rPr lang="en-US" dirty="0" err="1"/>
              <a:t>anniversaire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Bon </a:t>
            </a:r>
            <a:r>
              <a:rPr lang="en-US" dirty="0" err="1"/>
              <a:t>anniversaire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Bon </a:t>
            </a:r>
            <a:r>
              <a:rPr lang="en-US" dirty="0" err="1"/>
              <a:t>anniversaire</a:t>
            </a:r>
            <a:r>
              <a:rPr lang="en-US" dirty="0"/>
              <a:t> Manuela</a:t>
            </a:r>
          </a:p>
          <a:p>
            <a:pPr marL="0" indent="0">
              <a:buNone/>
            </a:pPr>
            <a:r>
              <a:rPr lang="en-US" dirty="0"/>
              <a:t>Bon </a:t>
            </a:r>
            <a:r>
              <a:rPr lang="en-US" dirty="0" err="1"/>
              <a:t>anniversaire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25153C-DCB3-49FE-A692-3C2961BF3C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8596" y="1204725"/>
            <a:ext cx="2089327" cy="2611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46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French baguette has been added to UNESCO's 'intangible cultural heritage' list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5E50CF6C-24F7-4D43-A265-110E2FF3376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65240" y="1925858"/>
            <a:ext cx="6415583" cy="4500483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5A3551B-6AAC-4E1E-8953-64833F43382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264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Unit 4 exam:</a:t>
            </a:r>
          </a:p>
          <a:p>
            <a:pPr marL="0" indent="0">
              <a:buNone/>
            </a:pPr>
            <a:r>
              <a:rPr lang="en-US" dirty="0"/>
              <a:t>Friday, December 10.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final exam, which will be cumulative, will be </a:t>
            </a:r>
          </a:p>
          <a:p>
            <a:pPr marL="0" indent="0">
              <a:buNone/>
            </a:pPr>
            <a:r>
              <a:rPr lang="en-US" dirty="0"/>
              <a:t>Wednesday, December 15:    7:45 AM – 9:30 AM.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are invited to study hall in this room (206A) from 2:00 – 2:45 Wednesday and Thursday.</a:t>
            </a:r>
          </a:p>
        </p:txBody>
      </p:sp>
    </p:spTree>
    <p:extLst>
      <p:ext uri="{BB962C8B-B14F-4D97-AF65-F5344CB8AC3E}">
        <p14:creationId xmlns:p14="http://schemas.microsoft.com/office/powerpoint/2010/main" val="2547434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Je </a:t>
            </a:r>
            <a:r>
              <a:rPr lang="en-US" sz="2800" b="1" dirty="0" err="1"/>
              <a:t>vais</a:t>
            </a:r>
            <a:r>
              <a:rPr lang="en-US" sz="2800" b="1" dirty="0"/>
              <a:t> </a:t>
            </a:r>
            <a:r>
              <a:rPr lang="en-US" sz="2800" b="1" dirty="0" err="1"/>
              <a:t>devenir</a:t>
            </a:r>
            <a:r>
              <a:rPr lang="en-US" sz="2800" b="1" dirty="0"/>
              <a:t> </a:t>
            </a:r>
            <a:r>
              <a:rPr lang="en-US" sz="2800" b="1" dirty="0" err="1"/>
              <a:t>une</a:t>
            </a:r>
            <a:r>
              <a:rPr lang="en-US" sz="2800" b="1" dirty="0"/>
              <a:t> </a:t>
            </a:r>
            <a:r>
              <a:rPr lang="en-US" sz="2800" b="1" dirty="0" err="1"/>
              <a:t>vedette</a:t>
            </a:r>
            <a:r>
              <a:rPr lang="en-US" sz="2800" b="1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A20965-D369-4D4D-B9D8-31583023E8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7578" y="1732747"/>
            <a:ext cx="3384862" cy="4518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183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26984</TotalTime>
  <Words>250</Words>
  <Application>Microsoft Office PowerPoint</Application>
  <PresentationFormat>Widescreen</PresentationFormat>
  <Paragraphs>105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BTimes New Roman</vt:lpstr>
      <vt:lpstr>Calibri</vt:lpstr>
      <vt:lpstr>Calibri Light</vt:lpstr>
      <vt:lpstr>Times New Roman</vt:lpstr>
      <vt:lpstr>Office Theme</vt:lpstr>
      <vt:lpstr>Bonjour</vt:lpstr>
      <vt:lpstr>Travail de cloche</vt:lpstr>
      <vt:lpstr>Bonjour</vt:lpstr>
      <vt:lpstr>Pourquoi tombons-nous?</vt:lpstr>
      <vt:lpstr>PowerPoint Presentation</vt:lpstr>
      <vt:lpstr>Bon anniversaire</vt:lpstr>
      <vt:lpstr>The French baguette has been added to UNESCO's 'intangible cultural heritage' list</vt:lpstr>
      <vt:lpstr>PowerPoint Presentation</vt:lpstr>
      <vt:lpstr>Je vais devenir une vedette!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</dc:title>
  <dc:creator>Steven Gerson</dc:creator>
  <cp:lastModifiedBy>Steven Gerson 🦅</cp:lastModifiedBy>
  <cp:revision>317</cp:revision>
  <cp:lastPrinted>2017-12-14T22:00:10Z</cp:lastPrinted>
  <dcterms:created xsi:type="dcterms:W3CDTF">2016-10-03T15:38:19Z</dcterms:created>
  <dcterms:modified xsi:type="dcterms:W3CDTF">2022-12-06T19:17:54Z</dcterms:modified>
</cp:coreProperties>
</file>