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331" r:id="rId4"/>
    <p:sldId id="316" r:id="rId5"/>
    <p:sldId id="330" r:id="rId6"/>
    <p:sldId id="309" r:id="rId7"/>
    <p:sldId id="328" r:id="rId8"/>
    <p:sldId id="30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256"/>
            <p14:sldId id="329"/>
            <p14:sldId id="331"/>
            <p14:sldId id="316"/>
            <p14:sldId id="330"/>
            <p14:sldId id="309"/>
            <p14:sldId id="328"/>
            <p14:sldId id="306"/>
          </p14:sldIdLst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1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98964"/>
          </a:xfrm>
        </p:spPr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517421"/>
            <a:ext cx="10515600" cy="36595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sept décembre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5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02EC1-576D-4BF8-9BE5-A693FCA62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2511A-CFB8-481A-B2F5-DC199E627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Voulez-vous</a:t>
            </a:r>
            <a:r>
              <a:rPr lang="en-US" dirty="0"/>
              <a:t> </a:t>
            </a:r>
            <a:r>
              <a:rPr lang="en-US" dirty="0" err="1"/>
              <a:t>mangez</a:t>
            </a:r>
            <a:r>
              <a:rPr lang="en-US" dirty="0"/>
              <a:t> des cuisses de </a:t>
            </a:r>
            <a:r>
              <a:rPr lang="en-US" dirty="0" err="1"/>
              <a:t>grenouille</a:t>
            </a:r>
            <a:r>
              <a:rPr lang="en-US" dirty="0"/>
              <a:t> au déjeuner </a:t>
            </a:r>
            <a:r>
              <a:rPr lang="en-US" dirty="0" err="1"/>
              <a:t>aujourd’hui</a:t>
            </a:r>
            <a:r>
              <a:rPr lang="en-US" dirty="0"/>
              <a:t>? </a:t>
            </a:r>
            <a:r>
              <a:rPr lang="en-US" dirty="0" err="1"/>
              <a:t>Pourquoi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259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03853"/>
          </a:xfrm>
        </p:spPr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sept décembre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0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exam covering </a:t>
            </a:r>
            <a:r>
              <a:rPr lang="en-US" i="1" dirty="0"/>
              <a:t>Le </a:t>
            </a:r>
            <a:r>
              <a:rPr lang="en-US" i="1" dirty="0" err="1"/>
              <a:t>Fantôme</a:t>
            </a:r>
            <a:r>
              <a:rPr lang="en-US" i="1" dirty="0"/>
              <a:t> de </a:t>
            </a:r>
            <a:r>
              <a:rPr lang="en-US" i="1" dirty="0" err="1"/>
              <a:t>l’opéra</a:t>
            </a:r>
            <a:r>
              <a:rPr lang="en-US" dirty="0"/>
              <a:t> will be </a:t>
            </a:r>
          </a:p>
          <a:p>
            <a:pPr marL="0" indent="0">
              <a:buNone/>
            </a:pPr>
            <a:r>
              <a:rPr lang="en-US" dirty="0"/>
              <a:t>Friday, December 9.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final exam, which will be cumulative, will be </a:t>
            </a:r>
          </a:p>
          <a:p>
            <a:pPr marL="0" indent="0">
              <a:buNone/>
            </a:pPr>
            <a:r>
              <a:rPr lang="en-US" dirty="0"/>
              <a:t>Thursday, December 15:    9:40 AM – 11:20 AM.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are invited to study hall in this room (205A) from 2:00 – 2:45 Wednesday and Thursday.</a:t>
            </a:r>
          </a:p>
        </p:txBody>
      </p:sp>
    </p:spTree>
    <p:extLst>
      <p:ext uri="{BB962C8B-B14F-4D97-AF65-F5344CB8AC3E}">
        <p14:creationId xmlns:p14="http://schemas.microsoft.com/office/powerpoint/2010/main" val="254743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745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Nous </a:t>
            </a:r>
            <a:r>
              <a:rPr lang="en-US" sz="2800" b="1" dirty="0" err="1"/>
              <a:t>nous</a:t>
            </a:r>
            <a:r>
              <a:rPr lang="en-US" sz="2800" b="1" dirty="0"/>
              <a:t> </a:t>
            </a:r>
            <a:r>
              <a:rPr lang="en-US" sz="2800" b="1" dirty="0" err="1"/>
              <a:t>souvenons</a:t>
            </a:r>
            <a:r>
              <a:rPr lang="en-US" sz="2800" b="1" dirty="0"/>
              <a:t> du sept </a:t>
            </a:r>
            <a:r>
              <a:rPr lang="en-US" sz="2800" b="1" dirty="0" err="1"/>
              <a:t>décembre</a:t>
            </a:r>
            <a:r>
              <a:rPr lang="en-US" sz="2800" b="1" dirty="0"/>
              <a:t> 1941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6621" y="2384411"/>
            <a:ext cx="5304001" cy="363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5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les livres du </a:t>
            </a:r>
            <a:r>
              <a:rPr lang="en-US" dirty="0" err="1"/>
              <a:t>semestre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0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24A12-93DB-4963-875B-8F6740D9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927D0-97CA-4078-9FB7-A6F1E5C24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367125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r>
              <a:rPr lang="fr-FR" dirty="0"/>
              <a:t>Voulez-vous mangez des escargots au déjeuner aujourd’hui? Pourquoi?</a:t>
            </a:r>
          </a:p>
        </p:txBody>
      </p:sp>
    </p:spTree>
    <p:extLst>
      <p:ext uri="{BB962C8B-B14F-4D97-AF65-F5344CB8AC3E}">
        <p14:creationId xmlns:p14="http://schemas.microsoft.com/office/powerpoint/2010/main" val="39702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31751</TotalTime>
  <Words>107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Bonjour!</vt:lpstr>
      <vt:lpstr>PowerPoint Presentation</vt:lpstr>
      <vt:lpstr>Bonjour!</vt:lpstr>
      <vt:lpstr>PowerPoint Presentation</vt:lpstr>
      <vt:lpstr>Nous nous souvenons du sept décembre 1941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307</cp:revision>
  <dcterms:created xsi:type="dcterms:W3CDTF">2016-10-03T16:25:09Z</dcterms:created>
  <dcterms:modified xsi:type="dcterms:W3CDTF">2022-12-07T19:33:15Z</dcterms:modified>
</cp:coreProperties>
</file>