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403" r:id="rId2"/>
    <p:sldId id="393" r:id="rId3"/>
    <p:sldId id="356" r:id="rId4"/>
    <p:sldId id="396" r:id="rId5"/>
    <p:sldId id="397" r:id="rId6"/>
    <p:sldId id="272" r:id="rId7"/>
    <p:sldId id="261" r:id="rId8"/>
    <p:sldId id="405" r:id="rId9"/>
    <p:sldId id="404" r:id="rId10"/>
    <p:sldId id="392" r:id="rId11"/>
    <p:sldId id="389" r:id="rId12"/>
    <p:sldId id="391" r:id="rId13"/>
    <p:sldId id="402" r:id="rId14"/>
    <p:sldId id="353" r:id="rId15"/>
    <p:sldId id="379" r:id="rId16"/>
    <p:sldId id="400" r:id="rId17"/>
    <p:sldId id="401" r:id="rId18"/>
    <p:sldId id="395" r:id="rId19"/>
    <p:sldId id="361" r:id="rId2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3"/>
            <p14:sldId id="393"/>
            <p14:sldId id="356"/>
            <p14:sldId id="396"/>
            <p14:sldId id="397"/>
            <p14:sldId id="272"/>
            <p14:sldId id="261"/>
            <p14:sldId id="405"/>
            <p14:sldId id="404"/>
            <p14:sldId id="392"/>
            <p14:sldId id="389"/>
            <p14:sldId id="391"/>
            <p14:sldId id="402"/>
            <p14:sldId id="353"/>
            <p14:sldId id="379"/>
            <p14:sldId id="400"/>
            <p14:sldId id="401"/>
            <p14:sldId id="395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sieurgers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3523"/>
          </a:xfrm>
        </p:spPr>
        <p:txBody>
          <a:bodyPr>
            <a:normAutofit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Français 1</a:t>
            </a:r>
          </a:p>
          <a:p>
            <a:pPr marL="0" indent="0" algn="ctr">
              <a:buNone/>
            </a:pPr>
            <a:r>
              <a:rPr lang="fr-FR" dirty="0"/>
              <a:t>vendredi,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1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Jean-Pierre </a:t>
            </a:r>
            <a:r>
              <a:rPr lang="en-US" sz="2800" b="1" dirty="0" err="1"/>
              <a:t>Sauvage</a:t>
            </a:r>
            <a:r>
              <a:rPr lang="en-US" sz="2800" b="1" dirty="0"/>
              <a:t> of the University of Strasbourg won the Nobel Prize in chemistry in 2016 for his work in the synthesis of </a:t>
            </a:r>
            <a:r>
              <a:rPr lang="en-US" sz="2800" b="1" dirty="0" err="1"/>
              <a:t>catenates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0205" y="1927654"/>
            <a:ext cx="6067168" cy="371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12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le tour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la tour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759146" y="2594918"/>
            <a:ext cx="4028303" cy="35947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8670" y="2594919"/>
            <a:ext cx="3694671" cy="359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88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tour de la tour Eiffel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2689" y="1903751"/>
            <a:ext cx="4646949" cy="368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93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363A-A5B5-4926-AFFD-479101C1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Tour de France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943E34-9B64-4CF8-B97A-58F131B6D3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4554" y="1979603"/>
            <a:ext cx="5242891" cy="35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53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ferons</a:t>
            </a:r>
            <a:r>
              <a:rPr lang="en-US" dirty="0"/>
              <a:t> du </a:t>
            </a:r>
            <a:r>
              <a:rPr lang="en-US" dirty="0" err="1"/>
              <a:t>vélo</a:t>
            </a:r>
            <a:r>
              <a:rPr lang="en-US" dirty="0"/>
              <a:t> au Tour de France.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trois</a:t>
            </a:r>
            <a:r>
              <a:rPr lang="en-US" dirty="0"/>
              <a:t> phrases qui commence</a:t>
            </a:r>
          </a:p>
          <a:p>
            <a:pPr marL="0" indent="0">
              <a:buNone/>
            </a:pPr>
            <a:r>
              <a:rPr lang="en-US" dirty="0"/>
              <a:t>Pour </a:t>
            </a:r>
            <a:r>
              <a:rPr lang="en-US" dirty="0" err="1"/>
              <a:t>préparer</a:t>
            </a:r>
            <a:r>
              <a:rPr lang="en-US" dirty="0"/>
              <a:t> pour le tour de France, nous 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69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anniversaire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temps fait-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souvent</a:t>
            </a:r>
            <a:r>
              <a:rPr lang="en-US" dirty="0"/>
              <a:t> le jour de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anniversaire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329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horseback riding					</a:t>
            </a:r>
            <a:r>
              <a:rPr lang="en-US" dirty="0" err="1"/>
              <a:t>ils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 the laundry					</a:t>
            </a: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cooking						nous</a:t>
            </a:r>
          </a:p>
          <a:p>
            <a:pPr marL="0" indent="0">
              <a:buNone/>
            </a:pPr>
            <a:r>
              <a:rPr lang="en-US" dirty="0"/>
              <a:t>take a walk						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bicycling						</a:t>
            </a:r>
            <a:r>
              <a:rPr lang="en-US" dirty="0" err="1"/>
              <a:t>tu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pay attention					je</a:t>
            </a:r>
          </a:p>
          <a:p>
            <a:pPr marL="0" indent="0">
              <a:buNone/>
            </a:pPr>
            <a:r>
              <a:rPr lang="en-US" dirty="0"/>
              <a:t>hiking							</a:t>
            </a:r>
            <a:r>
              <a:rPr lang="en-US" dirty="0" err="1"/>
              <a:t>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 the dishes					</a:t>
            </a:r>
            <a:r>
              <a:rPr lang="en-US" dirty="0" err="1"/>
              <a:t>vous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3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faut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ne </a:t>
            </a:r>
            <a:r>
              <a:rPr lang="en-US" dirty="0" err="1"/>
              <a:t>faut</a:t>
            </a:r>
            <a:r>
              <a:rPr lang="en-US" dirty="0"/>
              <a:t> pas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necessaire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n’est</a:t>
            </a:r>
            <a:r>
              <a:rPr lang="en-US" dirty="0"/>
              <a:t> pas necessaire</a:t>
            </a:r>
          </a:p>
        </p:txBody>
      </p:sp>
    </p:spTree>
    <p:extLst>
      <p:ext uri="{BB962C8B-B14F-4D97-AF65-F5344CB8AC3E}">
        <p14:creationId xmlns:p14="http://schemas.microsoft.com/office/powerpoint/2010/main" val="37235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1142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 temps fait-il souvent le jour de l'Indépendance des États-Unis 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9621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</a:t>
            </a:r>
            <a:r>
              <a:rPr lang="en-US" dirty="0" err="1"/>
              <a:t>quel</a:t>
            </a:r>
            <a:r>
              <a:rPr lang="en-US" dirty="0"/>
              <a:t> temps fait-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 chez Père Noël?</a:t>
            </a:r>
          </a:p>
        </p:txBody>
      </p:sp>
    </p:spTree>
    <p:extLst>
      <p:ext uri="{BB962C8B-B14F-4D97-AF65-F5344CB8AC3E}">
        <p14:creationId xmlns:p14="http://schemas.microsoft.com/office/powerpoint/2010/main" val="894532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AA11-23A9-4813-82CE-735809A2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B1250-7080-4FD9-81F0-EF2FB1EC9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489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5503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vingt-sept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Avertissement!!!</a:t>
            </a:r>
          </a:p>
          <a:p>
            <a:pPr marL="0" indent="0" algn="ctr">
              <a:buNone/>
            </a:pPr>
            <a:r>
              <a:rPr lang="fr-FR" dirty="0"/>
              <a:t>Nous préparons pour le tour de France!</a:t>
            </a:r>
          </a:p>
          <a:p>
            <a:pPr marL="0" indent="0" algn="ctr">
              <a:buNone/>
            </a:pPr>
            <a:r>
              <a:rPr lang="fr-FR" dirty="0"/>
              <a:t>Que faites-vous?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prepared</a:t>
            </a:r>
            <a:r>
              <a:rPr lang="fr-FR" dirty="0"/>
              <a:t> to attend the Tour de France.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2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3EEC4-9C0D-496F-BAB9-9B04C7E04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BF185-B746-4CD9-92D1-A0B51764B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>
                <a:hlinkClick r:id="rId2"/>
              </a:rPr>
              <a:t>www</a:t>
            </a:r>
            <a:r>
              <a:rPr lang="en-US" dirty="0">
                <a:hlinkClick r:id="rId2"/>
              </a:rPr>
              <a:t>.monsieurgerson</a:t>
            </a:r>
            <a:r>
              <a:rPr lang="en-US" dirty="0"/>
              <a:t> is back in service. You can go there to find all information regarding lessons and assignments.</a:t>
            </a:r>
          </a:p>
        </p:txBody>
      </p:sp>
    </p:spTree>
    <p:extLst>
      <p:ext uri="{BB962C8B-B14F-4D97-AF65-F5344CB8AC3E}">
        <p14:creationId xmlns:p14="http://schemas.microsoft.com/office/powerpoint/2010/main" val="281915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FCEC-9FE9-4B07-814C-1DB0DC8E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5EE22-255A-4792-B41A-EEF68953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AVERTISSEMENT!!!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Unité</a:t>
            </a:r>
            <a:r>
              <a:rPr lang="en-US" dirty="0"/>
              <a:t> 5 (et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choses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appris</a:t>
            </a:r>
            <a:r>
              <a:rPr lang="en-US" dirty="0"/>
              <a:t>)</a:t>
            </a:r>
          </a:p>
          <a:p>
            <a:pPr marL="0" indent="0" algn="ctr">
              <a:buNone/>
            </a:pPr>
            <a:r>
              <a:rPr lang="en-US" dirty="0"/>
              <a:t>Friday, February 3</a:t>
            </a:r>
          </a:p>
        </p:txBody>
      </p:sp>
    </p:spTree>
    <p:extLst>
      <p:ext uri="{BB962C8B-B14F-4D97-AF65-F5344CB8AC3E}">
        <p14:creationId xmlns:p14="http://schemas.microsoft.com/office/powerpoint/2010/main" val="28159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32884</TotalTime>
  <Words>324</Words>
  <Application>Microsoft Office PowerPoint</Application>
  <PresentationFormat>Widescreen</PresentationFormat>
  <Paragraphs>124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  Bonjour!</vt:lpstr>
      <vt:lpstr>  Travail de cloche </vt:lpstr>
      <vt:lpstr> Bonjour!</vt:lpstr>
      <vt:lpstr>PowerPoint Presentation</vt:lpstr>
      <vt:lpstr>Bonjour!</vt:lpstr>
      <vt:lpstr>Pourquoi tombons-nous?</vt:lpstr>
      <vt:lpstr>PowerPoint Presentation</vt:lpstr>
      <vt:lpstr>PowerPoint Presentation</vt:lpstr>
      <vt:lpstr>PowerPoint Presentation</vt:lpstr>
      <vt:lpstr>Jean-Pierre Sauvage of the University of Strasbourg won the Nobel Prize in chemistry in 2016 for his work in the synthesis of catenates.</vt:lpstr>
      <vt:lpstr>PowerPoint Presentation</vt:lpstr>
      <vt:lpstr>Le tour de la tour Eiffel</vt:lpstr>
      <vt:lpstr>Le Tour de France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437</cp:revision>
  <cp:lastPrinted>2017-02-01T16:37:30Z</cp:lastPrinted>
  <dcterms:created xsi:type="dcterms:W3CDTF">2016-10-03T16:25:09Z</dcterms:created>
  <dcterms:modified xsi:type="dcterms:W3CDTF">2023-01-27T14:08:33Z</dcterms:modified>
</cp:coreProperties>
</file>