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376" r:id="rId3"/>
    <p:sldId id="387" r:id="rId4"/>
    <p:sldId id="392" r:id="rId5"/>
    <p:sldId id="395" r:id="rId6"/>
    <p:sldId id="393" r:id="rId7"/>
    <p:sldId id="388" r:id="rId8"/>
    <p:sldId id="389" r:id="rId9"/>
    <p:sldId id="390" r:id="rId10"/>
    <p:sldId id="391" r:id="rId11"/>
    <p:sldId id="379" r:id="rId12"/>
    <p:sldId id="367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76"/>
            <p14:sldId id="387"/>
            <p14:sldId id="392"/>
            <p14:sldId id="395"/>
            <p14:sldId id="393"/>
            <p14:sldId id="388"/>
            <p14:sldId id="389"/>
            <p14:sldId id="390"/>
            <p14:sldId id="391"/>
            <p14:sldId id="379"/>
            <p14:sldId id="36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Français 2</a:t>
            </a:r>
          </a:p>
          <a:p>
            <a:pPr marL="0" indent="0" algn="ctr">
              <a:buNone/>
            </a:pPr>
            <a:r>
              <a:rPr lang="fr-FR" dirty="0"/>
              <a:t>lundi, le trente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23333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Choisissez</a:t>
            </a:r>
            <a:r>
              <a:rPr lang="en-US" dirty="0"/>
              <a:t> un mot 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definition pour </a:t>
            </a:r>
            <a:r>
              <a:rPr lang="en-US" dirty="0" err="1"/>
              <a:t>votre</a:t>
            </a:r>
            <a:r>
              <a:rPr lang="en-US" dirty="0"/>
              <a:t> mot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forme</a:t>
            </a:r>
            <a:r>
              <a:rPr lang="en-US" dirty="0"/>
              <a:t> d’un </a:t>
            </a:r>
            <a:r>
              <a:rPr lang="en-US" dirty="0" err="1"/>
              <a:t>hyopthèse</a:t>
            </a:r>
            <a:r>
              <a:rPr lang="en-US" dirty="0"/>
              <a:t> </a:t>
            </a:r>
            <a:r>
              <a:rPr lang="en-US" dirty="0" err="1"/>
              <a:t>irréel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e.g. Si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n’aviez</a:t>
            </a:r>
            <a:r>
              <a:rPr lang="en-US" dirty="0"/>
              <a:t> </a:t>
            </a:r>
            <a:r>
              <a:rPr lang="en-US" dirty="0" err="1"/>
              <a:t>aucun</a:t>
            </a:r>
            <a:r>
              <a:rPr lang="en-US" dirty="0"/>
              <a:t> de </a:t>
            </a:r>
            <a:r>
              <a:rPr lang="en-US" dirty="0" err="1"/>
              <a:t>liquide</a:t>
            </a:r>
            <a:r>
              <a:rPr lang="en-US" dirty="0"/>
              <a:t>,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auriez</a:t>
            </a:r>
            <a:r>
              <a:rPr lang="en-US" dirty="0"/>
              <a:t> </a:t>
            </a:r>
            <a:r>
              <a:rPr lang="en-US" dirty="0" err="1"/>
              <a:t>besoin</a:t>
            </a:r>
            <a:r>
              <a:rPr lang="en-US" dirty="0"/>
              <a:t> de </a:t>
            </a:r>
            <a:r>
              <a:rPr lang="en-US" dirty="0" err="1"/>
              <a:t>cette</a:t>
            </a:r>
            <a:r>
              <a:rPr lang="en-US" dirty="0"/>
              <a:t> chose.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C’est</a:t>
            </a:r>
            <a:r>
              <a:rPr lang="en-US" dirty="0"/>
              <a:t> le </a:t>
            </a:r>
            <a:r>
              <a:rPr lang="en-US" dirty="0" err="1"/>
              <a:t>guichet</a:t>
            </a:r>
            <a:r>
              <a:rPr lang="en-US" dirty="0"/>
              <a:t> / </a:t>
            </a:r>
            <a:r>
              <a:rPr lang="en-US" dirty="0" err="1"/>
              <a:t>distributeur</a:t>
            </a:r>
            <a:r>
              <a:rPr lang="en-US" dirty="0"/>
              <a:t> </a:t>
            </a:r>
            <a:r>
              <a:rPr lang="en-US" dirty="0" err="1"/>
              <a:t>automatique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975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A93A7-A1A0-4F64-9912-00101457C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8D310-E6EA-4137-A2D7-3C658B84C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575498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Où</a:t>
            </a:r>
            <a:r>
              <a:rPr lang="en-US" dirty="0"/>
              <a:t> </a:t>
            </a:r>
            <a:r>
              <a:rPr lang="en-US" dirty="0" err="1"/>
              <a:t>allez-vous</a:t>
            </a:r>
            <a:r>
              <a:rPr lang="en-US" dirty="0"/>
              <a:t> pour </a:t>
            </a:r>
            <a:r>
              <a:rPr lang="en-US" dirty="0" err="1"/>
              <a:t>acheter</a:t>
            </a:r>
            <a:r>
              <a:rPr lang="en-US" dirty="0"/>
              <a:t> des timbres?</a:t>
            </a:r>
          </a:p>
        </p:txBody>
      </p:sp>
    </p:spTree>
    <p:extLst>
      <p:ext uri="{BB962C8B-B14F-4D97-AF65-F5344CB8AC3E}">
        <p14:creationId xmlns:p14="http://schemas.microsoft.com/office/powerpoint/2010/main" val="1123110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is optimistic.</a:t>
            </a:r>
          </a:p>
        </p:txBody>
      </p:sp>
    </p:spTree>
    <p:extLst>
      <p:ext uri="{BB962C8B-B14F-4D97-AF65-F5344CB8AC3E}">
        <p14:creationId xmlns:p14="http://schemas.microsoft.com/office/powerpoint/2010/main" val="2529307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trente janvier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15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762BE-C6AD-4663-BAA3-18DFB9483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Bon </a:t>
            </a:r>
            <a:r>
              <a:rPr lang="en-US" sz="2800" b="1" dirty="0" err="1"/>
              <a:t>anniversaire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DCB8D-1E56-4144-B729-AC51411F6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r>
              <a:rPr lang="en-US" dirty="0"/>
              <a:t> </a:t>
            </a:r>
            <a:r>
              <a:rPr lang="en-US" dirty="0" err="1"/>
              <a:t>cher</a:t>
            </a:r>
            <a:r>
              <a:rPr lang="en-US" dirty="0"/>
              <a:t> Jarett</a:t>
            </a:r>
          </a:p>
          <a:p>
            <a:pPr marL="0" indent="0">
              <a:buNone/>
            </a:pPr>
            <a:r>
              <a:rPr lang="en-US" dirty="0"/>
              <a:t>Bon </a:t>
            </a:r>
            <a:r>
              <a:rPr lang="en-US" dirty="0" err="1"/>
              <a:t>anniversaire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5A6AE1-2080-4F20-A455-B8178C70B3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765" y="1958213"/>
            <a:ext cx="1915302" cy="2051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02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5919F-B18B-4899-8FF4-DE4928C55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2800" b="1" dirty="0"/>
              <a:t>Le premier film pour lequel on devait payer pour l’entrée était </a:t>
            </a:r>
            <a:r>
              <a:rPr lang="fr-FR" sz="2800" b="1" i="1" dirty="0"/>
              <a:t>Sortie de   l’usine Lumière à Lyon</a:t>
            </a:r>
            <a:r>
              <a:rPr lang="fr-FR" sz="2800" b="1" dirty="0"/>
              <a:t>, tournaient par les frères Auguste et Louis Lumière en 1895. </a:t>
            </a:r>
            <a:endParaRPr lang="en-US" sz="28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AF2AE3A-D97E-40CA-B26A-4375FE726B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4575" y="2049669"/>
            <a:ext cx="3041542" cy="38262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7BC5687-8864-48F0-82AF-DDFCB1060D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6486" y="2185754"/>
            <a:ext cx="5005837" cy="377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289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52110-9EB9-4F64-A232-2416DB6B9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4E690-1CBB-4E17-8AC9-7D389758F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AVERTISSEMENT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Examen</a:t>
            </a:r>
          </a:p>
          <a:p>
            <a:pPr marL="0" indent="0" algn="ctr">
              <a:buNone/>
            </a:pPr>
            <a:r>
              <a:rPr lang="en-US" dirty="0" err="1"/>
              <a:t>Unité</a:t>
            </a:r>
            <a:r>
              <a:rPr lang="en-US" dirty="0"/>
              <a:t> 4</a:t>
            </a:r>
          </a:p>
          <a:p>
            <a:pPr marL="0" indent="0" algn="ctr">
              <a:buNone/>
            </a:pPr>
            <a:r>
              <a:rPr lang="en-US" dirty="0"/>
              <a:t>Et </a:t>
            </a:r>
            <a:r>
              <a:rPr lang="en-US" dirty="0" err="1"/>
              <a:t>toute</a:t>
            </a:r>
            <a:r>
              <a:rPr lang="en-US" dirty="0"/>
              <a:t> la langue </a:t>
            </a:r>
            <a:r>
              <a:rPr lang="en-US" dirty="0" err="1"/>
              <a:t>française</a:t>
            </a:r>
            <a:endParaRPr lang="en-US" dirty="0"/>
          </a:p>
          <a:p>
            <a:pPr marL="0" indent="0" algn="ctr">
              <a:buNone/>
            </a:pPr>
            <a:r>
              <a:rPr lang="en-US" b="1" dirty="0"/>
              <a:t>Friday, February 3</a:t>
            </a:r>
          </a:p>
        </p:txBody>
      </p:sp>
    </p:spTree>
    <p:extLst>
      <p:ext uri="{BB962C8B-B14F-4D97-AF65-F5344CB8AC3E}">
        <p14:creationId xmlns:p14="http://schemas.microsoft.com/office/powerpoint/2010/main" val="2588980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0528F-C82F-470D-8AA7-64FCD3B88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CCD060-0408-4EF6-BC04-E5050C85D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 roman photo</a:t>
            </a:r>
          </a:p>
          <a:p>
            <a:pPr marL="0" indent="0" algn="ctr">
              <a:buNone/>
            </a:pPr>
            <a:r>
              <a:rPr lang="en-US" dirty="0"/>
              <a:t>pp. 226 - 227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179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E7876-2B9F-4703-9FF1-DCD663CA2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Cours</a:t>
            </a:r>
            <a:r>
              <a:rPr lang="en-US" sz="2800" b="1" dirty="0"/>
              <a:t> Mirabeau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840DADA-EA56-4522-B1E9-1FD3AC7F0F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77063" y="2221396"/>
            <a:ext cx="5257418" cy="3498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585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E488C-1E96-4DAA-AB67-F76FE8472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87DEA21-B5CD-455B-8A06-A77DC8D6F3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5958" y="2315314"/>
            <a:ext cx="3715859" cy="27794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DF7CBCE-917C-44E4-8062-BB30197C18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0923" y="2473397"/>
            <a:ext cx="3825752" cy="254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000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32239</TotalTime>
  <Words>146</Words>
  <Application>Microsoft Office PowerPoint</Application>
  <PresentationFormat>Widescreen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  Bon anniversaire</vt:lpstr>
      <vt:lpstr>Le premier film pour lequel on devait payer pour l’entrée était Sortie de   l’usine Lumière à Lyon, tournaient par les frères Auguste et Louis Lumière en 1895. </vt:lpstr>
      <vt:lpstr>PowerPoint Presentation</vt:lpstr>
      <vt:lpstr>PowerPoint Presentation</vt:lpstr>
      <vt:lpstr>Le Cours Mirabeau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397</cp:revision>
  <cp:lastPrinted>2017-01-24T17:52:36Z</cp:lastPrinted>
  <dcterms:created xsi:type="dcterms:W3CDTF">2016-10-03T16:25:09Z</dcterms:created>
  <dcterms:modified xsi:type="dcterms:W3CDTF">2023-01-30T14:56:16Z</dcterms:modified>
</cp:coreProperties>
</file>