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1" r:id="rId2"/>
    <p:sldId id="385" r:id="rId3"/>
    <p:sldId id="331" r:id="rId4"/>
    <p:sldId id="418" r:id="rId5"/>
    <p:sldId id="380" r:id="rId6"/>
    <p:sldId id="402" r:id="rId7"/>
    <p:sldId id="400" r:id="rId8"/>
    <p:sldId id="398" r:id="rId9"/>
    <p:sldId id="399" r:id="rId10"/>
    <p:sldId id="395" r:id="rId11"/>
    <p:sldId id="36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1"/>
            <p14:sldId id="385"/>
            <p14:sldId id="331"/>
            <p14:sldId id="418"/>
            <p14:sldId id="380"/>
            <p14:sldId id="402"/>
            <p14:sldId id="400"/>
            <p14:sldId id="398"/>
            <p14:sldId id="399"/>
            <p14:sldId id="395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674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2</a:t>
            </a:r>
          </a:p>
          <a:p>
            <a:pPr marL="0" indent="0" algn="ctr">
              <a:buNone/>
            </a:pPr>
            <a:r>
              <a:rPr lang="fr-FR" dirty="0"/>
              <a:t>jeudi, le deux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437A-FC15-4604-B325-614BC4FD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0586-4383-43F7-92C3-444B5E8A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written homework due Friday, February 3</a:t>
            </a:r>
          </a:p>
          <a:p>
            <a:pPr marL="0" indent="0" algn="ctr">
              <a:buNone/>
            </a:pPr>
            <a:r>
              <a:rPr lang="en-US" sz="3600" b="1" dirty="0" err="1">
                <a:latin typeface="Bodoni MT Black" panose="02070A03080606020203" pitchFamily="18" charset="0"/>
              </a:rPr>
              <a:t>Étudiez</a:t>
            </a:r>
            <a:r>
              <a:rPr lang="en-US" sz="3600" b="1" dirty="0">
                <a:latin typeface="Bodoni MT Black" panose="02070A03080606020203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97938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In the year 2347, the beavers who will sing in the shower will play the guitar and they will know the words to many poems.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9049"/>
            <a:ext cx="10515600" cy="219294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Nobody expects to see a hippopotamus in the pool at Epic.</a:t>
            </a:r>
          </a:p>
        </p:txBody>
      </p:sp>
    </p:spTree>
    <p:extLst>
      <p:ext uri="{BB962C8B-B14F-4D97-AF65-F5344CB8AC3E}">
        <p14:creationId xmlns:p14="http://schemas.microsoft.com/office/powerpoint/2010/main" val="296773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17396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deux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7606-A130-4B92-AE3A-7F3D315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0272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2800" b="1" dirty="0"/>
              <a:t>Le deux février est le jour de la marmotte aux États-Unis </a:t>
            </a:r>
            <a:br>
              <a:rPr lang="fr-FR" sz="2800" b="1" dirty="0"/>
            </a:br>
            <a:r>
              <a:rPr lang="fr-FR" sz="2800" b="1" dirty="0"/>
              <a:t>et La Chandeleur en France. 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915D4-EACD-4ED9-89DB-7B206D061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160FC8-DE8C-485B-9FEB-2F6F47530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5260" y="2514917"/>
            <a:ext cx="4618540" cy="316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7B799F-3D68-47D9-8BF3-66C5DFC89B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698" y="2468880"/>
            <a:ext cx="4683385" cy="31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4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5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282"/>
            <a:ext cx="10515600" cy="5082681"/>
          </a:xfrm>
        </p:spPr>
        <p:txBody>
          <a:bodyPr/>
          <a:lstStyle/>
          <a:p>
            <a:pPr algn="ctr"/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DEMAIN</a:t>
            </a:r>
          </a:p>
          <a:p>
            <a:pPr marL="0" indent="0" algn="ctr">
              <a:buNone/>
            </a:pPr>
            <a:r>
              <a:rPr lang="fr-FR" dirty="0"/>
              <a:t>vendredi, le trois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examen sur la totalité d’Unité 4, et tout ce que vous avez appris de la langue française.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2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68F1-9C9B-4D4D-80BC-2589FF6F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DE96-9DB7-4AAB-893B-DA138756A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470"/>
            <a:ext cx="10515600" cy="56004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courrier</a:t>
            </a:r>
            <a:r>
              <a:rPr lang="en-US" dirty="0"/>
              <a:t>	   </a:t>
            </a:r>
            <a:r>
              <a:rPr lang="en-US" dirty="0" err="1"/>
              <a:t>emprunter</a:t>
            </a:r>
            <a:r>
              <a:rPr lang="en-US" dirty="0"/>
              <a:t>	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laverie</a:t>
            </a:r>
            <a:r>
              <a:rPr lang="en-US" dirty="0"/>
              <a:t>       </a:t>
            </a:r>
            <a:r>
              <a:rPr lang="en-US" dirty="0" err="1"/>
              <a:t>croire</a:t>
            </a:r>
            <a:r>
              <a:rPr lang="en-US" dirty="0"/>
              <a:t>    se </a:t>
            </a:r>
            <a:r>
              <a:rPr lang="en-US" dirty="0" err="1"/>
              <a:t>rendre</a:t>
            </a:r>
            <a:r>
              <a:rPr lang="en-US" dirty="0"/>
              <a:t>      </a:t>
            </a:r>
            <a:r>
              <a:rPr lang="en-US" dirty="0" err="1"/>
              <a:t>nord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ne…jamais	</a:t>
            </a:r>
            <a:r>
              <a:rPr lang="en-US" dirty="0" err="1"/>
              <a:t>suivre</a:t>
            </a:r>
            <a:r>
              <a:rPr lang="en-US" dirty="0"/>
              <a:t>	    au bout	un </a:t>
            </a:r>
            <a:r>
              <a:rPr lang="en-US" dirty="0" err="1"/>
              <a:t>colis</a:t>
            </a:r>
            <a:r>
              <a:rPr lang="en-US" dirty="0"/>
              <a:t>      la </a:t>
            </a:r>
            <a:r>
              <a:rPr lang="en-US" dirty="0" err="1"/>
              <a:t>monnaie</a:t>
            </a:r>
            <a:r>
              <a:rPr lang="en-US" dirty="0"/>
              <a:t>     un </a:t>
            </a:r>
            <a:r>
              <a:rPr lang="en-US" dirty="0" err="1"/>
              <a:t>pont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dépense</a:t>
            </a:r>
            <a:r>
              <a:rPr lang="en-US" dirty="0"/>
              <a:t>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banque</a:t>
            </a:r>
            <a:r>
              <a:rPr lang="en-US" dirty="0"/>
              <a:t>   </a:t>
            </a:r>
            <a:r>
              <a:rPr lang="en-US" dirty="0" err="1"/>
              <a:t>une</a:t>
            </a:r>
            <a:r>
              <a:rPr lang="en-US" dirty="0"/>
              <a:t> bijouterie  fermé   </a:t>
            </a:r>
            <a:r>
              <a:rPr lang="en-US" dirty="0" err="1"/>
              <a:t>apercevoir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ouvert</a:t>
            </a:r>
            <a:r>
              <a:rPr lang="en-US" dirty="0"/>
              <a:t>   </a:t>
            </a:r>
            <a:r>
              <a:rPr lang="en-US" dirty="0" err="1"/>
              <a:t>personne</a:t>
            </a:r>
            <a:r>
              <a:rPr lang="en-US" dirty="0"/>
              <a:t>	   un angle     </a:t>
            </a:r>
            <a:r>
              <a:rPr lang="en-US" dirty="0" err="1"/>
              <a:t>jusqu’à</a:t>
            </a:r>
            <a:r>
              <a:rPr lang="en-US" dirty="0"/>
              <a:t>      </a:t>
            </a:r>
            <a:r>
              <a:rPr lang="en-US" dirty="0" err="1"/>
              <a:t>retirer</a:t>
            </a:r>
            <a:r>
              <a:rPr lang="en-US" dirty="0"/>
              <a:t> de </a:t>
            </a:r>
            <a:r>
              <a:rPr lang="en-US" dirty="0" err="1"/>
              <a:t>l’argent</a:t>
            </a:r>
            <a:r>
              <a:rPr lang="en-US" dirty="0"/>
              <a:t>   </a:t>
            </a:r>
            <a:r>
              <a:rPr lang="en-US" dirty="0" err="1"/>
              <a:t>voir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mairie</a:t>
            </a:r>
            <a:r>
              <a:rPr lang="en-US" dirty="0"/>
              <a:t>	ne…</a:t>
            </a:r>
            <a:r>
              <a:rPr lang="en-US" dirty="0" err="1"/>
              <a:t>ni</a:t>
            </a:r>
            <a:r>
              <a:rPr lang="en-US" dirty="0"/>
              <a:t>…</a:t>
            </a:r>
            <a:r>
              <a:rPr lang="en-US" dirty="0" err="1"/>
              <a:t>ni</a:t>
            </a:r>
            <a:r>
              <a:rPr lang="en-US" dirty="0"/>
              <a:t>	  des indications    tout droit      </a:t>
            </a:r>
            <a:r>
              <a:rPr lang="en-US" dirty="0" err="1"/>
              <a:t>s’orienter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faire la queue    un banc        ne…que     </a:t>
            </a:r>
            <a:r>
              <a:rPr lang="en-US" dirty="0" err="1"/>
              <a:t>recevoir</a:t>
            </a:r>
            <a:r>
              <a:rPr lang="en-US" dirty="0"/>
              <a:t>    </a:t>
            </a:r>
            <a:r>
              <a:rPr lang="en-US" dirty="0" err="1"/>
              <a:t>guichet</a:t>
            </a:r>
            <a:r>
              <a:rPr lang="en-US" dirty="0"/>
              <a:t> </a:t>
            </a:r>
            <a:r>
              <a:rPr lang="en-US" dirty="0" err="1"/>
              <a:t>automatique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3463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EF6A-CC58-432B-B3A5-44DA037A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A196-DC8F-4943-BD1F-55BEE6536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ne…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ne…</a:t>
            </a:r>
            <a:r>
              <a:rPr lang="en-US" dirty="0" err="1"/>
              <a:t>aucun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ne…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ne…que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943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B088-BFED-44CD-901C-493FF309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30280-50E7-43C1-8D64-C883EEB47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Write a sentence of at least five words using the verb, subject pronoun, and mode indicated</a:t>
            </a:r>
          </a:p>
          <a:p>
            <a:pPr marL="0" indent="0">
              <a:buNone/>
            </a:pPr>
            <a:r>
              <a:rPr lang="en-US" dirty="0"/>
              <a:t>nous / </a:t>
            </a:r>
            <a:r>
              <a:rPr lang="en-US" dirty="0" err="1"/>
              <a:t>recevoir</a:t>
            </a:r>
            <a:r>
              <a:rPr lang="en-US" dirty="0"/>
              <a:t> / passé </a:t>
            </a:r>
            <a:r>
              <a:rPr lang="en-US" dirty="0" err="1"/>
              <a:t>composé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apercevoir</a:t>
            </a:r>
            <a:r>
              <a:rPr lang="en-US" dirty="0"/>
              <a:t> / </a:t>
            </a:r>
            <a:r>
              <a:rPr lang="en-US" dirty="0" err="1"/>
              <a:t>imparfait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</a:t>
            </a:r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/ </a:t>
            </a:r>
            <a:r>
              <a:rPr lang="en-US" dirty="0" err="1"/>
              <a:t>voir</a:t>
            </a:r>
            <a:r>
              <a:rPr lang="en-US" dirty="0"/>
              <a:t> / </a:t>
            </a:r>
            <a:r>
              <a:rPr lang="en-US" dirty="0" err="1"/>
              <a:t>futur</a:t>
            </a:r>
            <a:r>
              <a:rPr lang="en-US" dirty="0"/>
              <a:t> simple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3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9048-948D-441E-8DB8-2D907E810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612C5-D740-42F8-92B7-859C9EFFC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800" dirty="0" err="1"/>
              <a:t>Conjugate</a:t>
            </a:r>
            <a:r>
              <a:rPr lang="fr-FR" sz="1800" dirty="0"/>
              <a:t> the </a:t>
            </a:r>
            <a:r>
              <a:rPr lang="fr-FR" sz="1800" dirty="0" err="1"/>
              <a:t>verbs</a:t>
            </a:r>
            <a:r>
              <a:rPr lang="fr-FR" sz="1800" dirty="0"/>
              <a:t> </a:t>
            </a:r>
            <a:r>
              <a:rPr lang="fr-FR" sz="1800" dirty="0" err="1"/>
              <a:t>shown</a:t>
            </a:r>
            <a:r>
              <a:rPr lang="fr-FR" sz="1800" dirty="0"/>
              <a:t> in le futur simple</a:t>
            </a:r>
          </a:p>
          <a:p>
            <a:pPr marL="0" indent="0">
              <a:buNone/>
            </a:pPr>
            <a:r>
              <a:rPr lang="fr-FR" sz="1800" dirty="0"/>
              <a:t>	         devenir			       avoir			      parler			</a:t>
            </a:r>
          </a:p>
          <a:p>
            <a:pPr marL="0" indent="0">
              <a:buNone/>
            </a:pPr>
            <a:r>
              <a:rPr lang="fr-FR" sz="1800" dirty="0"/>
              <a:t>je 	_________________	           _________________	            ________________</a:t>
            </a:r>
          </a:p>
          <a:p>
            <a:pPr marL="0" indent="0">
              <a:buNone/>
            </a:pPr>
            <a:r>
              <a:rPr lang="fr-FR" sz="1800" dirty="0"/>
              <a:t>tu	_________________	           _________________	            ________________</a:t>
            </a:r>
          </a:p>
          <a:p>
            <a:pPr marL="0" indent="0">
              <a:buNone/>
            </a:pPr>
            <a:r>
              <a:rPr lang="fr-FR" sz="1800" dirty="0"/>
              <a:t>il	_________________	           _________________	            ________________</a:t>
            </a:r>
          </a:p>
          <a:p>
            <a:pPr marL="0" indent="0">
              <a:buNone/>
            </a:pPr>
            <a:r>
              <a:rPr lang="fr-FR" sz="1800" dirty="0"/>
              <a:t>nous	_________________	           _________________	             ________________</a:t>
            </a:r>
          </a:p>
          <a:p>
            <a:pPr marL="0" indent="0">
              <a:buNone/>
            </a:pPr>
            <a:r>
              <a:rPr lang="fr-FR" sz="1800" dirty="0"/>
              <a:t>vous	_________________	           _________________	             ________________</a:t>
            </a:r>
          </a:p>
          <a:p>
            <a:pPr marL="0" indent="0">
              <a:buNone/>
            </a:pPr>
            <a:r>
              <a:rPr lang="fr-FR" sz="1800" dirty="0"/>
              <a:t>elles	_________________	           _________________	             ________________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77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38404</TotalTime>
  <Words>341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Bodoni MT Black</vt:lpstr>
      <vt:lpstr>Calibri</vt:lpstr>
      <vt:lpstr>Calibri Light</vt:lpstr>
      <vt:lpstr>Office Theme</vt:lpstr>
      <vt:lpstr>Bonjour!</vt:lpstr>
      <vt:lpstr>   Travail de cloche   </vt:lpstr>
      <vt:lpstr>Bonjour!</vt:lpstr>
      <vt:lpstr>  Le deux février est le jour de la marmotte aux États-Unis  et La Chandeleur en France.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468</cp:revision>
  <cp:lastPrinted>2017-02-01T16:38:39Z</cp:lastPrinted>
  <dcterms:created xsi:type="dcterms:W3CDTF">2016-10-03T16:25:09Z</dcterms:created>
  <dcterms:modified xsi:type="dcterms:W3CDTF">2023-02-01T19:57:20Z</dcterms:modified>
</cp:coreProperties>
</file>