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94" r:id="rId2"/>
    <p:sldId id="392" r:id="rId3"/>
    <p:sldId id="331" r:id="rId4"/>
    <p:sldId id="367" r:id="rId5"/>
    <p:sldId id="384" r:id="rId6"/>
    <p:sldId id="385" r:id="rId7"/>
    <p:sldId id="386" r:id="rId8"/>
    <p:sldId id="389" r:id="rId9"/>
    <p:sldId id="383" r:id="rId10"/>
    <p:sldId id="382" r:id="rId11"/>
    <p:sldId id="393" r:id="rId12"/>
    <p:sldId id="38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4"/>
            <p14:sldId id="392"/>
            <p14:sldId id="331"/>
            <p14:sldId id="367"/>
            <p14:sldId id="384"/>
            <p14:sldId id="385"/>
            <p14:sldId id="386"/>
            <p14:sldId id="389"/>
            <p14:sldId id="383"/>
            <p14:sldId id="382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05T15:40:09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 12736 0 0,'-8'11'264'0'0,"-1"1"56"0"0,0 3-256 0 0,5 0-64 0 0,-1 0 0 0 0,-3-3 0 0 0,3-4 192 0 0,1 0 16 0 0,4-8 8 0 0,0 0 0 0 0,0 0-2008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5:30:15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591 1 2112 0 0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5:30:45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4864 0 0,'-8'23'96'0'0,"-1"-9"32"0"0,5-2-128 0 0,-5-3 0 0 0,9-9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1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1" Type="http://schemas.openxmlformats.org/officeDocument/2006/relationships/image" Target="../media/image1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22" Type="http://schemas.openxmlformats.org/officeDocument/2006/relationships/customXml" Target="../ink/ink3.xml"/><Relationship Id="rId27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28386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329421"/>
            <a:ext cx="10515600" cy="384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5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En classe mardi, le quatorze février, vous devrez écrire un récit qui s’appelle “L’emploi dont je rêve.”</a:t>
            </a:r>
          </a:p>
        </p:txBody>
      </p:sp>
    </p:spTree>
    <p:extLst>
      <p:ext uri="{BB962C8B-B14F-4D97-AF65-F5344CB8AC3E}">
        <p14:creationId xmlns:p14="http://schemas.microsoft.com/office/powerpoint/2010/main" val="82812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9951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donnez-vous</a:t>
            </a:r>
            <a:r>
              <a:rPr lang="en-US" dirty="0"/>
              <a:t> un CV au chef du personnel à </a:t>
            </a:r>
            <a:r>
              <a:rPr lang="en-US" dirty="0" err="1"/>
              <a:t>Dunder</a:t>
            </a:r>
            <a:r>
              <a:rPr lang="en-US" dirty="0"/>
              <a:t>-Mifflin?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62FFD05-7EF6-40EF-92D2-24258D529BF3}"/>
                  </a:ext>
                </a:extLst>
              </p14:cNvPr>
              <p14:cNvContentPartPr/>
              <p14:nvPr/>
            </p14:nvContentPartPr>
            <p14:xfrm>
              <a:off x="10290569" y="2854229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62FFD05-7EF6-40EF-92D2-24258D529BF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068822" y="2845589"/>
                <a:ext cx="264574" cy="3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D087E4E-AB7F-40BF-AF1C-13360BA8B110}"/>
                  </a:ext>
                </a:extLst>
              </p14:cNvPr>
              <p14:cNvContentPartPr/>
              <p14:nvPr/>
            </p14:nvContentPartPr>
            <p14:xfrm>
              <a:off x="9796289" y="4151669"/>
              <a:ext cx="11160" cy="212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D087E4E-AB7F-40BF-AF1C-13360BA8B11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787649" y="4143029"/>
                <a:ext cx="28800" cy="3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374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9543"/>
            <a:ext cx="10515600" cy="407741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Connaissez-vous</a:t>
            </a:r>
            <a:r>
              <a:rPr lang="en-US" dirty="0"/>
              <a:t> </a:t>
            </a:r>
            <a:r>
              <a:rPr lang="en-US" dirty="0" err="1"/>
              <a:t>quelqu’un</a:t>
            </a:r>
            <a:r>
              <a:rPr lang="en-US" dirty="0"/>
              <a:t>(e) qui </a:t>
            </a:r>
            <a:r>
              <a:rPr lang="en-US" dirty="0" err="1"/>
              <a:t>travaillait</a:t>
            </a:r>
            <a:r>
              <a:rPr lang="en-US" dirty="0"/>
              <a:t> au bureau plus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celui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montré</a:t>
            </a:r>
            <a:r>
              <a:rPr lang="en-US" dirty="0"/>
              <a:t> sur les pages 248 – 249, </a:t>
            </a:r>
            <a:r>
              <a:rPr lang="en-US" dirty="0" err="1"/>
              <a:t>avant</a:t>
            </a:r>
            <a:r>
              <a:rPr lang="en-US" dirty="0"/>
              <a:t> des </a:t>
            </a:r>
            <a:r>
              <a:rPr lang="en-US" dirty="0" err="1"/>
              <a:t>jours</a:t>
            </a:r>
            <a:r>
              <a:rPr lang="en-US" dirty="0"/>
              <a:t> du COVID-19?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complète</a:t>
            </a:r>
            <a:r>
              <a:rPr lang="en-US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62098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99130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03105"/>
            <a:ext cx="10515600" cy="36738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trente et un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embaucher</a:t>
            </a:r>
            <a:r>
              <a:rPr lang="en-US" dirty="0"/>
              <a:t>		faire des </a:t>
            </a:r>
            <a:r>
              <a:rPr lang="en-US" dirty="0" err="1"/>
              <a:t>projets</a:t>
            </a:r>
            <a:r>
              <a:rPr lang="en-US" dirty="0"/>
              <a:t>		</a:t>
            </a:r>
            <a:r>
              <a:rPr lang="en-US" dirty="0" err="1"/>
              <a:t>postuler</a:t>
            </a:r>
            <a:r>
              <a:rPr lang="en-US" dirty="0"/>
              <a:t>	un poste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raccrocher</a:t>
            </a:r>
            <a:r>
              <a:rPr lang="en-US" dirty="0"/>
              <a:t>		un </a:t>
            </a:r>
            <a:r>
              <a:rPr lang="en-US" dirty="0" err="1"/>
              <a:t>entretien</a:t>
            </a:r>
            <a:r>
              <a:rPr lang="en-US" dirty="0"/>
              <a:t>		de la part de	    	un stage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patienter</a:t>
            </a:r>
            <a:r>
              <a:rPr lang="en-US" dirty="0"/>
              <a:t>		qui </a:t>
            </a:r>
            <a:r>
              <a:rPr lang="en-US" dirty="0" err="1"/>
              <a:t>est</a:t>
            </a:r>
            <a:r>
              <a:rPr lang="en-US" dirty="0"/>
              <a:t> à </a:t>
            </a:r>
            <a:r>
              <a:rPr lang="en-US" dirty="0" err="1"/>
              <a:t>l’appareil</a:t>
            </a:r>
            <a:r>
              <a:rPr lang="en-US" dirty="0"/>
              <a:t>	    les </a:t>
            </a:r>
            <a:r>
              <a:rPr lang="en-US" dirty="0" err="1"/>
              <a:t>annonces</a:t>
            </a:r>
            <a:r>
              <a:rPr lang="en-US" dirty="0"/>
              <a:t>      un métier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entreprise</a:t>
            </a:r>
            <a:r>
              <a:rPr lang="en-US" dirty="0"/>
              <a:t>	un </a:t>
            </a:r>
            <a:r>
              <a:rPr lang="en-US" dirty="0" err="1"/>
              <a:t>salaire</a:t>
            </a:r>
            <a:r>
              <a:rPr lang="en-US" dirty="0"/>
              <a:t>		la formation		</a:t>
            </a:r>
            <a:r>
              <a:rPr lang="en-US" dirty="0" err="1"/>
              <a:t>décrocher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A4F2EBD-3466-48B3-8A02-116029A1CC17}"/>
                  </a:ext>
                </a:extLst>
              </p14:cNvPr>
              <p14:cNvContentPartPr/>
              <p14:nvPr/>
            </p14:nvContentPartPr>
            <p14:xfrm>
              <a:off x="8501729" y="5606413"/>
              <a:ext cx="19080" cy="34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A4F2EBD-3466-48B3-8A02-116029A1CC1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92729" y="5597773"/>
                <a:ext cx="36720" cy="5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boulot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veuillez de restez en ligne</a:t>
            </a:r>
          </a:p>
          <a:p>
            <a:pPr marL="0" indent="0">
              <a:buNone/>
            </a:pPr>
            <a:r>
              <a:rPr lang="en-US" dirty="0" err="1"/>
              <a:t>dring-dring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poser </a:t>
            </a:r>
            <a:r>
              <a:rPr lang="en-US" dirty="0" err="1"/>
              <a:t>sa</a:t>
            </a:r>
            <a:r>
              <a:rPr lang="en-US" dirty="0"/>
              <a:t> candidature</a:t>
            </a:r>
          </a:p>
          <a:p>
            <a:pPr marL="0" indent="0">
              <a:buNone/>
            </a:pPr>
            <a:r>
              <a:rPr lang="en-US" dirty="0" err="1"/>
              <a:t>démissioner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prendre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retraite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licencier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chomage</a:t>
            </a:r>
            <a:r>
              <a:rPr lang="en-US" dirty="0"/>
              <a:t>, </a:t>
            </a:r>
            <a:r>
              <a:rPr lang="en-US" dirty="0" err="1"/>
              <a:t>chomeur</a:t>
            </a:r>
            <a:r>
              <a:rPr lang="en-US" dirty="0"/>
              <a:t>, </a:t>
            </a:r>
            <a:r>
              <a:rPr lang="en-US" dirty="0" err="1"/>
              <a:t>chomeuse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sans domicile fixe, sans </a:t>
            </a:r>
            <a:r>
              <a:rPr lang="en-US" dirty="0" err="1"/>
              <a:t>abri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mendiant</a:t>
            </a:r>
            <a:r>
              <a:rPr lang="en-US" dirty="0"/>
              <a:t>(e), un </a:t>
            </a:r>
            <a:r>
              <a:rPr lang="en-US" dirty="0" err="1"/>
              <a:t>gueux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249</a:t>
            </a:r>
          </a:p>
          <a:p>
            <a:pPr marL="0" indent="0" algn="ctr">
              <a:buNone/>
            </a:pPr>
            <a:r>
              <a:rPr lang="en-US" dirty="0"/>
              <a:t>Ex. 1</a:t>
            </a:r>
          </a:p>
        </p:txBody>
      </p:sp>
    </p:spTree>
    <p:extLst>
      <p:ext uri="{BB962C8B-B14F-4D97-AF65-F5344CB8AC3E}">
        <p14:creationId xmlns:p14="http://schemas.microsoft.com/office/powerpoint/2010/main" val="323317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postuliez</a:t>
            </a:r>
            <a:r>
              <a:rPr lang="en-US" dirty="0"/>
              <a:t> pour un </a:t>
            </a:r>
            <a:r>
              <a:rPr lang="en-US" dirty="0" err="1"/>
              <a:t>emploi</a:t>
            </a:r>
            <a:r>
              <a:rPr lang="en-US" dirty="0"/>
              <a:t>, que </a:t>
            </a:r>
            <a:r>
              <a:rPr lang="en-US" dirty="0" err="1"/>
              <a:t>souligneriez-vous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886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Prendriez-vous</a:t>
            </a:r>
            <a:r>
              <a:rPr lang="en-US" dirty="0"/>
              <a:t> un stage sans </a:t>
            </a:r>
            <a:r>
              <a:rPr lang="en-US" dirty="0" err="1"/>
              <a:t>salaire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9790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043" y="2224216"/>
            <a:ext cx="5090984" cy="327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6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36638</TotalTime>
  <Words>202</Words>
  <Application>Microsoft Office PowerPoint</Application>
  <PresentationFormat>Widescreen</PresentationFormat>
  <Paragraphs>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  Travail de cloche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460</cp:revision>
  <cp:lastPrinted>2017-02-06T17:29:39Z</cp:lastPrinted>
  <dcterms:created xsi:type="dcterms:W3CDTF">2016-10-03T16:25:09Z</dcterms:created>
  <dcterms:modified xsi:type="dcterms:W3CDTF">2023-02-04T22:22:30Z</dcterms:modified>
</cp:coreProperties>
</file>